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sldIdLst>
    <p:sldId id="370" r:id="rId5"/>
    <p:sldId id="360" r:id="rId6"/>
    <p:sldId id="378" r:id="rId7"/>
    <p:sldId id="333" r:id="rId8"/>
    <p:sldId id="396" r:id="rId9"/>
    <p:sldId id="379" r:id="rId10"/>
    <p:sldId id="357" r:id="rId11"/>
    <p:sldId id="356" r:id="rId12"/>
    <p:sldId id="353" r:id="rId13"/>
    <p:sldId id="361" r:id="rId14"/>
    <p:sldId id="391" r:id="rId15"/>
    <p:sldId id="351" r:id="rId16"/>
    <p:sldId id="350" r:id="rId17"/>
    <p:sldId id="349" r:id="rId18"/>
    <p:sldId id="342" r:id="rId19"/>
    <p:sldId id="392" r:id="rId20"/>
    <p:sldId id="256" r:id="rId21"/>
    <p:sldId id="395" r:id="rId22"/>
    <p:sldId id="393" r:id="rId23"/>
    <p:sldId id="294" r:id="rId24"/>
    <p:sldId id="302" r:id="rId25"/>
    <p:sldId id="346" r:id="rId26"/>
    <p:sldId id="397" r:id="rId27"/>
    <p:sldId id="398" r:id="rId28"/>
    <p:sldId id="399" r:id="rId29"/>
    <p:sldId id="400" r:id="rId30"/>
    <p:sldId id="280" r:id="rId31"/>
    <p:sldId id="394" r:id="rId32"/>
    <p:sldId id="375" r:id="rId3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A62757-E823-CDF6-9B2F-1E851CF54D7A}" name="Raquel Sanfrutos (FleishmanHillard)" initials="RS(" userId="S::raquel.sanfrutos@fleishmaneurope.com::9affe3d2-8b93-4180-9d32-b3117deb8b91" providerId="AD"/>
  <p188:author id="{DA169363-E7E7-D1CF-D162-9EFB000C31BE}" name="Yuan Druijff (Omnicom PR Group)" initials="YD(PG" userId="S::yuan.druijff@omnicomprgroup.com::dbd4abca-bbdc-4bed-9c6d-aca47dc8f561" providerId="AD"/>
  <p188:author id="{01BE5B86-F5AB-B021-A460-7A521AC6137E}" name="Eli Schim van der Loeff (Omnicom PR Group)" initials="EG" userId="S::eli.schimvanderloeff@omnicomprgroup.com::1708b7fc-a38d-441a-b6f6-ccc92fff71f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oom remmers" initials="j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93AA"/>
    <a:srgbClr val="0096B3"/>
    <a:srgbClr val="01A978"/>
    <a:srgbClr val="005EA4"/>
    <a:srgbClr val="E7E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3"/>
  </p:normalViewPr>
  <p:slideViewPr>
    <p:cSldViewPr snapToGrid="0">
      <p:cViewPr>
        <p:scale>
          <a:sx n="78" d="100"/>
          <a:sy n="78" d="100"/>
        </p:scale>
        <p:origin x="656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89728683116184"/>
          <c:y val="2.1385342216838278E-2"/>
          <c:w val="0.76787296968313756"/>
          <c:h val="0.796565562132842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Let the farmer pay the taks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3"/>
                <c:pt idx="0">
                  <c:v>The Netherlands</c:v>
                </c:pt>
                <c:pt idx="1">
                  <c:v>France</c:v>
                </c:pt>
                <c:pt idx="2">
                  <c:v>Germany</c:v>
                </c:pt>
              </c:strCache>
            </c:strRef>
          </c:cat>
          <c:val>
            <c:numRef>
              <c:f>Blad1!$B$2:$B$5</c:f>
              <c:numCache>
                <c:formatCode>0.00%</c:formatCode>
                <c:ptCount val="4"/>
                <c:pt idx="0">
                  <c:v>7.6999999999999999E-2</c:v>
                </c:pt>
                <c:pt idx="1">
                  <c:v>7.2999999999999995E-2</c:v>
                </c:pt>
                <c:pt idx="2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4-6742-809D-E5EDC39EFD9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Let supermarkets, food services and consumers pay the taks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3"/>
                <c:pt idx="0">
                  <c:v>The Netherlands</c:v>
                </c:pt>
                <c:pt idx="1">
                  <c:v>France</c:v>
                </c:pt>
                <c:pt idx="2">
                  <c:v>Germany</c:v>
                </c:pt>
              </c:strCache>
            </c:strRef>
          </c:cat>
          <c:val>
            <c:numRef>
              <c:f>Blad1!$C$2:$C$5</c:f>
              <c:numCache>
                <c:formatCode>0.00%</c:formatCode>
                <c:ptCount val="4"/>
                <c:pt idx="0">
                  <c:v>0.76200000000000001</c:v>
                </c:pt>
                <c:pt idx="1">
                  <c:v>0.73199999999999998</c:v>
                </c:pt>
                <c:pt idx="2">
                  <c:v>0.68300000000000005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C4-6742-809D-E5EDC39EFD9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Blad1!$A$2:$A$5</c:f>
              <c:strCache>
                <c:ptCount val="3"/>
                <c:pt idx="0">
                  <c:v>The Netherlands</c:v>
                </c:pt>
                <c:pt idx="1">
                  <c:v>France</c:v>
                </c:pt>
                <c:pt idx="2">
                  <c:v>Germany</c:v>
                </c:pt>
              </c:strCache>
            </c:strRef>
          </c:cat>
          <c:val>
            <c:numRef>
              <c:f>Blad1!$D$2:$D$5</c:f>
              <c:numCache>
                <c:formatCode>0.00%</c:formatCode>
                <c:ptCount val="4"/>
                <c:pt idx="0">
                  <c:v>0.16200000000000001</c:v>
                </c:pt>
                <c:pt idx="1">
                  <c:v>0.19500000000000001</c:v>
                </c:pt>
                <c:pt idx="2">
                  <c:v>0.23400000000000001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C4-6742-809D-E5EDC39EFD9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986696800"/>
        <c:axId val="755888848"/>
      </c:barChart>
      <c:catAx>
        <c:axId val="98669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55888848"/>
        <c:crosses val="autoZero"/>
        <c:auto val="1"/>
        <c:lblAlgn val="ctr"/>
        <c:lblOffset val="100"/>
        <c:noMultiLvlLbl val="0"/>
      </c:catAx>
      <c:valAx>
        <c:axId val="75588884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98669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77502981628612"/>
          <c:y val="9.0776727134450341E-3"/>
          <c:w val="0.76787296968313756"/>
          <c:h val="0.796565562132842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Let the farmer pay the taks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The Netherlands</c:v>
                </c:pt>
                <c:pt idx="1">
                  <c:v>France</c:v>
                </c:pt>
                <c:pt idx="2">
                  <c:v>Germany</c:v>
                </c:pt>
              </c:strCache>
            </c:strRef>
          </c:cat>
          <c:val>
            <c:numRef>
              <c:f>Blad1!$B$2:$B$5</c:f>
              <c:numCache>
                <c:formatCode>0.00%</c:formatCode>
                <c:ptCount val="4"/>
                <c:pt idx="0">
                  <c:v>7.6999999999999999E-2</c:v>
                </c:pt>
                <c:pt idx="1">
                  <c:v>7.2999999999999995E-2</c:v>
                </c:pt>
                <c:pt idx="2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80-E941-BADB-16FA3F073CAB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Let supermarkets, food services and consumers pay the taks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The Netherlands</c:v>
                </c:pt>
                <c:pt idx="1">
                  <c:v>France</c:v>
                </c:pt>
                <c:pt idx="2">
                  <c:v>Germany</c:v>
                </c:pt>
              </c:strCache>
            </c:strRef>
          </c:cat>
          <c:val>
            <c:numRef>
              <c:f>Blad1!$C$2:$C$5</c:f>
              <c:numCache>
                <c:formatCode>0.00%</c:formatCode>
                <c:ptCount val="4"/>
                <c:pt idx="0">
                  <c:v>0.76200000000000001</c:v>
                </c:pt>
                <c:pt idx="1">
                  <c:v>0.73199999999999998</c:v>
                </c:pt>
                <c:pt idx="2">
                  <c:v>0.68300000000000005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80-E941-BADB-16FA3F073CAB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Don't know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Blad1!$A$2:$A$5</c:f>
              <c:strCache>
                <c:ptCount val="3"/>
                <c:pt idx="0">
                  <c:v>The Netherlands</c:v>
                </c:pt>
                <c:pt idx="1">
                  <c:v>France</c:v>
                </c:pt>
                <c:pt idx="2">
                  <c:v>Germany</c:v>
                </c:pt>
              </c:strCache>
            </c:strRef>
          </c:cat>
          <c:val>
            <c:numRef>
              <c:f>Blad1!$D$2:$D$5</c:f>
              <c:numCache>
                <c:formatCode>0.00%</c:formatCode>
                <c:ptCount val="4"/>
                <c:pt idx="0">
                  <c:v>0.16200000000000001</c:v>
                </c:pt>
                <c:pt idx="1">
                  <c:v>0.19500000000000001</c:v>
                </c:pt>
                <c:pt idx="2">
                  <c:v>0.23400000000000001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E80-E941-BADB-16FA3F073C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86696800"/>
        <c:axId val="755888848"/>
      </c:barChart>
      <c:catAx>
        <c:axId val="986696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55888848"/>
        <c:crosses val="autoZero"/>
        <c:auto val="1"/>
        <c:lblAlgn val="ctr"/>
        <c:lblOffset val="100"/>
        <c:noMultiLvlLbl val="0"/>
      </c:catAx>
      <c:valAx>
        <c:axId val="755888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8669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519ED-F796-2F49-81A4-627030A9795B}" type="datetimeFigureOut">
              <a:rPr lang="nl-NL" smtClean="0"/>
              <a:t>24-05-23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7E18B-EBA3-E14B-8C18-E989C65C53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9675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7E18B-EBA3-E14B-8C18-E989C65C537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28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7E18B-EBA3-E14B-8C18-E989C65C537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105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ym typeface="Wingdings" pitchFamily="2" charset="2"/>
              </a:rPr>
              <a:t>food prices should reflect the costs for society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7E18B-EBA3-E14B-8C18-E989C65C537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25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err="1">
                <a:solidFill>
                  <a:schemeClr val="bg1"/>
                </a:solidFill>
              </a:rPr>
              <a:t>Polluter</a:t>
            </a:r>
            <a:r>
              <a:rPr lang="nl-NL" sz="1200">
                <a:solidFill>
                  <a:schemeClr val="bg1"/>
                </a:solidFill>
              </a:rPr>
              <a:t> </a:t>
            </a:r>
            <a:r>
              <a:rPr lang="nl-NL" sz="1200" err="1">
                <a:solidFill>
                  <a:schemeClr val="bg1"/>
                </a:solidFill>
              </a:rPr>
              <a:t>Pays</a:t>
            </a:r>
            <a:r>
              <a:rPr lang="nl-NL" sz="1200">
                <a:solidFill>
                  <a:schemeClr val="bg1"/>
                </a:solidFill>
              </a:rPr>
              <a:t> </a:t>
            </a:r>
            <a:r>
              <a:rPr lang="nl-NL" sz="1200" err="1">
                <a:solidFill>
                  <a:schemeClr val="bg1"/>
                </a:solidFill>
              </a:rPr>
              <a:t>Principle</a:t>
            </a:r>
            <a:r>
              <a:rPr lang="nl-NL" sz="1200">
                <a:solidFill>
                  <a:schemeClr val="bg1"/>
                </a:solidFill>
              </a:rPr>
              <a:t>: let </a:t>
            </a:r>
            <a:r>
              <a:rPr lang="nl-NL" sz="1200" err="1">
                <a:solidFill>
                  <a:schemeClr val="bg1"/>
                </a:solidFill>
              </a:rPr>
              <a:t>supemarkets</a:t>
            </a:r>
            <a:r>
              <a:rPr lang="nl-NL" sz="1200">
                <a:solidFill>
                  <a:schemeClr val="bg1"/>
                </a:solidFill>
              </a:rPr>
              <a:t>/</a:t>
            </a:r>
            <a:r>
              <a:rPr lang="nl-NL" sz="1200" err="1">
                <a:solidFill>
                  <a:schemeClr val="bg1"/>
                </a:solidFill>
              </a:rPr>
              <a:t>consumer</a:t>
            </a:r>
            <a:r>
              <a:rPr lang="nl-NL" sz="1200">
                <a:solidFill>
                  <a:schemeClr val="bg1"/>
                </a:solidFill>
              </a:rPr>
              <a:t> </a:t>
            </a:r>
            <a:r>
              <a:rPr lang="nl-NL" sz="1200" err="1">
                <a:solidFill>
                  <a:schemeClr val="bg1"/>
                </a:solidFill>
              </a:rPr>
              <a:t>pay</a:t>
            </a:r>
            <a:r>
              <a:rPr lang="nl-NL" sz="1200">
                <a:solidFill>
                  <a:schemeClr val="bg1"/>
                </a:solidFill>
              </a:rPr>
              <a:t>, </a:t>
            </a:r>
            <a:r>
              <a:rPr lang="nl-NL" sz="1200" err="1">
                <a:solidFill>
                  <a:schemeClr val="bg1"/>
                </a:solidFill>
              </a:rPr>
              <a:t>don’t</a:t>
            </a:r>
            <a:r>
              <a:rPr lang="nl-NL" sz="1200">
                <a:solidFill>
                  <a:schemeClr val="bg1"/>
                </a:solidFill>
              </a:rPr>
              <a:t> </a:t>
            </a:r>
            <a:r>
              <a:rPr lang="nl-NL" sz="1200" err="1">
                <a:solidFill>
                  <a:schemeClr val="bg1"/>
                </a:solidFill>
              </a:rPr>
              <a:t>touch</a:t>
            </a:r>
            <a:r>
              <a:rPr lang="nl-NL" sz="1200">
                <a:solidFill>
                  <a:schemeClr val="bg1"/>
                </a:solidFill>
              </a:rPr>
              <a:t> </a:t>
            </a:r>
            <a:r>
              <a:rPr lang="nl-NL" sz="1200" err="1">
                <a:solidFill>
                  <a:schemeClr val="bg1"/>
                </a:solidFill>
              </a:rPr>
              <a:t>our</a:t>
            </a:r>
            <a:r>
              <a:rPr lang="nl-NL" sz="1200">
                <a:solidFill>
                  <a:schemeClr val="bg1"/>
                </a:solidFill>
              </a:rPr>
              <a:t> farmers 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7E18B-EBA3-E14B-8C18-E989C65C537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99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26" Type="http://schemas.openxmlformats.org/officeDocument/2006/relationships/image" Target="../media/image32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gif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20" Type="http://schemas.openxmlformats.org/officeDocument/2006/relationships/image" Target="../media/image26.jpeg"/><Relationship Id="rId29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jpeg"/><Relationship Id="rId10" Type="http://schemas.openxmlformats.org/officeDocument/2006/relationships/image" Target="../media/image16.png"/><Relationship Id="rId19" Type="http://schemas.openxmlformats.org/officeDocument/2006/relationships/image" Target="../media/image25.jpeg"/><Relationship Id="rId31" Type="http://schemas.openxmlformats.org/officeDocument/2006/relationships/image" Target="../media/image37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Relationship Id="rId35" Type="http://schemas.openxmlformats.org/officeDocument/2006/relationships/image" Target="../media/image41.jpeg"/><Relationship Id="rId8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94875" cy="85819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9115-A1A2-4713-837C-A6FFA2A1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05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AB97684C-84F8-F81D-CFA1-552064B52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18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CEC9C33-928F-DF6D-AA0A-C585CB5070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40751" y="-20146"/>
            <a:ext cx="3662006" cy="5310536"/>
          </a:xfrm>
          <a:custGeom>
            <a:avLst/>
            <a:gdLst>
              <a:gd name="connsiteX0" fmla="*/ 0 w 3658923"/>
              <a:gd name="connsiteY0" fmla="*/ 0 h 5310536"/>
              <a:gd name="connsiteX1" fmla="*/ 1631777 w 3658923"/>
              <a:gd name="connsiteY1" fmla="*/ 8466 h 5310536"/>
              <a:gd name="connsiteX2" fmla="*/ 3649974 w 3658923"/>
              <a:gd name="connsiteY2" fmla="*/ 32847 h 5310536"/>
              <a:gd name="connsiteX3" fmla="*/ 3658923 w 3658923"/>
              <a:gd name="connsiteY3" fmla="*/ 4415936 h 5310536"/>
              <a:gd name="connsiteX4" fmla="*/ 3545121 w 3658923"/>
              <a:gd name="connsiteY4" fmla="*/ 4401474 h 5310536"/>
              <a:gd name="connsiteX5" fmla="*/ 3216276 w 3658923"/>
              <a:gd name="connsiteY5" fmla="*/ 4384869 h 5310536"/>
              <a:gd name="connsiteX6" fmla="*/ 1080636 w 3658923"/>
              <a:gd name="connsiteY6" fmla="*/ 5196214 h 5310536"/>
              <a:gd name="connsiteX7" fmla="*/ 960772 w 3658923"/>
              <a:gd name="connsiteY7" fmla="*/ 5310536 h 5310536"/>
              <a:gd name="connsiteX0" fmla="*/ 0 w 3662006"/>
              <a:gd name="connsiteY0" fmla="*/ 0 h 5310536"/>
              <a:gd name="connsiteX1" fmla="*/ 1631777 w 3662006"/>
              <a:gd name="connsiteY1" fmla="*/ 8466 h 5310536"/>
              <a:gd name="connsiteX2" fmla="*/ 3662006 w 3662006"/>
              <a:gd name="connsiteY2" fmla="*/ 20815 h 5310536"/>
              <a:gd name="connsiteX3" fmla="*/ 3658923 w 3662006"/>
              <a:gd name="connsiteY3" fmla="*/ 4415936 h 5310536"/>
              <a:gd name="connsiteX4" fmla="*/ 3545121 w 3662006"/>
              <a:gd name="connsiteY4" fmla="*/ 4401474 h 5310536"/>
              <a:gd name="connsiteX5" fmla="*/ 3216276 w 3662006"/>
              <a:gd name="connsiteY5" fmla="*/ 4384869 h 5310536"/>
              <a:gd name="connsiteX6" fmla="*/ 1080636 w 3662006"/>
              <a:gd name="connsiteY6" fmla="*/ 5196214 h 5310536"/>
              <a:gd name="connsiteX7" fmla="*/ 960772 w 3662006"/>
              <a:gd name="connsiteY7" fmla="*/ 5310536 h 5310536"/>
              <a:gd name="connsiteX8" fmla="*/ 0 w 3662006"/>
              <a:gd name="connsiteY8" fmla="*/ 0 h 531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2006" h="5310536">
                <a:moveTo>
                  <a:pt x="0" y="0"/>
                </a:moveTo>
                <a:lnTo>
                  <a:pt x="1631777" y="8466"/>
                </a:lnTo>
                <a:lnTo>
                  <a:pt x="3662006" y="20815"/>
                </a:lnTo>
                <a:cubicBezTo>
                  <a:pt x="3660978" y="1485855"/>
                  <a:pt x="3659951" y="2950896"/>
                  <a:pt x="3658923" y="4415936"/>
                </a:cubicBezTo>
                <a:lnTo>
                  <a:pt x="3545121" y="4401474"/>
                </a:lnTo>
                <a:cubicBezTo>
                  <a:pt x="3437000" y="4390494"/>
                  <a:pt x="3327295" y="4384869"/>
                  <a:pt x="3216276" y="4384869"/>
                </a:cubicBezTo>
                <a:cubicBezTo>
                  <a:pt x="2396645" y="4384869"/>
                  <a:pt x="1648623" y="4691460"/>
                  <a:pt x="1080636" y="5196214"/>
                </a:cubicBezTo>
                <a:lnTo>
                  <a:pt x="960772" y="531053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9979F2-174A-E13F-F36F-FEBFE1E3B96C}"/>
              </a:ext>
            </a:extLst>
          </p:cNvPr>
          <p:cNvSpPr/>
          <p:nvPr userDrawn="1"/>
        </p:nvSpPr>
        <p:spPr>
          <a:xfrm>
            <a:off x="8623359" y="6446141"/>
            <a:ext cx="3581340" cy="422287"/>
          </a:xfrm>
          <a:custGeom>
            <a:avLst/>
            <a:gdLst>
              <a:gd name="connsiteX0" fmla="*/ 125823 w 3581340"/>
              <a:gd name="connsiteY0" fmla="*/ 0 h 422287"/>
              <a:gd name="connsiteX1" fmla="*/ 2635185 w 3581340"/>
              <a:gd name="connsiteY1" fmla="*/ 411858 h 422287"/>
              <a:gd name="connsiteX2" fmla="*/ 2635179 w 3581340"/>
              <a:gd name="connsiteY2" fmla="*/ 411858 h 422287"/>
              <a:gd name="connsiteX3" fmla="*/ 2635185 w 3581340"/>
              <a:gd name="connsiteY3" fmla="*/ 411859 h 422287"/>
              <a:gd name="connsiteX4" fmla="*/ 3581340 w 3581340"/>
              <a:gd name="connsiteY4" fmla="*/ 411859 h 422287"/>
              <a:gd name="connsiteX5" fmla="*/ 3581340 w 3581340"/>
              <a:gd name="connsiteY5" fmla="*/ 411860 h 422287"/>
              <a:gd name="connsiteX6" fmla="*/ 2602862 w 3581340"/>
              <a:gd name="connsiteY6" fmla="*/ 414762 h 422287"/>
              <a:gd name="connsiteX7" fmla="*/ 2478344 w 3581340"/>
              <a:gd name="connsiteY7" fmla="*/ 411858 h 422287"/>
              <a:gd name="connsiteX8" fmla="*/ 0 w 3581340"/>
              <a:gd name="connsiteY8" fmla="*/ 411858 h 422287"/>
              <a:gd name="connsiteX9" fmla="*/ 18648 w 3581340"/>
              <a:gd name="connsiteY9" fmla="*/ 331060 h 422287"/>
              <a:gd name="connsiteX10" fmla="*/ 95988 w 3581340"/>
              <a:gd name="connsiteY10" fmla="*/ 75340 h 42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1340" h="422287">
                <a:moveTo>
                  <a:pt x="125823" y="0"/>
                </a:moveTo>
                <a:lnTo>
                  <a:pt x="2635185" y="411858"/>
                </a:lnTo>
                <a:lnTo>
                  <a:pt x="2635179" y="411858"/>
                </a:lnTo>
                <a:lnTo>
                  <a:pt x="2635185" y="411859"/>
                </a:lnTo>
                <a:lnTo>
                  <a:pt x="3581340" y="411859"/>
                </a:lnTo>
                <a:lnTo>
                  <a:pt x="3581340" y="411860"/>
                </a:lnTo>
                <a:cubicBezTo>
                  <a:pt x="3338356" y="428657"/>
                  <a:pt x="2913835" y="421736"/>
                  <a:pt x="2602862" y="414762"/>
                </a:cubicBezTo>
                <a:lnTo>
                  <a:pt x="2478344" y="411858"/>
                </a:lnTo>
                <a:lnTo>
                  <a:pt x="0" y="411858"/>
                </a:lnTo>
                <a:lnTo>
                  <a:pt x="18648" y="331060"/>
                </a:lnTo>
                <a:cubicBezTo>
                  <a:pt x="40957" y="244352"/>
                  <a:pt x="66791" y="159058"/>
                  <a:pt x="95988" y="75340"/>
                </a:cubicBezTo>
                <a:close/>
              </a:path>
            </a:pathLst>
          </a:custGeom>
          <a:solidFill>
            <a:srgbClr val="00816D"/>
          </a:solidFill>
          <a:ln>
            <a:solidFill>
              <a:srgbClr val="0081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BB9FD7-B6AC-F51E-A213-73C02848476B}"/>
              </a:ext>
            </a:extLst>
          </p:cNvPr>
          <p:cNvSpPr/>
          <p:nvPr userDrawn="1"/>
        </p:nvSpPr>
        <p:spPr>
          <a:xfrm>
            <a:off x="9501522" y="4364723"/>
            <a:ext cx="2703178" cy="2493276"/>
          </a:xfrm>
          <a:custGeom>
            <a:avLst/>
            <a:gdLst>
              <a:gd name="connsiteX0" fmla="*/ 2255504 w 2703178"/>
              <a:gd name="connsiteY0" fmla="*/ 0 h 2493276"/>
              <a:gd name="connsiteX1" fmla="*/ 2584349 w 2703178"/>
              <a:gd name="connsiteY1" fmla="*/ 16605 h 2493276"/>
              <a:gd name="connsiteX2" fmla="*/ 2698151 w 2703178"/>
              <a:gd name="connsiteY2" fmla="*/ 31067 h 2493276"/>
              <a:gd name="connsiteX3" fmla="*/ 2703178 w 2703178"/>
              <a:gd name="connsiteY3" fmla="*/ 2493276 h 2493276"/>
              <a:gd name="connsiteX4" fmla="*/ 1757023 w 2703178"/>
              <a:gd name="connsiteY4" fmla="*/ 2493276 h 2493276"/>
              <a:gd name="connsiteX5" fmla="*/ 238518 w 2703178"/>
              <a:gd name="connsiteY5" fmla="*/ 2244046 h 2493276"/>
              <a:gd name="connsiteX6" fmla="*/ 0 w 2703178"/>
              <a:gd name="connsiteY6" fmla="*/ 925667 h 2493276"/>
              <a:gd name="connsiteX7" fmla="*/ 119864 w 2703178"/>
              <a:gd name="connsiteY7" fmla="*/ 811345 h 2493276"/>
              <a:gd name="connsiteX8" fmla="*/ 2255504 w 2703178"/>
              <a:gd name="connsiteY8" fmla="*/ 0 h 24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3178" h="2493276">
                <a:moveTo>
                  <a:pt x="2255504" y="0"/>
                </a:moveTo>
                <a:cubicBezTo>
                  <a:pt x="2366523" y="0"/>
                  <a:pt x="2476228" y="5625"/>
                  <a:pt x="2584349" y="16605"/>
                </a:cubicBezTo>
                <a:lnTo>
                  <a:pt x="2698151" y="31067"/>
                </a:lnTo>
                <a:lnTo>
                  <a:pt x="2703178" y="2493276"/>
                </a:lnTo>
                <a:lnTo>
                  <a:pt x="1757023" y="2493276"/>
                </a:lnTo>
                <a:lnTo>
                  <a:pt x="238518" y="2244046"/>
                </a:lnTo>
                <a:lnTo>
                  <a:pt x="0" y="925667"/>
                </a:lnTo>
                <a:lnTo>
                  <a:pt x="119864" y="811345"/>
                </a:lnTo>
                <a:cubicBezTo>
                  <a:pt x="687851" y="306591"/>
                  <a:pt x="1435873" y="0"/>
                  <a:pt x="2255504" y="0"/>
                </a:cubicBezTo>
                <a:close/>
              </a:path>
            </a:pathLst>
          </a:custGeom>
          <a:solidFill>
            <a:srgbClr val="00816D"/>
          </a:solidFill>
          <a:ln>
            <a:solidFill>
              <a:srgbClr val="0081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131CC0-9064-BA1C-C869-E9F92724371E}"/>
              </a:ext>
            </a:extLst>
          </p:cNvPr>
          <p:cNvSpPr/>
          <p:nvPr userDrawn="1"/>
        </p:nvSpPr>
        <p:spPr>
          <a:xfrm>
            <a:off x="8749183" y="5290391"/>
            <a:ext cx="990857" cy="1318379"/>
          </a:xfrm>
          <a:custGeom>
            <a:avLst/>
            <a:gdLst>
              <a:gd name="connsiteX0" fmla="*/ 752339 w 990857"/>
              <a:gd name="connsiteY0" fmla="*/ 0 h 1318379"/>
              <a:gd name="connsiteX1" fmla="*/ 990857 w 990857"/>
              <a:gd name="connsiteY1" fmla="*/ 1318379 h 1318379"/>
              <a:gd name="connsiteX2" fmla="*/ 0 w 990857"/>
              <a:gd name="connsiteY2" fmla="*/ 1155751 h 1318379"/>
              <a:gd name="connsiteX3" fmla="*/ 67684 w 990857"/>
              <a:gd name="connsiteY3" fmla="*/ 984832 h 1318379"/>
              <a:gd name="connsiteX4" fmla="*/ 707316 w 990857"/>
              <a:gd name="connsiteY4" fmla="*/ 42941 h 1318379"/>
              <a:gd name="connsiteX5" fmla="*/ 752339 w 990857"/>
              <a:gd name="connsiteY5" fmla="*/ 0 h 131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857" h="1318379">
                <a:moveTo>
                  <a:pt x="752339" y="0"/>
                </a:moveTo>
                <a:lnTo>
                  <a:pt x="990857" y="1318379"/>
                </a:lnTo>
                <a:lnTo>
                  <a:pt x="0" y="1155751"/>
                </a:lnTo>
                <a:lnTo>
                  <a:pt x="67684" y="984832"/>
                </a:lnTo>
                <a:cubicBezTo>
                  <a:pt x="224140" y="633074"/>
                  <a:pt x="441868" y="314592"/>
                  <a:pt x="707316" y="42941"/>
                </a:cubicBezTo>
                <a:lnTo>
                  <a:pt x="752339" y="0"/>
                </a:lnTo>
                <a:close/>
              </a:path>
            </a:pathLst>
          </a:custGeom>
          <a:solidFill>
            <a:srgbClr val="00816D"/>
          </a:solidFill>
          <a:ln>
            <a:solidFill>
              <a:srgbClr val="0081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11FC761-62FB-0CA3-DFED-A569077CD18E}"/>
              </a:ext>
            </a:extLst>
          </p:cNvPr>
          <p:cNvSpPr/>
          <p:nvPr userDrawn="1"/>
        </p:nvSpPr>
        <p:spPr>
          <a:xfrm>
            <a:off x="0" y="5010150"/>
            <a:ext cx="11258550" cy="1847850"/>
          </a:xfrm>
          <a:custGeom>
            <a:avLst/>
            <a:gdLst>
              <a:gd name="connsiteX0" fmla="*/ 0 w 11258550"/>
              <a:gd name="connsiteY0" fmla="*/ 0 h 1847850"/>
              <a:gd name="connsiteX1" fmla="*/ 8749182 w 11258550"/>
              <a:gd name="connsiteY1" fmla="*/ 1435991 h 1847850"/>
              <a:gd name="connsiteX2" fmla="*/ 8719347 w 11258550"/>
              <a:gd name="connsiteY2" fmla="*/ 1511331 h 1847850"/>
              <a:gd name="connsiteX3" fmla="*/ 8642007 w 11258550"/>
              <a:gd name="connsiteY3" fmla="*/ 1767051 h 1847850"/>
              <a:gd name="connsiteX4" fmla="*/ 8623359 w 11258550"/>
              <a:gd name="connsiteY4" fmla="*/ 1847849 h 1847850"/>
              <a:gd name="connsiteX5" fmla="*/ 11258544 w 11258550"/>
              <a:gd name="connsiteY5" fmla="*/ 1847849 h 1847850"/>
              <a:gd name="connsiteX6" fmla="*/ 11258550 w 11258550"/>
              <a:gd name="connsiteY6" fmla="*/ 1847850 h 1847850"/>
              <a:gd name="connsiteX7" fmla="*/ 0 w 11258550"/>
              <a:gd name="connsiteY7" fmla="*/ 1847850 h 1847850"/>
              <a:gd name="connsiteX8" fmla="*/ 0 w 11258550"/>
              <a:gd name="connsiteY8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58550" h="1847850">
                <a:moveTo>
                  <a:pt x="0" y="0"/>
                </a:moveTo>
                <a:lnTo>
                  <a:pt x="8749182" y="1435991"/>
                </a:lnTo>
                <a:lnTo>
                  <a:pt x="8719347" y="1511331"/>
                </a:lnTo>
                <a:cubicBezTo>
                  <a:pt x="8690150" y="1595049"/>
                  <a:pt x="8664316" y="1680343"/>
                  <a:pt x="8642007" y="1767051"/>
                </a:cubicBezTo>
                <a:lnTo>
                  <a:pt x="8623359" y="1847849"/>
                </a:lnTo>
                <a:lnTo>
                  <a:pt x="11258544" y="1847849"/>
                </a:lnTo>
                <a:lnTo>
                  <a:pt x="11258550" y="1847850"/>
                </a:lnTo>
                <a:lnTo>
                  <a:pt x="0" y="1847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03258-191A-5840-AB30-EE1FE9445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D3617-3093-814C-9716-30EF7B49B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D0E4E2-AD2B-1445-8669-7667064B9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4" y="1592263"/>
            <a:ext cx="8321675" cy="315519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4067FB5-5F6F-9C0C-C026-7B3A918B3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77481"/>
            <a:ext cx="803592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9F32D52-12A5-6578-0EEA-65B5D138DF65}"/>
              </a:ext>
            </a:extLst>
          </p:cNvPr>
          <p:cNvSpPr/>
          <p:nvPr userDrawn="1"/>
        </p:nvSpPr>
        <p:spPr>
          <a:xfrm>
            <a:off x="12199673" y="4395791"/>
            <a:ext cx="5029" cy="2462209"/>
          </a:xfrm>
          <a:custGeom>
            <a:avLst/>
            <a:gdLst>
              <a:gd name="connsiteX0" fmla="*/ 0 w 5029"/>
              <a:gd name="connsiteY0" fmla="*/ 0 h 2462209"/>
              <a:gd name="connsiteX1" fmla="*/ 5029 w 5029"/>
              <a:gd name="connsiteY1" fmla="*/ 639 h 2462209"/>
              <a:gd name="connsiteX2" fmla="*/ 5029 w 5029"/>
              <a:gd name="connsiteY2" fmla="*/ 2462209 h 2462209"/>
              <a:gd name="connsiteX3" fmla="*/ 5027 w 5029"/>
              <a:gd name="connsiteY3" fmla="*/ 2462209 h 2462209"/>
              <a:gd name="connsiteX4" fmla="*/ 0 w 5029"/>
              <a:gd name="connsiteY4" fmla="*/ 0 h 246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" h="2462209">
                <a:moveTo>
                  <a:pt x="0" y="0"/>
                </a:moveTo>
                <a:lnTo>
                  <a:pt x="5029" y="639"/>
                </a:lnTo>
                <a:lnTo>
                  <a:pt x="5029" y="2462209"/>
                </a:lnTo>
                <a:lnTo>
                  <a:pt x="5027" y="246220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9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F69A653-32BD-EF45-B383-3BF8D0876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4" y="1080485"/>
            <a:ext cx="2998743" cy="268022"/>
          </a:xfrm>
          <a:solidFill>
            <a:srgbClr val="01A978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BE" sz="1700" i="1">
                <a:solidFill>
                  <a:schemeClr val="tx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marL="91440" lvl="0"/>
            <a:endParaRPr lang="en-B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975029-CC10-9B43-8BAB-4EFF8BF8D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C2611C-4C29-B14A-53E2-EE57C61181E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5" y="1592263"/>
            <a:ext cx="10599458" cy="45735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1D1FF8-8476-575F-E0E2-207B34CA4034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B85DAADE-081D-7D0B-0B5B-4CF9037F33E3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70CBBECA-65A3-9271-3EC3-7CE0E251B165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E5593D52-97C7-8C89-6E49-2AEE1C89D955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387F9DE7-0E72-D841-0249-D21063B572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9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975029-CC10-9B43-8BAB-4EFF8BF8D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F1A0ED9-5855-856A-572F-67F309BFE0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4" y="1592263"/>
            <a:ext cx="10455647" cy="45735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5982F4-3606-9012-4F5A-60B2E6933DFA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A2CC0427-5A18-92C3-D165-6D0A20DE8685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44C2FD16-C983-1E70-0A8E-44008D810845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B0E66F69-4CD1-361D-8014-F4548BD4DB85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12574FED-76E7-26A8-B4A0-A42CB353D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6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23915B9-E4E7-874F-A9E6-926C8EC0EE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5" y="1592263"/>
            <a:ext cx="5024802" cy="45735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2B656-D975-18EC-75B2-598CF923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E2856A-DF16-EF3F-2945-A9A841B59902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686FD8F-17E4-550C-572D-28F8E0F2CBAB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7" name="Freeform: Shape 18">
              <a:extLst>
                <a:ext uri="{FF2B5EF4-FFF2-40B4-BE49-F238E27FC236}">
                  <a16:creationId xmlns:a16="http://schemas.microsoft.com/office/drawing/2014/main" id="{1B3E6D39-1008-68EA-3634-3C55E293A3F5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3DEF53F5-5121-DC52-1E9A-FAF626100037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DA93738B-090F-767A-0A31-67951D6EE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EEF46D6-A609-4167-23F9-B4AF5AE01C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24360" y="1592262"/>
            <a:ext cx="5024802" cy="45735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0585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433D92-0843-71C6-89AD-0DDCF9B0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 spc="0"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BACC4-CC6E-A82C-5659-6972748DFBDB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A06F54C4-1438-6A5E-4093-B00AC2B1EF02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3" name="Freeform: Shape 18">
              <a:extLst>
                <a:ext uri="{FF2B5EF4-FFF2-40B4-BE49-F238E27FC236}">
                  <a16:creationId xmlns:a16="http://schemas.microsoft.com/office/drawing/2014/main" id="{EAC7D8A1-E784-38B7-E2A0-85BC722503F4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3958936B-1FFE-BAEE-1907-54AF26115CD8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82C998DF-8B79-E2A0-B00A-D06ECC830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34E8E-9D64-CEA3-DBD3-E235B5C6EC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4" y="1592263"/>
            <a:ext cx="10272713" cy="45735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1710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D09FA2C-3CF9-FDE2-EFB8-02AF10964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B5971B-81BB-9E63-CFB8-F4DCAEC23BCF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2C75374-B679-D1D1-CEAC-23E2A3E19F17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30B9EBA-B7FD-73B3-84F6-FA6A4DD7D54F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5CD7478-2C23-5AD1-A5BB-9FEFF78236DA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48B8DF66-0BAF-7868-7418-A51D638F7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5C55C-B6A5-A2CD-99A6-A41067426D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4" y="1592263"/>
            <a:ext cx="10272713" cy="457358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196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F69A653-32BD-EF45-B383-3BF8D0876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080485"/>
            <a:ext cx="2955924" cy="268022"/>
          </a:xfrm>
          <a:solidFill>
            <a:srgbClr val="01A978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BE" sz="1700" i="1">
                <a:solidFill>
                  <a:schemeClr val="tx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marL="91440" lvl="0"/>
            <a:endParaRPr lang="en-BE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F920B0A-E1B3-6A41-94D1-339F3C15C1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1603693"/>
            <a:ext cx="3414712" cy="396875"/>
          </a:xfrm>
        </p:spPr>
        <p:txBody>
          <a:bodyPr/>
          <a:lstStyle>
            <a:lvl1pPr algn="l">
              <a:buFontTx/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2pPr>
            <a:lvl3pPr marL="179387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3pPr>
            <a:lvl4pPr marL="358775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4pPr>
            <a:lvl5pPr>
              <a:buFontTx/>
              <a:buNone/>
              <a:defRPr sz="1400" cap="none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6E216E6-E292-564C-B72D-FDF7CF69BD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9087" y="1603693"/>
            <a:ext cx="3429000" cy="396875"/>
          </a:xfrm>
        </p:spPr>
        <p:txBody>
          <a:bodyPr/>
          <a:lstStyle>
            <a:lvl1pPr algn="l">
              <a:buFontTx/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2pPr>
            <a:lvl3pPr marL="179387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3pPr>
            <a:lvl4pPr marL="358775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4pPr>
            <a:lvl5pPr>
              <a:buFontTx/>
              <a:buNone/>
              <a:defRPr sz="1400" cap="none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1CA5DB6-8707-EE46-A503-C1584C3AFF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00987" y="1603693"/>
            <a:ext cx="3429000" cy="396875"/>
          </a:xfrm>
        </p:spPr>
        <p:txBody>
          <a:bodyPr/>
          <a:lstStyle>
            <a:lvl1pPr algn="l">
              <a:buFontTx/>
              <a:buNone/>
              <a:defRPr sz="1600">
                <a:solidFill>
                  <a:schemeClr val="accent6"/>
                </a:solidFill>
                <a:latin typeface="+mj-lt"/>
              </a:defRPr>
            </a:lvl1pPr>
            <a:lvl2pPr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2pPr>
            <a:lvl3pPr marL="179387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3pPr>
            <a:lvl4pPr marL="358775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4pPr>
            <a:lvl5pPr>
              <a:buFontTx/>
              <a:buNone/>
              <a:defRPr sz="1400" cap="none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436248-9CCD-C742-8342-EA4FBBB6AB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5" y="2505079"/>
            <a:ext cx="3414712" cy="40465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D5B925E-E7E0-9FAF-04C0-D36F8A5A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603EEE-F661-9D90-5AD6-C11D3E9E0C49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7A589D49-A760-59E9-6BEF-D7F7F2B83989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BBE405F2-04F2-ACE3-42C5-E26F50F15FE3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01A86F52-DB50-F70A-9D24-C10527857346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F257A532-06D5-205D-AF95-A4B479093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0FB4AF2-58A4-A014-0180-C980EB86819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129087" y="2505078"/>
            <a:ext cx="3414712" cy="40465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DFD45-C24C-5965-4832-8D33CF9A522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86699" y="2505077"/>
            <a:ext cx="3414712" cy="40465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13219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F920B0A-E1B3-6A41-94D1-339F3C15C1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1076643"/>
            <a:ext cx="3414712" cy="858195"/>
          </a:xfrm>
        </p:spPr>
        <p:txBody>
          <a:bodyPr/>
          <a:lstStyle>
            <a:lvl1pPr algn="l">
              <a:buFontTx/>
              <a:buNone/>
              <a:defRPr sz="1600">
                <a:solidFill>
                  <a:srgbClr val="01A978"/>
                </a:solidFill>
                <a:latin typeface="+mj-lt"/>
              </a:defRPr>
            </a:lvl1pPr>
            <a:lvl2pPr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2pPr>
            <a:lvl3pPr marL="179387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3pPr>
            <a:lvl4pPr marL="358775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4pPr>
            <a:lvl5pPr>
              <a:buFontTx/>
              <a:buNone/>
              <a:defRPr sz="1400" cap="none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6E216E6-E292-564C-B72D-FDF7CF69BD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9087" y="1076643"/>
            <a:ext cx="3429000" cy="858195"/>
          </a:xfrm>
        </p:spPr>
        <p:txBody>
          <a:bodyPr/>
          <a:lstStyle>
            <a:lvl1pPr algn="l">
              <a:buFontTx/>
              <a:buNone/>
              <a:defRPr sz="1600">
                <a:solidFill>
                  <a:srgbClr val="01A978"/>
                </a:solidFill>
                <a:latin typeface="+mj-lt"/>
              </a:defRPr>
            </a:lvl1pPr>
            <a:lvl2pPr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2pPr>
            <a:lvl3pPr marL="179387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3pPr>
            <a:lvl4pPr marL="358775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4pPr>
            <a:lvl5pPr>
              <a:buFontTx/>
              <a:buNone/>
              <a:defRPr sz="1400" cap="none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1CA5DB6-8707-EE46-A503-C1584C3AFF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00987" y="1076643"/>
            <a:ext cx="3429000" cy="396875"/>
          </a:xfrm>
        </p:spPr>
        <p:txBody>
          <a:bodyPr/>
          <a:lstStyle>
            <a:lvl1pPr algn="l">
              <a:buFontTx/>
              <a:buNone/>
              <a:defRPr sz="1600">
                <a:solidFill>
                  <a:srgbClr val="01A978"/>
                </a:solidFill>
                <a:latin typeface="+mj-lt"/>
              </a:defRPr>
            </a:lvl1pPr>
            <a:lvl2pPr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2pPr>
            <a:lvl3pPr marL="179387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3pPr>
            <a:lvl4pPr marL="358775" indent="0">
              <a:buFontTx/>
              <a:buNone/>
              <a:defRPr sz="1400">
                <a:solidFill>
                  <a:schemeClr val="accent6"/>
                </a:solidFill>
                <a:latin typeface="+mj-lt"/>
              </a:defRPr>
            </a:lvl4pPr>
            <a:lvl5pPr>
              <a:buFontTx/>
              <a:buNone/>
              <a:defRPr sz="1400" cap="none"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D436248-9CCD-C742-8342-EA4FBBB6AB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5" y="1934837"/>
            <a:ext cx="3414712" cy="1881201"/>
          </a:xfrm>
        </p:spPr>
        <p:txBody>
          <a:bodyPr/>
          <a:lstStyle>
            <a:lvl1pPr>
              <a:defRPr sz="1400"/>
            </a:lvl1pPr>
          </a:lstStyle>
          <a:p>
            <a:pPr lvl="0"/>
            <a:endParaRPr lang="en-BE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02AEEC52-F063-DB4A-BA69-E277AFC385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29087" y="1934837"/>
            <a:ext cx="3429000" cy="1881201"/>
          </a:xfrm>
        </p:spPr>
        <p:txBody>
          <a:bodyPr/>
          <a:lstStyle>
            <a:lvl1pPr>
              <a:defRPr sz="1400"/>
            </a:lvl1pPr>
          </a:lstStyle>
          <a:p>
            <a:pPr lvl="0"/>
            <a:endParaRPr lang="en-BE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4489CD4-8042-8C48-A9AD-DE92145BD0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00987" y="1934837"/>
            <a:ext cx="3429000" cy="1881201"/>
          </a:xfrm>
        </p:spPr>
        <p:txBody>
          <a:bodyPr/>
          <a:lstStyle>
            <a:lvl1pPr>
              <a:defRPr sz="1400"/>
            </a:lvl1pPr>
          </a:lstStyle>
          <a:p>
            <a:pPr lvl="0"/>
            <a:endParaRPr lang="en-BE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0EA232-FFF3-136F-B1A8-964EF1A543F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1475" y="4001932"/>
            <a:ext cx="3414712" cy="21685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B6F8B02-95F1-A6FC-1348-7837ED64D66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136231" y="4001932"/>
            <a:ext cx="3414712" cy="21685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7311712-DAD4-CDDC-8329-505129DEEDF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900987" y="3997325"/>
            <a:ext cx="3414712" cy="21685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EF970EE-9AC1-DC75-20B6-0B308C59D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D18AC6-B8D3-9AA5-874A-DFE0A45A5FC4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F4985A3E-9565-7895-F2BE-10C853AE5452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928C5F47-15F6-24E4-EAA2-FEB66B2AA6BB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D3FC8A65-3D3F-FF9E-A087-D4424222CDE0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5581D87E-A7A1-D4AC-AF61-22F6298CA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025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F69A653-32BD-EF45-B383-3BF8D0876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4" y="1080485"/>
            <a:ext cx="2970212" cy="268022"/>
          </a:xfrm>
          <a:solidFill>
            <a:srgbClr val="01A978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BE" sz="1700" i="1">
                <a:solidFill>
                  <a:schemeClr val="tx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marL="91440" lvl="0"/>
            <a:endParaRPr lang="en-BE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AF33DAC-75C5-8F4D-8B94-28B2105164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4" y="1592263"/>
            <a:ext cx="3429000" cy="4573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8E195F3-F33D-4F4F-A418-37552E4EA40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30372" y="1592263"/>
            <a:ext cx="3429000" cy="4573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F2A973C-FC68-8D4E-8DEB-8341B2F9BA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902272" y="1592263"/>
            <a:ext cx="3429000" cy="4573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A124F6-33E1-F83B-096D-011C5300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7E13E3-E42D-C97F-6843-DA694CD23A50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B253FE98-1D36-0AE4-B744-724192D65ED3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CA0A9355-237B-7362-F34A-EFA6114EF1B2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3DF4D36-171D-ACD5-A4BA-DCCDACBA0BF9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6283538-BC27-0DE6-BB95-FE2ED8D95E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5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63A53A-4404-344A-A45B-64009212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1C9E08-20E4-274B-BBE0-BCCB1B0BEA9C}"/>
              </a:ext>
            </a:extLst>
          </p:cNvPr>
          <p:cNvCxnSpPr>
            <a:cxnSpLocks/>
          </p:cNvCxnSpPr>
          <p:nvPr/>
        </p:nvCxnSpPr>
        <p:spPr>
          <a:xfrm flipV="1">
            <a:off x="2634965" y="1554426"/>
            <a:ext cx="0" cy="4289180"/>
          </a:xfrm>
          <a:prstGeom prst="lin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2">
            <a:extLst>
              <a:ext uri="{FF2B5EF4-FFF2-40B4-BE49-F238E27FC236}">
                <a16:creationId xmlns:a16="http://schemas.microsoft.com/office/drawing/2014/main" id="{4648DC2E-4939-894F-889B-29D36E3B6F70}"/>
              </a:ext>
            </a:extLst>
          </p:cNvPr>
          <p:cNvSpPr/>
          <p:nvPr/>
        </p:nvSpPr>
        <p:spPr>
          <a:xfrm rot="5400000" flipH="1">
            <a:off x="2533754" y="1872210"/>
            <a:ext cx="286227" cy="8385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AE1422F-C47C-D641-8E93-F8AA64B216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475" y="1599560"/>
            <a:ext cx="2139153" cy="348557"/>
          </a:xfrm>
        </p:spPr>
        <p:txBody>
          <a:bodyPr wrap="square" anchor="ctr">
            <a:spAutoFit/>
          </a:bodyPr>
          <a:lstStyle>
            <a:lvl1pPr>
              <a:defRPr lang="en-GB" sz="1800" b="1" cap="all" smtClean="0">
                <a:solidFill>
                  <a:schemeClr val="accent2"/>
                </a:solidFill>
                <a:latin typeface="+mj-lt"/>
                <a:cs typeface="Calibri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</a:pPr>
            <a:r>
              <a:rPr lang="en-GB"/>
              <a:t>title</a:t>
            </a:r>
            <a:endParaRPr lang="en-BE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493FFD78-7FC3-9F41-BC49-4261122258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43101" y="1613794"/>
            <a:ext cx="7090277" cy="320088"/>
          </a:xfrm>
        </p:spPr>
        <p:txBody>
          <a:bodyPr wrap="square" anchor="ctr">
            <a:spAutoFit/>
          </a:bodyPr>
          <a:lstStyle>
            <a:lvl1pPr>
              <a:defRPr lang="en-GB" sz="1600" i="1" smtClean="0">
                <a:solidFill>
                  <a:srgbClr val="666666"/>
                </a:solidFill>
                <a:latin typeface="Georgia" panose="02040502050405020303" pitchFamily="18" charset="0"/>
                <a:ea typeface="ＭＳ Ｐゴシック" charset="0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80000"/>
            </a:pPr>
            <a:r>
              <a:rPr lang="en-GB"/>
              <a:t>Subtitle Here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5E18F66-4920-CB43-A559-90267CFBC0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4676" y="2576487"/>
            <a:ext cx="2015756" cy="309992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EF574923-92C6-884D-B610-3A34F664B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4676" y="2057251"/>
            <a:ext cx="2015756" cy="391621"/>
          </a:xfrm>
        </p:spPr>
        <p:txBody>
          <a:bodyPr wrap="square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  <a:defRPr lang="en-GB" sz="1200" b="1" kern="1200" cap="all" dirty="0" smtClean="0">
                <a:solidFill>
                  <a:schemeClr val="accent6"/>
                </a:solidFill>
                <a:latin typeface="+mj-lt"/>
                <a:ea typeface="+mn-ea"/>
                <a:cs typeface="Calibri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</a:pPr>
            <a:r>
              <a:rPr lang="en-GB"/>
              <a:t>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B77ACC82-F624-0E49-8674-6A0D8AD53B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86201" y="2576487"/>
            <a:ext cx="2015756" cy="309992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F7F3696B-1D2E-CF41-BF19-F24F3C2DF0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6201" y="2057251"/>
            <a:ext cx="2015756" cy="391621"/>
          </a:xfrm>
        </p:spPr>
        <p:txBody>
          <a:bodyPr wrap="square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  <a:defRPr lang="en-GB" sz="1200" b="1" kern="1200" cap="all" dirty="0" smtClean="0">
                <a:solidFill>
                  <a:schemeClr val="accent6"/>
                </a:solidFill>
                <a:latin typeface="+mj-lt"/>
                <a:ea typeface="+mn-ea"/>
                <a:cs typeface="Calibri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</a:pPr>
            <a:r>
              <a:rPr lang="en-GB"/>
              <a:t>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22B2CC8D-EFF7-4C47-BEE0-23CA1053DA4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37726" y="2576487"/>
            <a:ext cx="2015756" cy="309992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3336AD58-AA03-064A-A94F-39F15FF9E1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37726" y="2057251"/>
            <a:ext cx="2015756" cy="391621"/>
          </a:xfrm>
        </p:spPr>
        <p:txBody>
          <a:bodyPr wrap="square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  <a:defRPr lang="en-GB" sz="1200" b="1" kern="1200" cap="all" dirty="0" smtClean="0">
                <a:solidFill>
                  <a:schemeClr val="accent6"/>
                </a:solidFill>
                <a:latin typeface="+mj-lt"/>
                <a:ea typeface="+mn-ea"/>
                <a:cs typeface="Calibri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</a:pPr>
            <a:r>
              <a:rPr lang="en-GB"/>
              <a:t>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9F60F7E9-1959-6747-9F5A-1B1188490A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2868" y="2576487"/>
            <a:ext cx="2015756" cy="309992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1BEB6624-1D26-1747-B44F-7FD74BB251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92868" y="2057251"/>
            <a:ext cx="2015756" cy="391621"/>
          </a:xfrm>
        </p:spPr>
        <p:txBody>
          <a:bodyPr wrap="square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  <a:defRPr lang="en-GB" sz="1200" b="1" kern="1200" cap="all" dirty="0" smtClean="0">
                <a:solidFill>
                  <a:schemeClr val="accent6"/>
                </a:solidFill>
                <a:latin typeface="+mj-lt"/>
                <a:ea typeface="+mn-ea"/>
                <a:cs typeface="Calibri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666666">
                  <a:lumMod val="65000"/>
                  <a:lumOff val="35000"/>
                </a:srgbClr>
              </a:buClr>
              <a:buSzPct val="80000"/>
            </a:pPr>
            <a:r>
              <a:rPr lang="en-GB"/>
              <a:t>title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6C2F3043-333C-1D42-96FA-F96A88DF46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75" y="2057251"/>
            <a:ext cx="2143772" cy="361916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GB"/>
              <a:t>Text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887D5AF-06A6-0D2A-96E7-88B2DAA6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2B8A06-8797-4235-1128-10165308C400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9DFFB0D-CB8F-8EE1-FC33-5E92817B8F6A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C5FFD74-0934-E3A0-7B19-762FCCC6FF33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E8BFF97F-2DCA-7849-25B0-13408B80BC13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FC0CEBE0-D893-CB46-9719-429116806B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89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58AB310-C565-1848-BBD8-FA4FDA02B0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1855777" flipH="1">
            <a:off x="-1273103" y="-1436189"/>
            <a:ext cx="9713797" cy="9708973"/>
          </a:xfrm>
          <a:custGeom>
            <a:avLst/>
            <a:gdLst>
              <a:gd name="connsiteX0" fmla="*/ 0 w 10139363"/>
              <a:gd name="connsiteY0" fmla="*/ 0 h 9950816"/>
              <a:gd name="connsiteX1" fmla="*/ 10139363 w 10139363"/>
              <a:gd name="connsiteY1" fmla="*/ 0 h 9950816"/>
              <a:gd name="connsiteX2" fmla="*/ 10139363 w 10139363"/>
              <a:gd name="connsiteY2" fmla="*/ 9950816 h 9950816"/>
              <a:gd name="connsiteX3" fmla="*/ 0 w 10139363"/>
              <a:gd name="connsiteY3" fmla="*/ 9950816 h 9950816"/>
              <a:gd name="connsiteX4" fmla="*/ 0 w 10139363"/>
              <a:gd name="connsiteY4" fmla="*/ 0 h 9950816"/>
              <a:gd name="connsiteX0" fmla="*/ 0 w 10139363"/>
              <a:gd name="connsiteY0" fmla="*/ 20262 h 9971078"/>
              <a:gd name="connsiteX1" fmla="*/ 3465484 w 10139363"/>
              <a:gd name="connsiteY1" fmla="*/ 0 h 9971078"/>
              <a:gd name="connsiteX2" fmla="*/ 10139363 w 10139363"/>
              <a:gd name="connsiteY2" fmla="*/ 20262 h 9971078"/>
              <a:gd name="connsiteX3" fmla="*/ 10139363 w 10139363"/>
              <a:gd name="connsiteY3" fmla="*/ 9971078 h 9971078"/>
              <a:gd name="connsiteX4" fmla="*/ 0 w 10139363"/>
              <a:gd name="connsiteY4" fmla="*/ 9971078 h 9971078"/>
              <a:gd name="connsiteX5" fmla="*/ 0 w 10139363"/>
              <a:gd name="connsiteY5" fmla="*/ 20262 h 9971078"/>
              <a:gd name="connsiteX0" fmla="*/ 2020 w 10141383"/>
              <a:gd name="connsiteY0" fmla="*/ 20262 h 9971078"/>
              <a:gd name="connsiteX1" fmla="*/ 3467504 w 10141383"/>
              <a:gd name="connsiteY1" fmla="*/ 0 h 9971078"/>
              <a:gd name="connsiteX2" fmla="*/ 10141383 w 10141383"/>
              <a:gd name="connsiteY2" fmla="*/ 20262 h 9971078"/>
              <a:gd name="connsiteX3" fmla="*/ 10141383 w 10141383"/>
              <a:gd name="connsiteY3" fmla="*/ 9971078 h 9971078"/>
              <a:gd name="connsiteX4" fmla="*/ 2020 w 10141383"/>
              <a:gd name="connsiteY4" fmla="*/ 9971078 h 9971078"/>
              <a:gd name="connsiteX5" fmla="*/ 0 w 10141383"/>
              <a:gd name="connsiteY5" fmla="*/ 5964067 h 9971078"/>
              <a:gd name="connsiteX6" fmla="*/ 2020 w 10141383"/>
              <a:gd name="connsiteY6" fmla="*/ 20262 h 9971078"/>
              <a:gd name="connsiteX0" fmla="*/ 2020 w 10141383"/>
              <a:gd name="connsiteY0" fmla="*/ 20262 h 9971078"/>
              <a:gd name="connsiteX1" fmla="*/ 3467504 w 10141383"/>
              <a:gd name="connsiteY1" fmla="*/ 0 h 9971078"/>
              <a:gd name="connsiteX2" fmla="*/ 10141383 w 10141383"/>
              <a:gd name="connsiteY2" fmla="*/ 20262 h 9971078"/>
              <a:gd name="connsiteX3" fmla="*/ 10141383 w 10141383"/>
              <a:gd name="connsiteY3" fmla="*/ 9971078 h 9971078"/>
              <a:gd name="connsiteX4" fmla="*/ 7122788 w 10141383"/>
              <a:gd name="connsiteY4" fmla="*/ 7624724 h 9971078"/>
              <a:gd name="connsiteX5" fmla="*/ 0 w 10141383"/>
              <a:gd name="connsiteY5" fmla="*/ 5964067 h 9971078"/>
              <a:gd name="connsiteX6" fmla="*/ 2020 w 10141383"/>
              <a:gd name="connsiteY6" fmla="*/ 20262 h 9971078"/>
              <a:gd name="connsiteX0" fmla="*/ 2020 w 10141383"/>
              <a:gd name="connsiteY0" fmla="*/ 20262 h 9971078"/>
              <a:gd name="connsiteX1" fmla="*/ 3467504 w 10141383"/>
              <a:gd name="connsiteY1" fmla="*/ 0 h 9971078"/>
              <a:gd name="connsiteX2" fmla="*/ 10141383 w 10141383"/>
              <a:gd name="connsiteY2" fmla="*/ 20262 h 9971078"/>
              <a:gd name="connsiteX3" fmla="*/ 10141383 w 10141383"/>
              <a:gd name="connsiteY3" fmla="*/ 9971078 h 9971078"/>
              <a:gd name="connsiteX4" fmla="*/ 6120683 w 10141383"/>
              <a:gd name="connsiteY4" fmla="*/ 9708973 h 9971078"/>
              <a:gd name="connsiteX5" fmla="*/ 0 w 10141383"/>
              <a:gd name="connsiteY5" fmla="*/ 5964067 h 9971078"/>
              <a:gd name="connsiteX6" fmla="*/ 2020 w 10141383"/>
              <a:gd name="connsiteY6" fmla="*/ 20262 h 9971078"/>
              <a:gd name="connsiteX0" fmla="*/ 2020 w 10141383"/>
              <a:gd name="connsiteY0" fmla="*/ 20262 h 9971078"/>
              <a:gd name="connsiteX1" fmla="*/ 3467504 w 10141383"/>
              <a:gd name="connsiteY1" fmla="*/ 0 h 9971078"/>
              <a:gd name="connsiteX2" fmla="*/ 10141383 w 10141383"/>
              <a:gd name="connsiteY2" fmla="*/ 20262 h 9971078"/>
              <a:gd name="connsiteX3" fmla="*/ 10141383 w 10141383"/>
              <a:gd name="connsiteY3" fmla="*/ 9971078 h 9971078"/>
              <a:gd name="connsiteX4" fmla="*/ 6120683 w 10141383"/>
              <a:gd name="connsiteY4" fmla="*/ 9708973 h 9971078"/>
              <a:gd name="connsiteX5" fmla="*/ 0 w 10141383"/>
              <a:gd name="connsiteY5" fmla="*/ 5964067 h 9971078"/>
              <a:gd name="connsiteX6" fmla="*/ 2020 w 10141383"/>
              <a:gd name="connsiteY6" fmla="*/ 20262 h 9971078"/>
              <a:gd name="connsiteX0" fmla="*/ 2020 w 10141383"/>
              <a:gd name="connsiteY0" fmla="*/ 20262 h 9971078"/>
              <a:gd name="connsiteX1" fmla="*/ 3467504 w 10141383"/>
              <a:gd name="connsiteY1" fmla="*/ 0 h 9971078"/>
              <a:gd name="connsiteX2" fmla="*/ 10141383 w 10141383"/>
              <a:gd name="connsiteY2" fmla="*/ 20262 h 9971078"/>
              <a:gd name="connsiteX3" fmla="*/ 10141383 w 10141383"/>
              <a:gd name="connsiteY3" fmla="*/ 9971078 h 9971078"/>
              <a:gd name="connsiteX4" fmla="*/ 6120683 w 10141383"/>
              <a:gd name="connsiteY4" fmla="*/ 9708973 h 9971078"/>
              <a:gd name="connsiteX5" fmla="*/ 0 w 10141383"/>
              <a:gd name="connsiteY5" fmla="*/ 5964067 h 9971078"/>
              <a:gd name="connsiteX6" fmla="*/ 2020 w 10141383"/>
              <a:gd name="connsiteY6" fmla="*/ 20262 h 9971078"/>
              <a:gd name="connsiteX0" fmla="*/ 2020 w 10141383"/>
              <a:gd name="connsiteY0" fmla="*/ 20262 h 9971078"/>
              <a:gd name="connsiteX1" fmla="*/ 3467504 w 10141383"/>
              <a:gd name="connsiteY1" fmla="*/ 0 h 9971078"/>
              <a:gd name="connsiteX2" fmla="*/ 9271831 w 10141383"/>
              <a:gd name="connsiteY2" fmla="*/ 5243702 h 9971078"/>
              <a:gd name="connsiteX3" fmla="*/ 10141383 w 10141383"/>
              <a:gd name="connsiteY3" fmla="*/ 9971078 h 9971078"/>
              <a:gd name="connsiteX4" fmla="*/ 6120683 w 10141383"/>
              <a:gd name="connsiteY4" fmla="*/ 9708973 h 9971078"/>
              <a:gd name="connsiteX5" fmla="*/ 0 w 10141383"/>
              <a:gd name="connsiteY5" fmla="*/ 5964067 h 9971078"/>
              <a:gd name="connsiteX6" fmla="*/ 2020 w 10141383"/>
              <a:gd name="connsiteY6" fmla="*/ 20262 h 9971078"/>
              <a:gd name="connsiteX0" fmla="*/ 2020 w 10141383"/>
              <a:gd name="connsiteY0" fmla="*/ 20262 h 9971078"/>
              <a:gd name="connsiteX1" fmla="*/ 3467504 w 10141383"/>
              <a:gd name="connsiteY1" fmla="*/ 0 h 9971078"/>
              <a:gd name="connsiteX2" fmla="*/ 9713797 w 10141383"/>
              <a:gd name="connsiteY2" fmla="*/ 3731884 h 9971078"/>
              <a:gd name="connsiteX3" fmla="*/ 10141383 w 10141383"/>
              <a:gd name="connsiteY3" fmla="*/ 9971078 h 9971078"/>
              <a:gd name="connsiteX4" fmla="*/ 6120683 w 10141383"/>
              <a:gd name="connsiteY4" fmla="*/ 9708973 h 9971078"/>
              <a:gd name="connsiteX5" fmla="*/ 0 w 10141383"/>
              <a:gd name="connsiteY5" fmla="*/ 5964067 h 9971078"/>
              <a:gd name="connsiteX6" fmla="*/ 2020 w 10141383"/>
              <a:gd name="connsiteY6" fmla="*/ 20262 h 9971078"/>
              <a:gd name="connsiteX0" fmla="*/ 2020 w 9713797"/>
              <a:gd name="connsiteY0" fmla="*/ 20262 h 9708973"/>
              <a:gd name="connsiteX1" fmla="*/ 3467504 w 9713797"/>
              <a:gd name="connsiteY1" fmla="*/ 0 h 9708973"/>
              <a:gd name="connsiteX2" fmla="*/ 9713797 w 9713797"/>
              <a:gd name="connsiteY2" fmla="*/ 3731884 h 9708973"/>
              <a:gd name="connsiteX3" fmla="*/ 6120683 w 9713797"/>
              <a:gd name="connsiteY3" fmla="*/ 9708973 h 9708973"/>
              <a:gd name="connsiteX4" fmla="*/ 0 w 9713797"/>
              <a:gd name="connsiteY4" fmla="*/ 5964067 h 9708973"/>
              <a:gd name="connsiteX5" fmla="*/ 2020 w 9713797"/>
              <a:gd name="connsiteY5" fmla="*/ 20262 h 97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13797" h="9708973">
                <a:moveTo>
                  <a:pt x="2020" y="20262"/>
                </a:moveTo>
                <a:lnTo>
                  <a:pt x="3467504" y="0"/>
                </a:lnTo>
                <a:lnTo>
                  <a:pt x="9713797" y="3731884"/>
                </a:lnTo>
                <a:lnTo>
                  <a:pt x="6120683" y="9708973"/>
                </a:lnTo>
                <a:lnTo>
                  <a:pt x="0" y="5964067"/>
                </a:lnTo>
                <a:cubicBezTo>
                  <a:pt x="673" y="3982799"/>
                  <a:pt x="1347" y="2001530"/>
                  <a:pt x="2020" y="20262"/>
                </a:cubicBezTo>
                <a:close/>
              </a:path>
            </a:pathLst>
          </a:custGeom>
          <a:gradFill>
            <a:gsLst>
              <a:gs pos="64000">
                <a:srgbClr val="01A978"/>
              </a:gs>
              <a:gs pos="5000">
                <a:srgbClr val="0096B3"/>
              </a:gs>
              <a:gs pos="100000">
                <a:schemeClr val="accent6">
                  <a:alpha val="0"/>
                </a:schemeClr>
              </a:gs>
            </a:gsLst>
            <a:lin ang="13500000" scaled="1"/>
          </a:gradFill>
        </p:spPr>
        <p:txBody>
          <a:bodyPr/>
          <a:lstStyle/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FAE199-BF03-FD4C-9FFE-0D1F4EACF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2263"/>
            <a:ext cx="5724525" cy="2393950"/>
          </a:xfrm>
          <a:effectLst>
            <a:outerShdw blurRad="292100" dir="2400000" algn="tl" rotWithShape="0">
              <a:schemeClr val="accent6">
                <a:alpha val="35000"/>
              </a:schemeClr>
            </a:outerShdw>
          </a:effectLst>
        </p:spPr>
        <p:txBody>
          <a:bodyPr vert="horz" lIns="91440" tIns="45720" rIns="91440" bIns="45718" rtlCol="0" anchor="t">
            <a:noAutofit/>
          </a:bodyPr>
          <a:lstStyle>
            <a:lvl1pPr>
              <a:defRPr lang="en-BE" sz="4800" i="0" spc="0" dirty="0">
                <a:solidFill>
                  <a:schemeClr val="bg1"/>
                </a:solidFill>
                <a:ea typeface="ＭＳ Ｐゴシック" charset="0"/>
                <a:cs typeface="Georgia"/>
              </a:defRPr>
            </a:lvl1pPr>
          </a:lstStyle>
          <a:p>
            <a:pPr marL="0" lvl="0" indent="0" defTabSz="1624198" fontAlgn="base">
              <a:lnSpc>
                <a:spcPct val="75000"/>
              </a:lnSpc>
              <a:spcBef>
                <a:spcPts val="400"/>
              </a:spcBef>
              <a:spcAft>
                <a:spcPts val="400"/>
              </a:spcAft>
              <a:buFont typeface="Arial" charset="0"/>
            </a:pPr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9E6BB92-71A0-EB41-9D37-3186A2AA62D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986213"/>
            <a:ext cx="5472112" cy="108169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800" i="1" dirty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Sub if needed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CBFFD-8B93-DCA9-3560-5BCB3118D7F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C97367-8A9A-4CAF-3680-F47D1D37C11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77565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63A53A-4404-344A-A45B-6400921267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01CFA5E3-4CF1-A349-9C17-AD6957FD6E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592263"/>
            <a:ext cx="11233150" cy="457358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D10B28-8C19-20ED-97EA-ED913702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276979-86F2-0674-05F3-AB025DE9CBFE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3" name="Freeform: Shape 17">
              <a:extLst>
                <a:ext uri="{FF2B5EF4-FFF2-40B4-BE49-F238E27FC236}">
                  <a16:creationId xmlns:a16="http://schemas.microsoft.com/office/drawing/2014/main" id="{E99DF88E-6C2F-8DF8-5747-9BF6BE71B85C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936E36B2-B8D8-4FEB-AF06-03E527E694EA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C96B92F5-3248-C5BA-A7F5-A47ED67701CA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3ADFFCDE-7FA3-E9B5-2008-A6C5644908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76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592263"/>
            <a:ext cx="3667125" cy="457358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B01E6EA-5B17-6D45-B109-260C9FF9F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0518" y="1592263"/>
            <a:ext cx="3667125" cy="457358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5246-307E-624E-B9E6-326B164DC4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3713" y="1592263"/>
            <a:ext cx="3490912" cy="18367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2CC67FB-8059-174A-A74E-71CA9AD60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13713" y="3662001"/>
            <a:ext cx="3490912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 dirty="0">
                <a:solidFill>
                  <a:schemeClr val="bg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673709-A8F0-E10C-9015-A56638C89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AB98D2-48C9-FB5D-9988-8037225B47CB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FA26763C-1C3F-730A-48AC-A0802C8ADEC5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5187E2F0-2185-2DEB-414C-991D7CA228DE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E235B88-AE7D-FA8B-AB32-705B65E79E43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BE52D60-AC54-26EB-B9CA-8A248EA7BF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592263"/>
            <a:ext cx="3667125" cy="457358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B01E6EA-5B17-6D45-B109-260C9FF9F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0518" y="1592263"/>
            <a:ext cx="7454106" cy="183673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5246-307E-624E-B9E6-326B164DC4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26881" y="3673522"/>
            <a:ext cx="7477743" cy="2492328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0707F5A-660E-29C8-426A-45334DA9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5BB2FB-913F-F61C-325C-599A821F6A35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F70C055A-1ACB-657C-8729-BB7CFE10D577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057F5EBF-AA48-A1A5-6E4A-05F2D27471EE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12177100-CB0F-2741-EBD9-DE5700C6F484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46DE12CC-7CC2-CE86-84E8-C98954B06B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592263"/>
            <a:ext cx="3667125" cy="457358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B01E6EA-5B17-6D45-B109-260C9FF9F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7500" y="1592263"/>
            <a:ext cx="3667125" cy="457358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5246-307E-624E-B9E6-326B164DC4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594" y="1592263"/>
            <a:ext cx="3490912" cy="18367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2CC67FB-8059-174A-A74E-71CA9AD60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42594" y="3662001"/>
            <a:ext cx="3490912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 dirty="0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38C7E0-D201-E533-7104-2B1C0EECF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47484-9E8C-B0A4-DF3A-138D8477C810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21ACBFF2-BC86-41F6-0B30-A29FA34F798D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892A9AEF-AD80-9E21-60A0-CA270D27A9D8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0FCBC87D-B288-C473-030A-1402A6233C28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C13B52A-516A-FE9D-9314-D79E3E88E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57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6" y="3662001"/>
            <a:ext cx="3490912" cy="250384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B01E6EA-5B17-6D45-B109-260C9FF9F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37501" y="3662001"/>
            <a:ext cx="3490912" cy="250384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5246-307E-624E-B9E6-326B164DC4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7223" y="1592263"/>
            <a:ext cx="3490912" cy="18367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E8A4786-A42B-A04F-90CD-E98E654E5A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592263"/>
            <a:ext cx="3490912" cy="18367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8598BCC-0822-8C49-99E1-2FDEB557CD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37500" y="1592263"/>
            <a:ext cx="3490912" cy="18367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C39DC7-84B6-184A-9104-B703FC5F94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57223" y="3662001"/>
            <a:ext cx="3490912" cy="250384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34DAA8-853F-B6D3-45A2-A8569398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8502EB-4344-7249-CB42-C00F700D1A57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9" name="Freeform: Shape 17">
              <a:extLst>
                <a:ext uri="{FF2B5EF4-FFF2-40B4-BE49-F238E27FC236}">
                  <a16:creationId xmlns:a16="http://schemas.microsoft.com/office/drawing/2014/main" id="{DEA34161-17AE-93C6-9AB7-845383D30097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FC91EBC9-43FC-406A-D93F-2AEB05F954D6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2E6F9FBD-245E-34BD-3517-BC1BC5BE723A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2061D1F-5C88-5981-877E-1F86ABB2DD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40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2071868"/>
            <a:ext cx="5556822" cy="409398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5246-307E-624E-B9E6-326B164DC4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6317" y="1618779"/>
            <a:ext cx="5508625" cy="219332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2CC67FB-8059-174A-A74E-71CA9AD60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6317" y="4002605"/>
            <a:ext cx="5508625" cy="283411"/>
          </a:xfrm>
        </p:spPr>
        <p:txBody>
          <a:bodyPr vert="horz" wrap="square" lIns="90000" tIns="6350" rIns="90000" bIns="0" rtlCol="0">
            <a:spAutoFit/>
          </a:bodyPr>
          <a:lstStyle>
            <a:lvl1pPr>
              <a:defRPr lang="en-BE" sz="1800" i="0" cap="all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endParaRPr lang="en-BE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14F49E-5073-A846-9A4D-51A6F4CDEB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5" y="1618779"/>
            <a:ext cx="5508625" cy="283411"/>
          </a:xfrm>
        </p:spPr>
        <p:txBody>
          <a:bodyPr vert="horz" wrap="square" lIns="90000" tIns="6350" rIns="90000" bIns="0" rtlCol="0">
            <a:spAutoFit/>
          </a:bodyPr>
          <a:lstStyle>
            <a:lvl1pPr>
              <a:defRPr lang="en-BE" sz="1800" i="0" cap="all" baseline="0" dirty="0">
                <a:solidFill>
                  <a:srgbClr val="01A978"/>
                </a:solidFill>
                <a:latin typeface="+mj-lt"/>
              </a:defRPr>
            </a:lvl1pPr>
          </a:lstStyle>
          <a:p>
            <a:pPr lvl="0"/>
            <a:endParaRPr lang="en-B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FB1D246-9856-9849-A784-4179EF3A4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06316" y="4435063"/>
            <a:ext cx="5508626" cy="170596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51C39A-21BF-573C-B1BC-F41F84A6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927BD7-F5C4-99CE-8F49-43A4ED9456A4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71F191-3372-293B-5A9F-E44892E1CA5E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0" name="Freeform: Shape 18">
              <a:extLst>
                <a:ext uri="{FF2B5EF4-FFF2-40B4-BE49-F238E27FC236}">
                  <a16:creationId xmlns:a16="http://schemas.microsoft.com/office/drawing/2014/main" id="{1DEA316D-D136-EAAA-EBC0-BF7B219B20F8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1" name="Freeform: Shape 19">
              <a:extLst>
                <a:ext uri="{FF2B5EF4-FFF2-40B4-BE49-F238E27FC236}">
                  <a16:creationId xmlns:a16="http://schemas.microsoft.com/office/drawing/2014/main" id="{9A579E10-2116-3BFD-BD84-436D592305EB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203B382F-DF79-7A88-4B4B-A8E5ECEBFB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62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5246-307E-624E-B9E6-326B164DC4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947703"/>
            <a:ext cx="2250377" cy="219332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14F49E-5073-A846-9A4D-51A6F4CDEB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672" y="1618779"/>
            <a:ext cx="5508625" cy="283411"/>
          </a:xfrm>
        </p:spPr>
        <p:txBody>
          <a:bodyPr vert="horz" wrap="square" lIns="0" tIns="6350" rIns="0" bIns="0" rtlCol="0">
            <a:spAutoFit/>
          </a:bodyPr>
          <a:lstStyle>
            <a:lvl1pPr>
              <a:defRPr lang="en-BE" sz="1800" i="0" kern="1200" cap="all" baseline="0" dirty="0">
                <a:solidFill>
                  <a:srgbClr val="01A978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endParaRPr lang="en-BE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965BF10-D17B-FE44-850A-ED059D7126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99871" y="3947702"/>
            <a:ext cx="3128426" cy="221814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A08EDDD-085A-7A44-9245-1A6DB4C0633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06316" y="1618779"/>
            <a:ext cx="2250377" cy="452224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26281C8F-9707-AC36-B824-B0412208FA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4712" y="1592262"/>
            <a:ext cx="3069913" cy="457358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BE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82A4D88-759D-E41F-7C92-C0E3F9521FE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1474" y="2071868"/>
            <a:ext cx="5556822" cy="1685333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 smtClean="0"/>
            </a:lvl1pPr>
            <a:lvl2pPr>
              <a:defRPr lang="en-GB" dirty="0" smtClean="0"/>
            </a:lvl2pPr>
            <a:lvl3pPr>
              <a:defRPr lang="en-GB" dirty="0" smtClean="0"/>
            </a:lvl3pPr>
            <a:lvl4pPr>
              <a:defRPr lang="en-GB" dirty="0" smtClean="0"/>
            </a:lvl4pPr>
            <a:lvl5pPr>
              <a:defRPr lang="en-BE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1C19044-2557-38D0-69A0-A385F99BE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069B3-7718-D35B-D8E5-F0BE842864BD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1A5CECF7-76BC-0E17-94BC-44524790A177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7" name="Freeform: Shape 18">
              <a:extLst>
                <a:ext uri="{FF2B5EF4-FFF2-40B4-BE49-F238E27FC236}">
                  <a16:creationId xmlns:a16="http://schemas.microsoft.com/office/drawing/2014/main" id="{E428B6AD-C08C-2B3C-4D4C-0BF3DD788704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6FBA9855-D40C-0001-C96F-B12039DA5083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C630D3AF-CA74-9784-7728-59A672CD40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74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4499322"/>
            <a:ext cx="5556822" cy="1666528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14F49E-5073-A846-9A4D-51A6F4CDEB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672" y="4046233"/>
            <a:ext cx="5508625" cy="283411"/>
          </a:xfrm>
        </p:spPr>
        <p:txBody>
          <a:bodyPr vert="horz" wrap="square" lIns="0" tIns="6350" rIns="0" bIns="0" rtlCol="0">
            <a:spAutoFit/>
          </a:bodyPr>
          <a:lstStyle>
            <a:lvl1pPr>
              <a:defRPr lang="en-BE" sz="1800" i="0" kern="1200" cap="all" baseline="0" dirty="0">
                <a:solidFill>
                  <a:srgbClr val="01A978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endParaRPr lang="en-BE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A08EDDD-085A-7A44-9245-1A6DB4C0633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6" y="1592264"/>
            <a:ext cx="11233149" cy="228429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6F5A2A3-FA3E-F943-8117-5C4DF3C847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4499322"/>
            <a:ext cx="5556822" cy="161706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3069AF-8075-6118-99D9-441EACA5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FA27E9-3577-394D-C3FE-F4732CD6A8EF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3" name="Freeform: Shape 17">
              <a:extLst>
                <a:ext uri="{FF2B5EF4-FFF2-40B4-BE49-F238E27FC236}">
                  <a16:creationId xmlns:a16="http://schemas.microsoft.com/office/drawing/2014/main" id="{2FF5D197-EF45-6864-020D-AFFF38E768D1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07201461-31BA-968F-CE0E-269E05A5E62F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E0921FE3-1FBF-35F6-0927-96028FE84D92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50FB8479-D36D-6E90-8E5E-0D51EC7C9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43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7112" y="2043431"/>
            <a:ext cx="5480454" cy="4122419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14F49E-5073-A846-9A4D-51A6F4CDEB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07112" y="1592664"/>
            <a:ext cx="5508625" cy="283411"/>
          </a:xfrm>
        </p:spPr>
        <p:txBody>
          <a:bodyPr vert="horz" wrap="square" lIns="0" tIns="6350" rIns="0" bIns="0" rtlCol="0">
            <a:spAutoFit/>
          </a:bodyPr>
          <a:lstStyle>
            <a:lvl1pPr>
              <a:defRPr lang="en-BE" sz="1800" i="0" kern="1200" cap="all" baseline="0" dirty="0">
                <a:solidFill>
                  <a:srgbClr val="01A978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endParaRPr lang="en-BE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3A08EDDD-085A-7A44-9245-1A6DB4C0633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5" y="1592664"/>
            <a:ext cx="5338037" cy="457318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FE0BFA-2672-0A23-43BB-BED5F556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DA7B74-DE24-7105-C36C-F8C4A8F54B24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13" name="Freeform: Shape 17">
              <a:extLst>
                <a:ext uri="{FF2B5EF4-FFF2-40B4-BE49-F238E27FC236}">
                  <a16:creationId xmlns:a16="http://schemas.microsoft.com/office/drawing/2014/main" id="{EEA1DD28-86F8-B0F5-50E6-48046CD8D035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DC53A6E2-3986-F3F3-DFD0-13EC5047BEF4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3F9F85DD-1BBB-A385-5277-A712E86F4ECF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5D7BCE7-6672-E6A5-F3C2-9A818C1D04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65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371F4E-7D1A-B542-97E5-38E2A3E31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8EDD4B1-08B6-DE4E-9F31-A8939198A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2071868"/>
            <a:ext cx="5556822" cy="4093982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B5246-307E-624E-B9E6-326B164DC4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6317" y="1592263"/>
            <a:ext cx="5508625" cy="2193326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endParaRPr lang="en-BE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2CC67FB-8059-174A-A74E-71CA9AD60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6317" y="4002605"/>
            <a:ext cx="5508625" cy="283411"/>
          </a:xfrm>
        </p:spPr>
        <p:txBody>
          <a:bodyPr vert="horz" wrap="square" lIns="0" tIns="6350" rIns="0" bIns="0" rtlCol="0">
            <a:spAutoFit/>
          </a:bodyPr>
          <a:lstStyle>
            <a:lvl1pPr>
              <a:defRPr lang="en-BE" sz="1800" i="0" cap="all" baseline="0" dirty="0">
                <a:solidFill>
                  <a:srgbClr val="01A978"/>
                </a:solidFill>
                <a:latin typeface="+mj-lt"/>
              </a:defRPr>
            </a:lvl1pPr>
          </a:lstStyle>
          <a:p>
            <a:pPr lvl="0"/>
            <a:endParaRPr lang="en-BE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6814F49E-5073-A846-9A4D-51A6F4CDEB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6" y="1592263"/>
            <a:ext cx="5556822" cy="283411"/>
          </a:xfrm>
        </p:spPr>
        <p:txBody>
          <a:bodyPr vert="horz" wrap="square" lIns="0" tIns="6350" rIns="0" bIns="0" rtlCol="0">
            <a:spAutoFit/>
          </a:bodyPr>
          <a:lstStyle>
            <a:lvl1pPr>
              <a:defRPr lang="en-BE" sz="1800" i="0" kern="1200" cap="all" baseline="0" dirty="0">
                <a:solidFill>
                  <a:srgbClr val="01A978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endParaRPr lang="en-BE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FB1D246-9856-9849-A784-4179EF3A4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06316" y="4435063"/>
            <a:ext cx="5508626" cy="170596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22261-2804-2F4C-03F2-3E01DC2D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1DBA2E-2E77-0313-1A85-2BBC0A7B6946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5" name="Freeform: Shape 17">
              <a:extLst>
                <a:ext uri="{FF2B5EF4-FFF2-40B4-BE49-F238E27FC236}">
                  <a16:creationId xmlns:a16="http://schemas.microsoft.com/office/drawing/2014/main" id="{4E95B034-CDE3-6C39-DA66-525BE2E28426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Freeform: Shape 18">
              <a:extLst>
                <a:ext uri="{FF2B5EF4-FFF2-40B4-BE49-F238E27FC236}">
                  <a16:creationId xmlns:a16="http://schemas.microsoft.com/office/drawing/2014/main" id="{1CD1298A-40D3-9BE0-70B7-FFA9858F8227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1C6A7A2B-BB7C-EA3A-0087-9CA6EED44FDB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6" name="Picture 5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2BE1891D-3562-A10D-FD01-BEBC5245C8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3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bg>
      <p:bgPr>
        <a:solidFill>
          <a:srgbClr val="01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C2E1AC-FEEC-4277-BD1B-B0A31F8754DC}"/>
              </a:ext>
            </a:extLst>
          </p:cNvPr>
          <p:cNvSpPr/>
          <p:nvPr/>
        </p:nvSpPr>
        <p:spPr>
          <a:xfrm flipV="1">
            <a:off x="5043997" y="2433150"/>
            <a:ext cx="1697981" cy="4436139"/>
          </a:xfrm>
          <a:custGeom>
            <a:avLst/>
            <a:gdLst>
              <a:gd name="connsiteX0" fmla="*/ 1697981 w 1697981"/>
              <a:gd name="connsiteY0" fmla="*/ 4436139 h 4436139"/>
              <a:gd name="connsiteX1" fmla="*/ 1697981 w 1697981"/>
              <a:gd name="connsiteY1" fmla="*/ 0 h 4436139"/>
              <a:gd name="connsiteX2" fmla="*/ 0 w 1697981"/>
              <a:gd name="connsiteY2" fmla="*/ 0 h 4436139"/>
              <a:gd name="connsiteX3" fmla="*/ 1682742 w 1697981"/>
              <a:gd name="connsiteY3" fmla="*/ 4413778 h 4436139"/>
              <a:gd name="connsiteX4" fmla="*/ 1682742 w 1697981"/>
              <a:gd name="connsiteY4" fmla="*/ 4396762 h 4436139"/>
              <a:gd name="connsiteX5" fmla="*/ 1697981 w 1697981"/>
              <a:gd name="connsiteY5" fmla="*/ 4436139 h 44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981" h="4436139">
                <a:moveTo>
                  <a:pt x="1697981" y="4436139"/>
                </a:moveTo>
                <a:lnTo>
                  <a:pt x="1697981" y="0"/>
                </a:lnTo>
                <a:lnTo>
                  <a:pt x="0" y="0"/>
                </a:lnTo>
                <a:lnTo>
                  <a:pt x="1682742" y="4413778"/>
                </a:lnTo>
                <a:lnTo>
                  <a:pt x="1682742" y="4396762"/>
                </a:lnTo>
                <a:lnTo>
                  <a:pt x="1697981" y="44361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0C00330-C80F-45C5-B362-3C5CC5696B37}"/>
              </a:ext>
            </a:extLst>
          </p:cNvPr>
          <p:cNvSpPr/>
          <p:nvPr/>
        </p:nvSpPr>
        <p:spPr>
          <a:xfrm flipV="1">
            <a:off x="6741253" y="1"/>
            <a:ext cx="956886" cy="2455511"/>
          </a:xfrm>
          <a:custGeom>
            <a:avLst/>
            <a:gdLst>
              <a:gd name="connsiteX0" fmla="*/ 0 w 956886"/>
              <a:gd name="connsiteY0" fmla="*/ 2455511 h 2455511"/>
              <a:gd name="connsiteX1" fmla="*/ 956886 w 956886"/>
              <a:gd name="connsiteY1" fmla="*/ 2455511 h 2455511"/>
              <a:gd name="connsiteX2" fmla="*/ 15239 w 956886"/>
              <a:gd name="connsiteY2" fmla="*/ 22361 h 2455511"/>
              <a:gd name="connsiteX3" fmla="*/ 15239 w 956886"/>
              <a:gd name="connsiteY3" fmla="*/ 39971 h 2455511"/>
              <a:gd name="connsiteX4" fmla="*/ 0 w 956886"/>
              <a:gd name="connsiteY4" fmla="*/ 0 h 2455511"/>
              <a:gd name="connsiteX5" fmla="*/ 0 w 956886"/>
              <a:gd name="connsiteY5" fmla="*/ 2455511 h 245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86" h="2455511">
                <a:moveTo>
                  <a:pt x="0" y="2455511"/>
                </a:moveTo>
                <a:lnTo>
                  <a:pt x="956886" y="2455511"/>
                </a:lnTo>
                <a:lnTo>
                  <a:pt x="15239" y="22361"/>
                </a:lnTo>
                <a:lnTo>
                  <a:pt x="15239" y="39971"/>
                </a:lnTo>
                <a:lnTo>
                  <a:pt x="0" y="0"/>
                </a:lnTo>
                <a:lnTo>
                  <a:pt x="0" y="2455511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9DD206-FC16-4134-8F15-0E1305744E43}"/>
              </a:ext>
            </a:extLst>
          </p:cNvPr>
          <p:cNvSpPr/>
          <p:nvPr/>
        </p:nvSpPr>
        <p:spPr>
          <a:xfrm flipV="1">
            <a:off x="6741253" y="2415541"/>
            <a:ext cx="15239" cy="56987"/>
          </a:xfrm>
          <a:custGeom>
            <a:avLst/>
            <a:gdLst>
              <a:gd name="connsiteX0" fmla="*/ 15239 w 15239"/>
              <a:gd name="connsiteY0" fmla="*/ 56987 h 56987"/>
              <a:gd name="connsiteX1" fmla="*/ 15239 w 15239"/>
              <a:gd name="connsiteY1" fmla="*/ 39377 h 56987"/>
              <a:gd name="connsiteX2" fmla="*/ 0 w 15239"/>
              <a:gd name="connsiteY2" fmla="*/ 0 h 56987"/>
              <a:gd name="connsiteX3" fmla="*/ 0 w 15239"/>
              <a:gd name="connsiteY3" fmla="*/ 17016 h 56987"/>
              <a:gd name="connsiteX4" fmla="*/ 15239 w 15239"/>
              <a:gd name="connsiteY4" fmla="*/ 56987 h 5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39" h="56987">
                <a:moveTo>
                  <a:pt x="15239" y="56987"/>
                </a:moveTo>
                <a:lnTo>
                  <a:pt x="15239" y="39377"/>
                </a:lnTo>
                <a:lnTo>
                  <a:pt x="0" y="0"/>
                </a:lnTo>
                <a:lnTo>
                  <a:pt x="0" y="17016"/>
                </a:lnTo>
                <a:lnTo>
                  <a:pt x="15239" y="5698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48EDF07-B57C-4CAC-A4FB-99337349D7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41253" cy="6869289"/>
          </a:xfrm>
          <a:custGeom>
            <a:avLst/>
            <a:gdLst>
              <a:gd name="connsiteX0" fmla="*/ 0 w 6741253"/>
              <a:gd name="connsiteY0" fmla="*/ 0 h 6869289"/>
              <a:gd name="connsiteX1" fmla="*/ 6741253 w 6741253"/>
              <a:gd name="connsiteY1" fmla="*/ 0 h 6869289"/>
              <a:gd name="connsiteX2" fmla="*/ 6741253 w 6741253"/>
              <a:gd name="connsiteY2" fmla="*/ 2455511 h 6869289"/>
              <a:gd name="connsiteX3" fmla="*/ 5058511 w 6741253"/>
              <a:gd name="connsiteY3" fmla="*/ 6869289 h 6869289"/>
              <a:gd name="connsiteX4" fmla="*/ 0 w 6741253"/>
              <a:gd name="connsiteY4" fmla="*/ 6869289 h 686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1253" h="6869289">
                <a:moveTo>
                  <a:pt x="0" y="0"/>
                </a:moveTo>
                <a:lnTo>
                  <a:pt x="6741253" y="0"/>
                </a:lnTo>
                <a:lnTo>
                  <a:pt x="6741253" y="2455511"/>
                </a:lnTo>
                <a:lnTo>
                  <a:pt x="5058511" y="6869289"/>
                </a:lnTo>
                <a:lnTo>
                  <a:pt x="0" y="68692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GB" sz="2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9AD076A4-0416-4B9E-B71B-C9988D23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599" y="1592264"/>
            <a:ext cx="4501293" cy="10059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0A869D7-3413-42E8-8B74-8B3E5B4F4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6283" y="2757170"/>
            <a:ext cx="4518342" cy="3459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5161401-37D0-9F16-C345-D925A8D986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71475" y="6356350"/>
            <a:ext cx="57245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A44D982-AA63-F277-6BA8-6C574DEFA4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897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49755FC2-4714-4840-B2E1-8F4AED9AC9EF}"/>
              </a:ext>
            </a:extLst>
          </p:cNvPr>
          <p:cNvSpPr/>
          <p:nvPr userDrawn="1"/>
        </p:nvSpPr>
        <p:spPr>
          <a:xfrm>
            <a:off x="-15240" y="1110600"/>
            <a:ext cx="12207240" cy="5747400"/>
          </a:xfrm>
          <a:custGeom>
            <a:avLst/>
            <a:gdLst>
              <a:gd name="connsiteX0" fmla="*/ 0 w 12192000"/>
              <a:gd name="connsiteY0" fmla="*/ 0 h 5747400"/>
              <a:gd name="connsiteX1" fmla="*/ 12192000 w 12192000"/>
              <a:gd name="connsiteY1" fmla="*/ 0 h 5747400"/>
              <a:gd name="connsiteX2" fmla="*/ 12192000 w 12192000"/>
              <a:gd name="connsiteY2" fmla="*/ 5747400 h 5747400"/>
              <a:gd name="connsiteX3" fmla="*/ 0 w 12192000"/>
              <a:gd name="connsiteY3" fmla="*/ 5747400 h 5747400"/>
              <a:gd name="connsiteX4" fmla="*/ 0 w 12192000"/>
              <a:gd name="connsiteY4" fmla="*/ 0 h 5747400"/>
              <a:gd name="connsiteX0" fmla="*/ 0 w 12207240"/>
              <a:gd name="connsiteY0" fmla="*/ 609600 h 5747400"/>
              <a:gd name="connsiteX1" fmla="*/ 12207240 w 12207240"/>
              <a:gd name="connsiteY1" fmla="*/ 0 h 5747400"/>
              <a:gd name="connsiteX2" fmla="*/ 12207240 w 12207240"/>
              <a:gd name="connsiteY2" fmla="*/ 5747400 h 5747400"/>
              <a:gd name="connsiteX3" fmla="*/ 15240 w 12207240"/>
              <a:gd name="connsiteY3" fmla="*/ 5747400 h 5747400"/>
              <a:gd name="connsiteX4" fmla="*/ 0 w 12207240"/>
              <a:gd name="connsiteY4" fmla="*/ 609600 h 57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7240" h="5747400">
                <a:moveTo>
                  <a:pt x="0" y="609600"/>
                </a:moveTo>
                <a:lnTo>
                  <a:pt x="12207240" y="0"/>
                </a:lnTo>
                <a:lnTo>
                  <a:pt x="12207240" y="5747400"/>
                </a:lnTo>
                <a:lnTo>
                  <a:pt x="15240" y="57474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F33D23-A3F7-4F6E-B069-44B76FB4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72A78-1651-496D-9250-4841978177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798320"/>
            <a:ext cx="11449050" cy="436753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A6C88E76-E1A7-0372-FB13-396D5308FC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49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solidFill>
          <a:srgbClr val="009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49755FC2-4714-4840-B2E1-8F4AED9AC9EF}"/>
              </a:ext>
            </a:extLst>
          </p:cNvPr>
          <p:cNvSpPr/>
          <p:nvPr/>
        </p:nvSpPr>
        <p:spPr>
          <a:xfrm>
            <a:off x="-15240" y="1110600"/>
            <a:ext cx="12207240" cy="5747400"/>
          </a:xfrm>
          <a:custGeom>
            <a:avLst/>
            <a:gdLst>
              <a:gd name="connsiteX0" fmla="*/ 0 w 12192000"/>
              <a:gd name="connsiteY0" fmla="*/ 0 h 5747400"/>
              <a:gd name="connsiteX1" fmla="*/ 12192000 w 12192000"/>
              <a:gd name="connsiteY1" fmla="*/ 0 h 5747400"/>
              <a:gd name="connsiteX2" fmla="*/ 12192000 w 12192000"/>
              <a:gd name="connsiteY2" fmla="*/ 5747400 h 5747400"/>
              <a:gd name="connsiteX3" fmla="*/ 0 w 12192000"/>
              <a:gd name="connsiteY3" fmla="*/ 5747400 h 5747400"/>
              <a:gd name="connsiteX4" fmla="*/ 0 w 12192000"/>
              <a:gd name="connsiteY4" fmla="*/ 0 h 5747400"/>
              <a:gd name="connsiteX0" fmla="*/ 0 w 12207240"/>
              <a:gd name="connsiteY0" fmla="*/ 609600 h 5747400"/>
              <a:gd name="connsiteX1" fmla="*/ 12207240 w 12207240"/>
              <a:gd name="connsiteY1" fmla="*/ 0 h 5747400"/>
              <a:gd name="connsiteX2" fmla="*/ 12207240 w 12207240"/>
              <a:gd name="connsiteY2" fmla="*/ 5747400 h 5747400"/>
              <a:gd name="connsiteX3" fmla="*/ 15240 w 12207240"/>
              <a:gd name="connsiteY3" fmla="*/ 5747400 h 5747400"/>
              <a:gd name="connsiteX4" fmla="*/ 0 w 12207240"/>
              <a:gd name="connsiteY4" fmla="*/ 609600 h 57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7240" h="5747400">
                <a:moveTo>
                  <a:pt x="0" y="609600"/>
                </a:moveTo>
                <a:lnTo>
                  <a:pt x="12207240" y="0"/>
                </a:lnTo>
                <a:lnTo>
                  <a:pt x="12207240" y="5747400"/>
                </a:lnTo>
                <a:lnTo>
                  <a:pt x="15240" y="57474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F33D23-A3F7-4F6E-B069-44B76FB4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72A78-1651-496D-9250-4841978177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2545080"/>
            <a:ext cx="3667125" cy="362077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87C5DDB-B4F0-43E6-9F2D-794645F30F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50518" y="2545080"/>
            <a:ext cx="3667125" cy="362077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EA25553-287F-438A-8E43-8FF033159D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9562" y="2545080"/>
            <a:ext cx="3667125" cy="362077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52FD24F-4208-6540-BFE8-235A418AF5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968795"/>
            <a:ext cx="3667125" cy="38578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algn="ctr">
              <a:defRPr sz="1400">
                <a:solidFill>
                  <a:srgbClr val="01A978"/>
                </a:solidFill>
              </a:defRPr>
            </a:lvl5pPr>
          </a:lstStyle>
          <a:p>
            <a:pPr lvl="4"/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631313-3797-2849-8499-D4B659D78E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50518" y="1968795"/>
            <a:ext cx="3667125" cy="38578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algn="ctr">
              <a:defRPr sz="1400">
                <a:solidFill>
                  <a:srgbClr val="01A978"/>
                </a:solidFill>
              </a:defRPr>
            </a:lvl5pPr>
          </a:lstStyle>
          <a:p>
            <a:pPr lvl="4"/>
            <a:endParaRPr lang="en-GB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9AD8F00-7468-E841-964A-7AFAA67A57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29562" y="1968795"/>
            <a:ext cx="3667125" cy="38578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 algn="ctr">
              <a:defRPr sz="1400">
                <a:solidFill>
                  <a:srgbClr val="01A978"/>
                </a:solidFill>
              </a:defRPr>
            </a:lvl5pPr>
          </a:lstStyle>
          <a:p>
            <a:pPr lvl="4"/>
            <a:endParaRPr lang="en-GB"/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10A1EC9-E6B1-EEF1-9E90-DD2B2546B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037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91D02F-C2DE-DC43-A7ED-C9BFC285CCB6}"/>
              </a:ext>
            </a:extLst>
          </p:cNvPr>
          <p:cNvSpPr/>
          <p:nvPr userDrawn="1"/>
        </p:nvSpPr>
        <p:spPr>
          <a:xfrm flipH="1">
            <a:off x="0" y="0"/>
            <a:ext cx="5791402" cy="6863080"/>
          </a:xfrm>
          <a:custGeom>
            <a:avLst/>
            <a:gdLst>
              <a:gd name="connsiteX0" fmla="*/ 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0 w 5298642"/>
              <a:gd name="connsiteY4" fmla="*/ 0 h 6858000"/>
              <a:gd name="connsiteX0" fmla="*/ 26416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264160 w 5298642"/>
              <a:gd name="connsiteY4" fmla="*/ 0 h 6858000"/>
              <a:gd name="connsiteX0" fmla="*/ 741680 w 5776162"/>
              <a:gd name="connsiteY0" fmla="*/ 0 h 6858000"/>
              <a:gd name="connsiteX1" fmla="*/ 5776162 w 5776162"/>
              <a:gd name="connsiteY1" fmla="*/ 0 h 6858000"/>
              <a:gd name="connsiteX2" fmla="*/ 5776162 w 5776162"/>
              <a:gd name="connsiteY2" fmla="*/ 6858000 h 6858000"/>
              <a:gd name="connsiteX3" fmla="*/ 0 w 5776162"/>
              <a:gd name="connsiteY3" fmla="*/ 6852920 h 6858000"/>
              <a:gd name="connsiteX4" fmla="*/ 741680 w 5776162"/>
              <a:gd name="connsiteY4" fmla="*/ 0 h 6858000"/>
              <a:gd name="connsiteX0" fmla="*/ 756920 w 5791402"/>
              <a:gd name="connsiteY0" fmla="*/ 0 h 6863080"/>
              <a:gd name="connsiteX1" fmla="*/ 5791402 w 5791402"/>
              <a:gd name="connsiteY1" fmla="*/ 0 h 6863080"/>
              <a:gd name="connsiteX2" fmla="*/ 5791402 w 5791402"/>
              <a:gd name="connsiteY2" fmla="*/ 6858000 h 6863080"/>
              <a:gd name="connsiteX3" fmla="*/ 0 w 5791402"/>
              <a:gd name="connsiteY3" fmla="*/ 6863080 h 6863080"/>
              <a:gd name="connsiteX4" fmla="*/ 756920 w 5791402"/>
              <a:gd name="connsiteY4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402" h="6863080">
                <a:moveTo>
                  <a:pt x="756920" y="0"/>
                </a:moveTo>
                <a:lnTo>
                  <a:pt x="5791402" y="0"/>
                </a:lnTo>
                <a:lnTo>
                  <a:pt x="5791402" y="6858000"/>
                </a:lnTo>
                <a:lnTo>
                  <a:pt x="0" y="6863080"/>
                </a:lnTo>
                <a:lnTo>
                  <a:pt x="756920" y="0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4F458F7-0618-9E49-B0F9-F9C4CFF61756}"/>
              </a:ext>
            </a:extLst>
          </p:cNvPr>
          <p:cNvSpPr/>
          <p:nvPr userDrawn="1"/>
        </p:nvSpPr>
        <p:spPr>
          <a:xfrm rot="10800000">
            <a:off x="1162518" y="-15671"/>
            <a:ext cx="11034548" cy="1066088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7FB8C532-9641-D048-BF3D-31EC51BFCAC2}"/>
              </a:ext>
            </a:extLst>
          </p:cNvPr>
          <p:cNvSpPr/>
          <p:nvPr userDrawn="1"/>
        </p:nvSpPr>
        <p:spPr>
          <a:xfrm flipH="1">
            <a:off x="8743132" y="5090250"/>
            <a:ext cx="3475106" cy="1767471"/>
          </a:xfrm>
          <a:prstGeom prst="rtTriangle">
            <a:avLst/>
          </a:pr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38D71A-E3B7-D547-9EAA-BCD4333A2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5" y="734068"/>
            <a:ext cx="4555492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0A2665-B514-914E-AC8B-16D206E7D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466142"/>
            <a:ext cx="4303179" cy="206354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sz="1200" dirty="0">
                <a:solidFill>
                  <a:schemeClr val="bg1"/>
                </a:solidFill>
              </a:defRPr>
            </a:lvl1pPr>
            <a:lvl2pPr>
              <a:defRPr lang="en-GB" sz="1200" dirty="0">
                <a:solidFill>
                  <a:schemeClr val="bg1"/>
                </a:solidFill>
              </a:defRPr>
            </a:lvl2pPr>
            <a:lvl3pPr>
              <a:defRPr lang="en-GB" sz="1100" dirty="0" smtClean="0">
                <a:solidFill>
                  <a:schemeClr val="bg1"/>
                </a:solidFill>
              </a:defRPr>
            </a:lvl3pPr>
            <a:lvl4pPr>
              <a:defRPr lang="en-GB" dirty="0" smtClean="0">
                <a:solidFill>
                  <a:schemeClr val="bg1"/>
                </a:solidFill>
                <a:cs typeface="Arial" panose="020B0604020202020204" pitchFamily="34" charset="0"/>
              </a:defRPr>
            </a:lvl4pPr>
            <a:lvl5pPr>
              <a:defRPr lang="en-GB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>
              <a:buClr>
                <a:schemeClr val="bg1"/>
              </a:buClr>
            </a:pPr>
            <a:r>
              <a:rPr lang="en-GB"/>
              <a:t>Third level</a:t>
            </a:r>
          </a:p>
          <a:p>
            <a:pPr lvl="3">
              <a:buClr>
                <a:schemeClr val="bg1"/>
              </a:buClr>
            </a:pPr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186025C-1DC4-8046-9FE9-D46BEFEAC6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947859"/>
            <a:ext cx="2993072" cy="268022"/>
          </a:xfrm>
          <a:solidFill>
            <a:schemeClr val="bg1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GB" sz="1700" i="1" smtClean="0">
                <a:solidFill>
                  <a:schemeClr val="accent3"/>
                </a:solidFill>
                <a:latin typeface="Georgia" panose="02040502050405020303" pitchFamily="18" charset="0"/>
                <a:cs typeface="Georgia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spcBef>
                <a:spcPts val="5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2AB836-1ADF-C84B-B4C6-11B261D3F71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09307" y="1602614"/>
            <a:ext cx="5486400" cy="39947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E035B9-DA1F-3004-E776-CAE01B3BEC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C01A0-D519-215E-49B3-E93691C726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91880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91D02F-C2DE-DC43-A7ED-C9BFC285CCB6}"/>
              </a:ext>
            </a:extLst>
          </p:cNvPr>
          <p:cNvSpPr/>
          <p:nvPr userDrawn="1"/>
        </p:nvSpPr>
        <p:spPr>
          <a:xfrm flipH="1">
            <a:off x="-1" y="0"/>
            <a:ext cx="5026089" cy="6863080"/>
          </a:xfrm>
          <a:custGeom>
            <a:avLst/>
            <a:gdLst>
              <a:gd name="connsiteX0" fmla="*/ 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0 w 5298642"/>
              <a:gd name="connsiteY4" fmla="*/ 0 h 6858000"/>
              <a:gd name="connsiteX0" fmla="*/ 26416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264160 w 5298642"/>
              <a:gd name="connsiteY4" fmla="*/ 0 h 6858000"/>
              <a:gd name="connsiteX0" fmla="*/ 741680 w 5776162"/>
              <a:gd name="connsiteY0" fmla="*/ 0 h 6858000"/>
              <a:gd name="connsiteX1" fmla="*/ 5776162 w 5776162"/>
              <a:gd name="connsiteY1" fmla="*/ 0 h 6858000"/>
              <a:gd name="connsiteX2" fmla="*/ 5776162 w 5776162"/>
              <a:gd name="connsiteY2" fmla="*/ 6858000 h 6858000"/>
              <a:gd name="connsiteX3" fmla="*/ 0 w 5776162"/>
              <a:gd name="connsiteY3" fmla="*/ 6852920 h 6858000"/>
              <a:gd name="connsiteX4" fmla="*/ 741680 w 5776162"/>
              <a:gd name="connsiteY4" fmla="*/ 0 h 6858000"/>
              <a:gd name="connsiteX0" fmla="*/ 756920 w 5791402"/>
              <a:gd name="connsiteY0" fmla="*/ 0 h 6863080"/>
              <a:gd name="connsiteX1" fmla="*/ 5791402 w 5791402"/>
              <a:gd name="connsiteY1" fmla="*/ 0 h 6863080"/>
              <a:gd name="connsiteX2" fmla="*/ 5791402 w 5791402"/>
              <a:gd name="connsiteY2" fmla="*/ 6858000 h 6863080"/>
              <a:gd name="connsiteX3" fmla="*/ 0 w 5791402"/>
              <a:gd name="connsiteY3" fmla="*/ 6863080 h 6863080"/>
              <a:gd name="connsiteX4" fmla="*/ 756920 w 5791402"/>
              <a:gd name="connsiteY4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402" h="6863080">
                <a:moveTo>
                  <a:pt x="756920" y="0"/>
                </a:moveTo>
                <a:lnTo>
                  <a:pt x="5791402" y="0"/>
                </a:lnTo>
                <a:lnTo>
                  <a:pt x="5791402" y="6858000"/>
                </a:lnTo>
                <a:lnTo>
                  <a:pt x="0" y="6863080"/>
                </a:lnTo>
                <a:lnTo>
                  <a:pt x="756920" y="0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4F458F7-0618-9E49-B0F9-F9C4CFF61756}"/>
              </a:ext>
            </a:extLst>
          </p:cNvPr>
          <p:cNvSpPr/>
          <p:nvPr userDrawn="1"/>
        </p:nvSpPr>
        <p:spPr>
          <a:xfrm rot="10800000">
            <a:off x="1162518" y="-15671"/>
            <a:ext cx="11034548" cy="1066088"/>
          </a:xfrm>
          <a:prstGeom prst="rtTriangle">
            <a:avLst/>
          </a:pr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7FB8C532-9641-D048-BF3D-31EC51BFCAC2}"/>
              </a:ext>
            </a:extLst>
          </p:cNvPr>
          <p:cNvSpPr/>
          <p:nvPr userDrawn="1"/>
        </p:nvSpPr>
        <p:spPr>
          <a:xfrm flipH="1">
            <a:off x="8743132" y="5090250"/>
            <a:ext cx="3475106" cy="1767471"/>
          </a:xfrm>
          <a:prstGeom prst="rtTriangle">
            <a:avLst/>
          </a:pr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38D71A-E3B7-D547-9EAA-BCD4333A2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5" y="734068"/>
            <a:ext cx="4555492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0A2665-B514-914E-AC8B-16D206E7D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466142"/>
            <a:ext cx="4303179" cy="2063546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358775" indent="-179388">
              <a:buClr>
                <a:schemeClr val="bg1"/>
              </a:buClr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Font typeface="Arial" panose="020B0604020202020204" pitchFamily="34" charset="0"/>
              <a:buNone/>
              <a:defRPr sz="1100" i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186025C-1DC4-8046-9FE9-D46BEFEAC6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947859"/>
            <a:ext cx="2993072" cy="268022"/>
          </a:xfrm>
          <a:solidFill>
            <a:schemeClr val="bg1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GB" sz="1700" i="1" smtClean="0">
                <a:solidFill>
                  <a:schemeClr val="accent6"/>
                </a:solidFill>
                <a:latin typeface="Georgia" panose="02040502050405020303" pitchFamily="18" charset="0"/>
                <a:cs typeface="Georgia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spcBef>
                <a:spcPts val="5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2AB836-1ADF-C84B-B4C6-11B261D3F71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09307" y="1602614"/>
            <a:ext cx="5486400" cy="39947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E035B9-DA1F-3004-E776-CAE01B3BEC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C01A0-D519-215E-49B3-E93691C726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18529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C91D02F-C2DE-DC43-A7ED-C9BFC285CCB6}"/>
              </a:ext>
            </a:extLst>
          </p:cNvPr>
          <p:cNvSpPr/>
          <p:nvPr userDrawn="1"/>
        </p:nvSpPr>
        <p:spPr>
          <a:xfrm flipH="1">
            <a:off x="-1" y="0"/>
            <a:ext cx="6409765" cy="6863080"/>
          </a:xfrm>
          <a:custGeom>
            <a:avLst/>
            <a:gdLst>
              <a:gd name="connsiteX0" fmla="*/ 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0 w 5298642"/>
              <a:gd name="connsiteY4" fmla="*/ 0 h 6858000"/>
              <a:gd name="connsiteX0" fmla="*/ 26416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264160 w 5298642"/>
              <a:gd name="connsiteY4" fmla="*/ 0 h 6858000"/>
              <a:gd name="connsiteX0" fmla="*/ 741680 w 5776162"/>
              <a:gd name="connsiteY0" fmla="*/ 0 h 6858000"/>
              <a:gd name="connsiteX1" fmla="*/ 5776162 w 5776162"/>
              <a:gd name="connsiteY1" fmla="*/ 0 h 6858000"/>
              <a:gd name="connsiteX2" fmla="*/ 5776162 w 5776162"/>
              <a:gd name="connsiteY2" fmla="*/ 6858000 h 6858000"/>
              <a:gd name="connsiteX3" fmla="*/ 0 w 5776162"/>
              <a:gd name="connsiteY3" fmla="*/ 6852920 h 6858000"/>
              <a:gd name="connsiteX4" fmla="*/ 741680 w 5776162"/>
              <a:gd name="connsiteY4" fmla="*/ 0 h 6858000"/>
              <a:gd name="connsiteX0" fmla="*/ 756920 w 5791402"/>
              <a:gd name="connsiteY0" fmla="*/ 0 h 6863080"/>
              <a:gd name="connsiteX1" fmla="*/ 5791402 w 5791402"/>
              <a:gd name="connsiteY1" fmla="*/ 0 h 6863080"/>
              <a:gd name="connsiteX2" fmla="*/ 5791402 w 5791402"/>
              <a:gd name="connsiteY2" fmla="*/ 6858000 h 6863080"/>
              <a:gd name="connsiteX3" fmla="*/ 0 w 5791402"/>
              <a:gd name="connsiteY3" fmla="*/ 6863080 h 6863080"/>
              <a:gd name="connsiteX4" fmla="*/ 756920 w 5791402"/>
              <a:gd name="connsiteY4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402" h="6863080">
                <a:moveTo>
                  <a:pt x="756920" y="0"/>
                </a:moveTo>
                <a:lnTo>
                  <a:pt x="5791402" y="0"/>
                </a:lnTo>
                <a:lnTo>
                  <a:pt x="5791402" y="6858000"/>
                </a:lnTo>
                <a:lnTo>
                  <a:pt x="0" y="6863080"/>
                </a:lnTo>
                <a:lnTo>
                  <a:pt x="756920" y="0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4F458F7-0618-9E49-B0F9-F9C4CFF61756}"/>
              </a:ext>
            </a:extLst>
          </p:cNvPr>
          <p:cNvSpPr/>
          <p:nvPr userDrawn="1"/>
        </p:nvSpPr>
        <p:spPr>
          <a:xfrm>
            <a:off x="-1" y="5791912"/>
            <a:ext cx="11034548" cy="1066088"/>
          </a:xfrm>
          <a:prstGeom prst="rtTriangle">
            <a:avLst/>
          </a:pr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lvl="0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38D71A-E3B7-D547-9EAA-BCD4333A2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5" y="734068"/>
            <a:ext cx="4872778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0A2665-B514-914E-AC8B-16D206E7D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466142"/>
            <a:ext cx="4303179" cy="2063546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358775" indent="-179388">
              <a:buClr>
                <a:schemeClr val="bg1"/>
              </a:buClr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Font typeface="Arial" panose="020B0604020202020204" pitchFamily="34" charset="0"/>
              <a:buNone/>
              <a:defRPr sz="1100" i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186025C-1DC4-8046-9FE9-D46BEFEAC6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947859"/>
            <a:ext cx="2993072" cy="268022"/>
          </a:xfrm>
          <a:solidFill>
            <a:schemeClr val="bg1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GB" sz="1700" i="1" smtClean="0">
                <a:solidFill>
                  <a:schemeClr val="accent6"/>
                </a:solidFill>
                <a:latin typeface="Georgia" panose="02040502050405020303" pitchFamily="18" charset="0"/>
                <a:cs typeface="Georgia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spcBef>
                <a:spcPts val="5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2AB836-1ADF-C84B-B4C6-11B261D3F71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09307" y="1602614"/>
            <a:ext cx="5486400" cy="39947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E035B9-DA1F-3004-E776-CAE01B3BEC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C01A0-D519-215E-49B3-E93691C726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640978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61ED1892-F3B3-35E7-5C4A-5091A7CB584B}"/>
              </a:ext>
            </a:extLst>
          </p:cNvPr>
          <p:cNvSpPr/>
          <p:nvPr userDrawn="1"/>
        </p:nvSpPr>
        <p:spPr>
          <a:xfrm rot="10800000">
            <a:off x="-570079" y="-21772"/>
            <a:ext cx="6409765" cy="6863080"/>
          </a:xfrm>
          <a:custGeom>
            <a:avLst/>
            <a:gdLst>
              <a:gd name="connsiteX0" fmla="*/ 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0 w 5298642"/>
              <a:gd name="connsiteY4" fmla="*/ 0 h 6858000"/>
              <a:gd name="connsiteX0" fmla="*/ 264160 w 5298642"/>
              <a:gd name="connsiteY0" fmla="*/ 0 h 6858000"/>
              <a:gd name="connsiteX1" fmla="*/ 5298642 w 5298642"/>
              <a:gd name="connsiteY1" fmla="*/ 0 h 6858000"/>
              <a:gd name="connsiteX2" fmla="*/ 5298642 w 5298642"/>
              <a:gd name="connsiteY2" fmla="*/ 6858000 h 6858000"/>
              <a:gd name="connsiteX3" fmla="*/ 0 w 5298642"/>
              <a:gd name="connsiteY3" fmla="*/ 6858000 h 6858000"/>
              <a:gd name="connsiteX4" fmla="*/ 264160 w 5298642"/>
              <a:gd name="connsiteY4" fmla="*/ 0 h 6858000"/>
              <a:gd name="connsiteX0" fmla="*/ 741680 w 5776162"/>
              <a:gd name="connsiteY0" fmla="*/ 0 h 6858000"/>
              <a:gd name="connsiteX1" fmla="*/ 5776162 w 5776162"/>
              <a:gd name="connsiteY1" fmla="*/ 0 h 6858000"/>
              <a:gd name="connsiteX2" fmla="*/ 5776162 w 5776162"/>
              <a:gd name="connsiteY2" fmla="*/ 6858000 h 6858000"/>
              <a:gd name="connsiteX3" fmla="*/ 0 w 5776162"/>
              <a:gd name="connsiteY3" fmla="*/ 6852920 h 6858000"/>
              <a:gd name="connsiteX4" fmla="*/ 741680 w 5776162"/>
              <a:gd name="connsiteY4" fmla="*/ 0 h 6858000"/>
              <a:gd name="connsiteX0" fmla="*/ 756920 w 5791402"/>
              <a:gd name="connsiteY0" fmla="*/ 0 h 6863080"/>
              <a:gd name="connsiteX1" fmla="*/ 5791402 w 5791402"/>
              <a:gd name="connsiteY1" fmla="*/ 0 h 6863080"/>
              <a:gd name="connsiteX2" fmla="*/ 5791402 w 5791402"/>
              <a:gd name="connsiteY2" fmla="*/ 6858000 h 6863080"/>
              <a:gd name="connsiteX3" fmla="*/ 0 w 5791402"/>
              <a:gd name="connsiteY3" fmla="*/ 6863080 h 6863080"/>
              <a:gd name="connsiteX4" fmla="*/ 756920 w 5791402"/>
              <a:gd name="connsiteY4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1402" h="6863080">
                <a:moveTo>
                  <a:pt x="756920" y="0"/>
                </a:moveTo>
                <a:lnTo>
                  <a:pt x="5791402" y="0"/>
                </a:lnTo>
                <a:lnTo>
                  <a:pt x="5791402" y="6858000"/>
                </a:lnTo>
                <a:lnTo>
                  <a:pt x="0" y="6863080"/>
                </a:lnTo>
                <a:lnTo>
                  <a:pt x="7569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838D71A-E3B7-D547-9EAA-BCD4333A2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75" y="734068"/>
            <a:ext cx="4872778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0A2665-B514-914E-AC8B-16D206E7D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466142"/>
            <a:ext cx="4303179" cy="2063546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358775" indent="-179388">
              <a:buClr>
                <a:schemeClr val="bg1"/>
              </a:buClr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3pPr>
            <a:lvl4pPr marL="0" indent="0">
              <a:buClr>
                <a:schemeClr val="bg1"/>
              </a:buClr>
              <a:buFont typeface="Arial" panose="020B0604020202020204" pitchFamily="34" charset="0"/>
              <a:buNone/>
              <a:defRPr sz="1100" i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186025C-1DC4-8046-9FE9-D46BEFEAC6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947859"/>
            <a:ext cx="2993072" cy="268022"/>
          </a:xfrm>
          <a:solidFill>
            <a:schemeClr val="bg1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GB" sz="1700" i="1" smtClean="0">
                <a:solidFill>
                  <a:schemeClr val="accent6"/>
                </a:solidFill>
                <a:latin typeface="Georgia" panose="02040502050405020303" pitchFamily="18" charset="0"/>
                <a:cs typeface="Georgia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spcBef>
                <a:spcPts val="5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2AB836-1ADF-C84B-B4C6-11B261D3F71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09307" y="1602614"/>
            <a:ext cx="5486400" cy="399472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E035B9-DA1F-3004-E776-CAE01B3BEC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2C01A0-D519-215E-49B3-E93691C7268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BE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925E685E-F531-22F7-1DA2-81925B8E4B25}"/>
              </a:ext>
            </a:extLst>
          </p:cNvPr>
          <p:cNvSpPr/>
          <p:nvPr userDrawn="1"/>
        </p:nvSpPr>
        <p:spPr>
          <a:xfrm>
            <a:off x="-1" y="5791912"/>
            <a:ext cx="11034548" cy="1066088"/>
          </a:xfrm>
          <a:prstGeom prst="rtTriangle">
            <a:avLst/>
          </a:pr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lvl="0"/>
            <a:endParaRPr lang="en-GB" sz="16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9802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54F458F7-0618-9E49-B0F9-F9C4CFF61756}"/>
              </a:ext>
            </a:extLst>
          </p:cNvPr>
          <p:cNvSpPr/>
          <p:nvPr userDrawn="1"/>
        </p:nvSpPr>
        <p:spPr>
          <a:xfrm rot="10800000">
            <a:off x="5292558" y="-15671"/>
            <a:ext cx="6904508" cy="1381048"/>
          </a:xfrm>
          <a:custGeom>
            <a:avLst/>
            <a:gdLst>
              <a:gd name="connsiteX0" fmla="*/ 0 w 11034548"/>
              <a:gd name="connsiteY0" fmla="*/ 1066088 h 1066088"/>
              <a:gd name="connsiteX1" fmla="*/ 0 w 11034548"/>
              <a:gd name="connsiteY1" fmla="*/ 0 h 1066088"/>
              <a:gd name="connsiteX2" fmla="*/ 11034548 w 11034548"/>
              <a:gd name="connsiteY2" fmla="*/ 1066088 h 1066088"/>
              <a:gd name="connsiteX3" fmla="*/ 0 w 11034548"/>
              <a:gd name="connsiteY3" fmla="*/ 1066088 h 1066088"/>
              <a:gd name="connsiteX0" fmla="*/ 0 w 11034548"/>
              <a:gd name="connsiteY0" fmla="*/ 1381048 h 1381048"/>
              <a:gd name="connsiteX1" fmla="*/ 5080 w 11034548"/>
              <a:gd name="connsiteY1" fmla="*/ 0 h 1381048"/>
              <a:gd name="connsiteX2" fmla="*/ 11034548 w 11034548"/>
              <a:gd name="connsiteY2" fmla="*/ 1381048 h 1381048"/>
              <a:gd name="connsiteX3" fmla="*/ 0 w 11034548"/>
              <a:gd name="connsiteY3" fmla="*/ 1381048 h 1381048"/>
              <a:gd name="connsiteX0" fmla="*/ 0 w 6904508"/>
              <a:gd name="connsiteY0" fmla="*/ 1381048 h 1381048"/>
              <a:gd name="connsiteX1" fmla="*/ 5080 w 6904508"/>
              <a:gd name="connsiteY1" fmla="*/ 0 h 1381048"/>
              <a:gd name="connsiteX2" fmla="*/ 6904508 w 6904508"/>
              <a:gd name="connsiteY2" fmla="*/ 1381048 h 1381048"/>
              <a:gd name="connsiteX3" fmla="*/ 0 w 6904508"/>
              <a:gd name="connsiteY3" fmla="*/ 1381048 h 138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4508" h="1381048">
                <a:moveTo>
                  <a:pt x="0" y="1381048"/>
                </a:moveTo>
                <a:cubicBezTo>
                  <a:pt x="1693" y="920699"/>
                  <a:pt x="3387" y="460349"/>
                  <a:pt x="5080" y="0"/>
                </a:cubicBezTo>
                <a:lnTo>
                  <a:pt x="6904508" y="1381048"/>
                </a:lnTo>
                <a:lnTo>
                  <a:pt x="0" y="138104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7FB8C532-9641-D048-BF3D-31EC51BFCAC2}"/>
              </a:ext>
            </a:extLst>
          </p:cNvPr>
          <p:cNvSpPr/>
          <p:nvPr userDrawn="1"/>
        </p:nvSpPr>
        <p:spPr>
          <a:xfrm flipH="1">
            <a:off x="8743132" y="5090250"/>
            <a:ext cx="3475106" cy="1767471"/>
          </a:xfrm>
          <a:prstGeom prst="rtTriangle">
            <a:avLst/>
          </a:prstGeom>
          <a:solidFill>
            <a:srgbClr val="0081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2AB836-1ADF-C84B-B4C6-11B261D3F71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837310" y="2110547"/>
            <a:ext cx="5486400" cy="314725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AFC75CC-C732-6C4B-A367-D2E36E5D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10546"/>
            <a:ext cx="4787977" cy="314725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BE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0"/>
            <a:endParaRPr lang="en-B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39C253F-B571-B046-B422-0E46ADEFA8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592263"/>
            <a:ext cx="2970212" cy="268022"/>
          </a:xfrm>
          <a:solidFill>
            <a:schemeClr val="accent3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marL="91440" lvl="0"/>
            <a:endParaRPr lang="en-B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9E358-67B1-065E-70D8-784D8AAB1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6694805" cy="85819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741C9-87C6-0993-8238-C8433AF5382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FF513-C0DE-FC4C-2D71-5AEF563002E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pic>
        <p:nvPicPr>
          <p:cNvPr id="5" name="Picture 4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4E8016B-DDEF-B6EA-0AD9-3BAD53A1D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37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AC21-124D-4B50-35A9-4FB39AE4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852D818-BB40-5496-D101-7752CD0CF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08201"/>
            <a:ext cx="10980737" cy="406059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BE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0"/>
            <a:endParaRPr lang="en-B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67983A2-9C6E-052E-B00D-E18910E8F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10980737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B53E4-CE22-287F-41B9-F31853BD5E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F9ACC-E685-FD6A-D537-D17C91F273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C250D245-6BEA-F6C4-2CDD-76C77DABB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86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11">
            <a:extLst>
              <a:ext uri="{FF2B5EF4-FFF2-40B4-BE49-F238E27FC236}">
                <a16:creationId xmlns:a16="http://schemas.microsoft.com/office/drawing/2014/main" id="{F0A1A9A5-1FCB-0147-ABBC-124EBFCC0DA2}"/>
              </a:ext>
            </a:extLst>
          </p:cNvPr>
          <p:cNvSpPr/>
          <p:nvPr userDrawn="1"/>
        </p:nvSpPr>
        <p:spPr>
          <a:xfrm rot="16200000">
            <a:off x="7627316" y="2318767"/>
            <a:ext cx="1821069" cy="7308299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1069" h="7308299">
                <a:moveTo>
                  <a:pt x="0" y="7308299"/>
                </a:moveTo>
                <a:lnTo>
                  <a:pt x="36576" y="0"/>
                </a:lnTo>
                <a:lnTo>
                  <a:pt x="1821069" y="7308299"/>
                </a:lnTo>
                <a:lnTo>
                  <a:pt x="0" y="7308299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ight Triangle 11">
            <a:extLst>
              <a:ext uri="{FF2B5EF4-FFF2-40B4-BE49-F238E27FC236}">
                <a16:creationId xmlns:a16="http://schemas.microsoft.com/office/drawing/2014/main" id="{CF71EB3F-420B-B540-89AE-28E03180F752}"/>
              </a:ext>
            </a:extLst>
          </p:cNvPr>
          <p:cNvSpPr/>
          <p:nvPr userDrawn="1"/>
        </p:nvSpPr>
        <p:spPr>
          <a:xfrm rot="16200000">
            <a:off x="6639765" y="1465165"/>
            <a:ext cx="7088013" cy="4040843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  <a:gd name="connsiteX0" fmla="*/ 0 w 6710061"/>
              <a:gd name="connsiteY0" fmla="*/ 7320491 h 7320491"/>
              <a:gd name="connsiteX1" fmla="*/ 4925568 w 6710061"/>
              <a:gd name="connsiteY1" fmla="*/ 0 h 7320491"/>
              <a:gd name="connsiteX2" fmla="*/ 6710061 w 6710061"/>
              <a:gd name="connsiteY2" fmla="*/ 7308299 h 7320491"/>
              <a:gd name="connsiteX3" fmla="*/ 0 w 6710061"/>
              <a:gd name="connsiteY3" fmla="*/ 7320491 h 7320491"/>
              <a:gd name="connsiteX0" fmla="*/ 0 w 6710061"/>
              <a:gd name="connsiteY0" fmla="*/ 6320747 h 6320747"/>
              <a:gd name="connsiteX1" fmla="*/ 6669024 w 6710061"/>
              <a:gd name="connsiteY1" fmla="*/ 0 h 6320747"/>
              <a:gd name="connsiteX2" fmla="*/ 6710061 w 6710061"/>
              <a:gd name="connsiteY2" fmla="*/ 6308555 h 6320747"/>
              <a:gd name="connsiteX3" fmla="*/ 0 w 6710061"/>
              <a:gd name="connsiteY3" fmla="*/ 6320747 h 6320747"/>
              <a:gd name="connsiteX0" fmla="*/ 0 w 8173101"/>
              <a:gd name="connsiteY0" fmla="*/ 6528011 h 6528011"/>
              <a:gd name="connsiteX1" fmla="*/ 8132064 w 8173101"/>
              <a:gd name="connsiteY1" fmla="*/ 0 h 6528011"/>
              <a:gd name="connsiteX2" fmla="*/ 8173101 w 8173101"/>
              <a:gd name="connsiteY2" fmla="*/ 6308555 h 6528011"/>
              <a:gd name="connsiteX3" fmla="*/ 0 w 8173101"/>
              <a:gd name="connsiteY3" fmla="*/ 6528011 h 6528011"/>
              <a:gd name="connsiteX0" fmla="*/ 0 w 8173101"/>
              <a:gd name="connsiteY0" fmla="*/ 4211531 h 4211531"/>
              <a:gd name="connsiteX1" fmla="*/ 8132064 w 8173101"/>
              <a:gd name="connsiteY1" fmla="*/ 0 h 4211531"/>
              <a:gd name="connsiteX2" fmla="*/ 8173101 w 8173101"/>
              <a:gd name="connsiteY2" fmla="*/ 3992075 h 4211531"/>
              <a:gd name="connsiteX3" fmla="*/ 0 w 8173101"/>
              <a:gd name="connsiteY3" fmla="*/ 4211531 h 4211531"/>
              <a:gd name="connsiteX0" fmla="*/ 0 w 8173101"/>
              <a:gd name="connsiteY0" fmla="*/ 4223723 h 4223723"/>
              <a:gd name="connsiteX1" fmla="*/ 7498080 w 8173101"/>
              <a:gd name="connsiteY1" fmla="*/ 0 h 4223723"/>
              <a:gd name="connsiteX2" fmla="*/ 8173101 w 8173101"/>
              <a:gd name="connsiteY2" fmla="*/ 4004267 h 4223723"/>
              <a:gd name="connsiteX3" fmla="*/ 0 w 8173101"/>
              <a:gd name="connsiteY3" fmla="*/ 4223723 h 4223723"/>
              <a:gd name="connsiteX0" fmla="*/ 0 w 7498080"/>
              <a:gd name="connsiteY0" fmla="*/ 4223723 h 4223723"/>
              <a:gd name="connsiteX1" fmla="*/ 7498080 w 7498080"/>
              <a:gd name="connsiteY1" fmla="*/ 0 h 4223723"/>
              <a:gd name="connsiteX2" fmla="*/ 7465965 w 7498080"/>
              <a:gd name="connsiteY2" fmla="*/ 3992075 h 4223723"/>
              <a:gd name="connsiteX3" fmla="*/ 0 w 7498080"/>
              <a:gd name="connsiteY3" fmla="*/ 4223723 h 4223723"/>
              <a:gd name="connsiteX0" fmla="*/ 0 w 7526928"/>
              <a:gd name="connsiteY0" fmla="*/ 4223723 h 4223723"/>
              <a:gd name="connsiteX1" fmla="*/ 7498080 w 7526928"/>
              <a:gd name="connsiteY1" fmla="*/ 0 h 4223723"/>
              <a:gd name="connsiteX2" fmla="*/ 7526928 w 7526928"/>
              <a:gd name="connsiteY2" fmla="*/ 4028651 h 4223723"/>
              <a:gd name="connsiteX3" fmla="*/ 0 w 7526928"/>
              <a:gd name="connsiteY3" fmla="*/ 4223723 h 4223723"/>
              <a:gd name="connsiteX0" fmla="*/ 0 w 6868557"/>
              <a:gd name="connsiteY0" fmla="*/ 3711659 h 4028651"/>
              <a:gd name="connsiteX1" fmla="*/ 6839709 w 6868557"/>
              <a:gd name="connsiteY1" fmla="*/ 0 h 4028651"/>
              <a:gd name="connsiteX2" fmla="*/ 6868557 w 6868557"/>
              <a:gd name="connsiteY2" fmla="*/ 4028651 h 4028651"/>
              <a:gd name="connsiteX3" fmla="*/ 0 w 6868557"/>
              <a:gd name="connsiteY3" fmla="*/ 3711659 h 4028651"/>
              <a:gd name="connsiteX0" fmla="*/ 0 w 7075821"/>
              <a:gd name="connsiteY0" fmla="*/ 4016459 h 4028651"/>
              <a:gd name="connsiteX1" fmla="*/ 7046973 w 7075821"/>
              <a:gd name="connsiteY1" fmla="*/ 0 h 4028651"/>
              <a:gd name="connsiteX2" fmla="*/ 7075821 w 7075821"/>
              <a:gd name="connsiteY2" fmla="*/ 4028651 h 4028651"/>
              <a:gd name="connsiteX3" fmla="*/ 0 w 7075821"/>
              <a:gd name="connsiteY3" fmla="*/ 4016459 h 4028651"/>
              <a:gd name="connsiteX0" fmla="*/ 0 w 7051437"/>
              <a:gd name="connsiteY0" fmla="*/ 4016459 h 4028651"/>
              <a:gd name="connsiteX1" fmla="*/ 7022589 w 7051437"/>
              <a:gd name="connsiteY1" fmla="*/ 0 h 4028651"/>
              <a:gd name="connsiteX2" fmla="*/ 7051437 w 7051437"/>
              <a:gd name="connsiteY2" fmla="*/ 4028651 h 4028651"/>
              <a:gd name="connsiteX3" fmla="*/ 0 w 7051437"/>
              <a:gd name="connsiteY3" fmla="*/ 4016459 h 4028651"/>
              <a:gd name="connsiteX0" fmla="*/ 0 w 7088013"/>
              <a:gd name="connsiteY0" fmla="*/ 4040843 h 4040843"/>
              <a:gd name="connsiteX1" fmla="*/ 7059165 w 7088013"/>
              <a:gd name="connsiteY1" fmla="*/ 0 h 4040843"/>
              <a:gd name="connsiteX2" fmla="*/ 7088013 w 7088013"/>
              <a:gd name="connsiteY2" fmla="*/ 4028651 h 4040843"/>
              <a:gd name="connsiteX3" fmla="*/ 0 w 7088013"/>
              <a:gd name="connsiteY3" fmla="*/ 4040843 h 404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8013" h="4040843">
                <a:moveTo>
                  <a:pt x="0" y="4040843"/>
                </a:moveTo>
                <a:lnTo>
                  <a:pt x="7059165" y="0"/>
                </a:lnTo>
                <a:lnTo>
                  <a:pt x="7088013" y="4028651"/>
                </a:lnTo>
                <a:lnTo>
                  <a:pt x="0" y="4040843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F38EEA-BAD9-4FDF-4F53-BADDCE7E3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08201"/>
            <a:ext cx="6746174" cy="4060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C6CA8A-DA7C-C5BA-6937-BED1A984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6998587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8924B19-4C04-25A0-8732-3B8B9E871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6746174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ABD410-82A4-02BD-38FA-33965D4A20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C044A-2DE4-72D8-D36E-F3F0DCC611F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85B7126F-8E9A-C9B2-5F66-BA9D40D37D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050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11">
            <a:extLst>
              <a:ext uri="{FF2B5EF4-FFF2-40B4-BE49-F238E27FC236}">
                <a16:creationId xmlns:a16="http://schemas.microsoft.com/office/drawing/2014/main" id="{F0A1A9A5-1FCB-0147-ABBC-124EBFCC0DA2}"/>
              </a:ext>
            </a:extLst>
          </p:cNvPr>
          <p:cNvSpPr/>
          <p:nvPr userDrawn="1"/>
        </p:nvSpPr>
        <p:spPr>
          <a:xfrm rot="16200000">
            <a:off x="7627316" y="2318767"/>
            <a:ext cx="1821069" cy="7308299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1069" h="7308299">
                <a:moveTo>
                  <a:pt x="0" y="7308299"/>
                </a:moveTo>
                <a:lnTo>
                  <a:pt x="36576" y="0"/>
                </a:lnTo>
                <a:lnTo>
                  <a:pt x="1821069" y="7308299"/>
                </a:lnTo>
                <a:lnTo>
                  <a:pt x="0" y="7308299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ight Triangle 11">
            <a:extLst>
              <a:ext uri="{FF2B5EF4-FFF2-40B4-BE49-F238E27FC236}">
                <a16:creationId xmlns:a16="http://schemas.microsoft.com/office/drawing/2014/main" id="{CF71EB3F-420B-B540-89AE-28E03180F752}"/>
              </a:ext>
            </a:extLst>
          </p:cNvPr>
          <p:cNvSpPr/>
          <p:nvPr userDrawn="1"/>
        </p:nvSpPr>
        <p:spPr>
          <a:xfrm rot="16200000">
            <a:off x="6639765" y="1465165"/>
            <a:ext cx="7088013" cy="4040843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  <a:gd name="connsiteX0" fmla="*/ 0 w 6710061"/>
              <a:gd name="connsiteY0" fmla="*/ 7320491 h 7320491"/>
              <a:gd name="connsiteX1" fmla="*/ 4925568 w 6710061"/>
              <a:gd name="connsiteY1" fmla="*/ 0 h 7320491"/>
              <a:gd name="connsiteX2" fmla="*/ 6710061 w 6710061"/>
              <a:gd name="connsiteY2" fmla="*/ 7308299 h 7320491"/>
              <a:gd name="connsiteX3" fmla="*/ 0 w 6710061"/>
              <a:gd name="connsiteY3" fmla="*/ 7320491 h 7320491"/>
              <a:gd name="connsiteX0" fmla="*/ 0 w 6710061"/>
              <a:gd name="connsiteY0" fmla="*/ 6320747 h 6320747"/>
              <a:gd name="connsiteX1" fmla="*/ 6669024 w 6710061"/>
              <a:gd name="connsiteY1" fmla="*/ 0 h 6320747"/>
              <a:gd name="connsiteX2" fmla="*/ 6710061 w 6710061"/>
              <a:gd name="connsiteY2" fmla="*/ 6308555 h 6320747"/>
              <a:gd name="connsiteX3" fmla="*/ 0 w 6710061"/>
              <a:gd name="connsiteY3" fmla="*/ 6320747 h 6320747"/>
              <a:gd name="connsiteX0" fmla="*/ 0 w 8173101"/>
              <a:gd name="connsiteY0" fmla="*/ 6528011 h 6528011"/>
              <a:gd name="connsiteX1" fmla="*/ 8132064 w 8173101"/>
              <a:gd name="connsiteY1" fmla="*/ 0 h 6528011"/>
              <a:gd name="connsiteX2" fmla="*/ 8173101 w 8173101"/>
              <a:gd name="connsiteY2" fmla="*/ 6308555 h 6528011"/>
              <a:gd name="connsiteX3" fmla="*/ 0 w 8173101"/>
              <a:gd name="connsiteY3" fmla="*/ 6528011 h 6528011"/>
              <a:gd name="connsiteX0" fmla="*/ 0 w 8173101"/>
              <a:gd name="connsiteY0" fmla="*/ 4211531 h 4211531"/>
              <a:gd name="connsiteX1" fmla="*/ 8132064 w 8173101"/>
              <a:gd name="connsiteY1" fmla="*/ 0 h 4211531"/>
              <a:gd name="connsiteX2" fmla="*/ 8173101 w 8173101"/>
              <a:gd name="connsiteY2" fmla="*/ 3992075 h 4211531"/>
              <a:gd name="connsiteX3" fmla="*/ 0 w 8173101"/>
              <a:gd name="connsiteY3" fmla="*/ 4211531 h 4211531"/>
              <a:gd name="connsiteX0" fmla="*/ 0 w 8173101"/>
              <a:gd name="connsiteY0" fmla="*/ 4223723 h 4223723"/>
              <a:gd name="connsiteX1" fmla="*/ 7498080 w 8173101"/>
              <a:gd name="connsiteY1" fmla="*/ 0 h 4223723"/>
              <a:gd name="connsiteX2" fmla="*/ 8173101 w 8173101"/>
              <a:gd name="connsiteY2" fmla="*/ 4004267 h 4223723"/>
              <a:gd name="connsiteX3" fmla="*/ 0 w 8173101"/>
              <a:gd name="connsiteY3" fmla="*/ 4223723 h 4223723"/>
              <a:gd name="connsiteX0" fmla="*/ 0 w 7498080"/>
              <a:gd name="connsiteY0" fmla="*/ 4223723 h 4223723"/>
              <a:gd name="connsiteX1" fmla="*/ 7498080 w 7498080"/>
              <a:gd name="connsiteY1" fmla="*/ 0 h 4223723"/>
              <a:gd name="connsiteX2" fmla="*/ 7465965 w 7498080"/>
              <a:gd name="connsiteY2" fmla="*/ 3992075 h 4223723"/>
              <a:gd name="connsiteX3" fmla="*/ 0 w 7498080"/>
              <a:gd name="connsiteY3" fmla="*/ 4223723 h 4223723"/>
              <a:gd name="connsiteX0" fmla="*/ 0 w 7526928"/>
              <a:gd name="connsiteY0" fmla="*/ 4223723 h 4223723"/>
              <a:gd name="connsiteX1" fmla="*/ 7498080 w 7526928"/>
              <a:gd name="connsiteY1" fmla="*/ 0 h 4223723"/>
              <a:gd name="connsiteX2" fmla="*/ 7526928 w 7526928"/>
              <a:gd name="connsiteY2" fmla="*/ 4028651 h 4223723"/>
              <a:gd name="connsiteX3" fmla="*/ 0 w 7526928"/>
              <a:gd name="connsiteY3" fmla="*/ 4223723 h 4223723"/>
              <a:gd name="connsiteX0" fmla="*/ 0 w 6868557"/>
              <a:gd name="connsiteY0" fmla="*/ 3711659 h 4028651"/>
              <a:gd name="connsiteX1" fmla="*/ 6839709 w 6868557"/>
              <a:gd name="connsiteY1" fmla="*/ 0 h 4028651"/>
              <a:gd name="connsiteX2" fmla="*/ 6868557 w 6868557"/>
              <a:gd name="connsiteY2" fmla="*/ 4028651 h 4028651"/>
              <a:gd name="connsiteX3" fmla="*/ 0 w 6868557"/>
              <a:gd name="connsiteY3" fmla="*/ 3711659 h 4028651"/>
              <a:gd name="connsiteX0" fmla="*/ 0 w 7075821"/>
              <a:gd name="connsiteY0" fmla="*/ 4016459 h 4028651"/>
              <a:gd name="connsiteX1" fmla="*/ 7046973 w 7075821"/>
              <a:gd name="connsiteY1" fmla="*/ 0 h 4028651"/>
              <a:gd name="connsiteX2" fmla="*/ 7075821 w 7075821"/>
              <a:gd name="connsiteY2" fmla="*/ 4028651 h 4028651"/>
              <a:gd name="connsiteX3" fmla="*/ 0 w 7075821"/>
              <a:gd name="connsiteY3" fmla="*/ 4016459 h 4028651"/>
              <a:gd name="connsiteX0" fmla="*/ 0 w 7051437"/>
              <a:gd name="connsiteY0" fmla="*/ 4016459 h 4028651"/>
              <a:gd name="connsiteX1" fmla="*/ 7022589 w 7051437"/>
              <a:gd name="connsiteY1" fmla="*/ 0 h 4028651"/>
              <a:gd name="connsiteX2" fmla="*/ 7051437 w 7051437"/>
              <a:gd name="connsiteY2" fmla="*/ 4028651 h 4028651"/>
              <a:gd name="connsiteX3" fmla="*/ 0 w 7051437"/>
              <a:gd name="connsiteY3" fmla="*/ 4016459 h 4028651"/>
              <a:gd name="connsiteX0" fmla="*/ 0 w 7088013"/>
              <a:gd name="connsiteY0" fmla="*/ 4040843 h 4040843"/>
              <a:gd name="connsiteX1" fmla="*/ 7059165 w 7088013"/>
              <a:gd name="connsiteY1" fmla="*/ 0 h 4040843"/>
              <a:gd name="connsiteX2" fmla="*/ 7088013 w 7088013"/>
              <a:gd name="connsiteY2" fmla="*/ 4028651 h 4040843"/>
              <a:gd name="connsiteX3" fmla="*/ 0 w 7088013"/>
              <a:gd name="connsiteY3" fmla="*/ 4040843 h 404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8013" h="4040843">
                <a:moveTo>
                  <a:pt x="0" y="4040843"/>
                </a:moveTo>
                <a:lnTo>
                  <a:pt x="7059165" y="0"/>
                </a:lnTo>
                <a:lnTo>
                  <a:pt x="7088013" y="4028651"/>
                </a:lnTo>
                <a:lnTo>
                  <a:pt x="0" y="40408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F38EEA-BAD9-4FDF-4F53-BADDCE7E3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08201"/>
            <a:ext cx="6746174" cy="4060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endParaRPr lang="en-BE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C6CA8A-DA7C-C5BA-6937-BED1A984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6998587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8924B19-4C04-25A0-8732-3B8B9E871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6746174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ABD410-82A4-02BD-38FA-33965D4A20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C044A-2DE4-72D8-D36E-F3F0DCC611F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BFA1B07F-DA7E-8A54-2B97-66545083AF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5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C2E1AC-FEEC-4277-BD1B-B0A31F8754DC}"/>
              </a:ext>
            </a:extLst>
          </p:cNvPr>
          <p:cNvSpPr/>
          <p:nvPr/>
        </p:nvSpPr>
        <p:spPr>
          <a:xfrm flipV="1">
            <a:off x="5043997" y="2433150"/>
            <a:ext cx="1697981" cy="4436139"/>
          </a:xfrm>
          <a:custGeom>
            <a:avLst/>
            <a:gdLst>
              <a:gd name="connsiteX0" fmla="*/ 1697981 w 1697981"/>
              <a:gd name="connsiteY0" fmla="*/ 4436139 h 4436139"/>
              <a:gd name="connsiteX1" fmla="*/ 1697981 w 1697981"/>
              <a:gd name="connsiteY1" fmla="*/ 0 h 4436139"/>
              <a:gd name="connsiteX2" fmla="*/ 0 w 1697981"/>
              <a:gd name="connsiteY2" fmla="*/ 0 h 4436139"/>
              <a:gd name="connsiteX3" fmla="*/ 1682742 w 1697981"/>
              <a:gd name="connsiteY3" fmla="*/ 4413778 h 4436139"/>
              <a:gd name="connsiteX4" fmla="*/ 1682742 w 1697981"/>
              <a:gd name="connsiteY4" fmla="*/ 4396762 h 4436139"/>
              <a:gd name="connsiteX5" fmla="*/ 1697981 w 1697981"/>
              <a:gd name="connsiteY5" fmla="*/ 4436139 h 44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981" h="4436139">
                <a:moveTo>
                  <a:pt x="1697981" y="4436139"/>
                </a:moveTo>
                <a:lnTo>
                  <a:pt x="1697981" y="0"/>
                </a:lnTo>
                <a:lnTo>
                  <a:pt x="0" y="0"/>
                </a:lnTo>
                <a:lnTo>
                  <a:pt x="1682742" y="4413778"/>
                </a:lnTo>
                <a:lnTo>
                  <a:pt x="1682742" y="4396762"/>
                </a:lnTo>
                <a:lnTo>
                  <a:pt x="1697981" y="4436139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24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0C00330-C80F-45C5-B362-3C5CC5696B37}"/>
              </a:ext>
            </a:extLst>
          </p:cNvPr>
          <p:cNvSpPr/>
          <p:nvPr/>
        </p:nvSpPr>
        <p:spPr>
          <a:xfrm flipV="1">
            <a:off x="6741253" y="1"/>
            <a:ext cx="956886" cy="2455511"/>
          </a:xfrm>
          <a:custGeom>
            <a:avLst/>
            <a:gdLst>
              <a:gd name="connsiteX0" fmla="*/ 0 w 956886"/>
              <a:gd name="connsiteY0" fmla="*/ 2455511 h 2455511"/>
              <a:gd name="connsiteX1" fmla="*/ 956886 w 956886"/>
              <a:gd name="connsiteY1" fmla="*/ 2455511 h 2455511"/>
              <a:gd name="connsiteX2" fmla="*/ 15239 w 956886"/>
              <a:gd name="connsiteY2" fmla="*/ 22361 h 2455511"/>
              <a:gd name="connsiteX3" fmla="*/ 15239 w 956886"/>
              <a:gd name="connsiteY3" fmla="*/ 39971 h 2455511"/>
              <a:gd name="connsiteX4" fmla="*/ 0 w 956886"/>
              <a:gd name="connsiteY4" fmla="*/ 0 h 2455511"/>
              <a:gd name="connsiteX5" fmla="*/ 0 w 956886"/>
              <a:gd name="connsiteY5" fmla="*/ 2455511 h 245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86" h="2455511">
                <a:moveTo>
                  <a:pt x="0" y="2455511"/>
                </a:moveTo>
                <a:lnTo>
                  <a:pt x="956886" y="2455511"/>
                </a:lnTo>
                <a:lnTo>
                  <a:pt x="15239" y="22361"/>
                </a:lnTo>
                <a:lnTo>
                  <a:pt x="15239" y="39971"/>
                </a:lnTo>
                <a:lnTo>
                  <a:pt x="0" y="0"/>
                </a:lnTo>
                <a:lnTo>
                  <a:pt x="0" y="2455511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9DD206-FC16-4134-8F15-0E1305744E43}"/>
              </a:ext>
            </a:extLst>
          </p:cNvPr>
          <p:cNvSpPr/>
          <p:nvPr/>
        </p:nvSpPr>
        <p:spPr>
          <a:xfrm flipV="1">
            <a:off x="6741253" y="2415541"/>
            <a:ext cx="15239" cy="56987"/>
          </a:xfrm>
          <a:custGeom>
            <a:avLst/>
            <a:gdLst>
              <a:gd name="connsiteX0" fmla="*/ 15239 w 15239"/>
              <a:gd name="connsiteY0" fmla="*/ 56987 h 56987"/>
              <a:gd name="connsiteX1" fmla="*/ 15239 w 15239"/>
              <a:gd name="connsiteY1" fmla="*/ 39377 h 56987"/>
              <a:gd name="connsiteX2" fmla="*/ 0 w 15239"/>
              <a:gd name="connsiteY2" fmla="*/ 0 h 56987"/>
              <a:gd name="connsiteX3" fmla="*/ 0 w 15239"/>
              <a:gd name="connsiteY3" fmla="*/ 17016 h 56987"/>
              <a:gd name="connsiteX4" fmla="*/ 15239 w 15239"/>
              <a:gd name="connsiteY4" fmla="*/ 56987 h 5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39" h="56987">
                <a:moveTo>
                  <a:pt x="15239" y="56987"/>
                </a:moveTo>
                <a:lnTo>
                  <a:pt x="15239" y="39377"/>
                </a:lnTo>
                <a:lnTo>
                  <a:pt x="0" y="0"/>
                </a:lnTo>
                <a:lnTo>
                  <a:pt x="0" y="17016"/>
                </a:lnTo>
                <a:lnTo>
                  <a:pt x="15239" y="5698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48EDF07-B57C-4CAC-A4FB-99337349D7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41253" cy="6869289"/>
          </a:xfrm>
          <a:custGeom>
            <a:avLst/>
            <a:gdLst>
              <a:gd name="connsiteX0" fmla="*/ 0 w 6741253"/>
              <a:gd name="connsiteY0" fmla="*/ 0 h 6869289"/>
              <a:gd name="connsiteX1" fmla="*/ 6741253 w 6741253"/>
              <a:gd name="connsiteY1" fmla="*/ 0 h 6869289"/>
              <a:gd name="connsiteX2" fmla="*/ 6741253 w 6741253"/>
              <a:gd name="connsiteY2" fmla="*/ 2455511 h 6869289"/>
              <a:gd name="connsiteX3" fmla="*/ 5058511 w 6741253"/>
              <a:gd name="connsiteY3" fmla="*/ 6869289 h 6869289"/>
              <a:gd name="connsiteX4" fmla="*/ 0 w 6741253"/>
              <a:gd name="connsiteY4" fmla="*/ 6869289 h 686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1253" h="6869289">
                <a:moveTo>
                  <a:pt x="0" y="0"/>
                </a:moveTo>
                <a:lnTo>
                  <a:pt x="6741253" y="0"/>
                </a:lnTo>
                <a:lnTo>
                  <a:pt x="6741253" y="2455511"/>
                </a:lnTo>
                <a:lnTo>
                  <a:pt x="5058511" y="6869289"/>
                </a:lnTo>
                <a:lnTo>
                  <a:pt x="0" y="68692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GB" sz="2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9AD076A4-0416-4B9E-B71B-C9988D23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599" y="1592264"/>
            <a:ext cx="4501293" cy="1005954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0A869D7-3413-42E8-8B74-8B3E5B4F4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6283" y="2757170"/>
            <a:ext cx="4518342" cy="34591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EBD7E-E16D-F40A-771E-BA06CBBB6F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156D8-1404-558C-C406-CCA849FB50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573707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2572F29-1DA0-3F4A-B056-39F2E22F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83254"/>
            <a:ext cx="6998587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id="{F0A1A9A5-1FCB-0147-ABBC-124EBFCC0DA2}"/>
              </a:ext>
            </a:extLst>
          </p:cNvPr>
          <p:cNvSpPr/>
          <p:nvPr userDrawn="1"/>
        </p:nvSpPr>
        <p:spPr>
          <a:xfrm rot="16200000">
            <a:off x="6444692" y="1213506"/>
            <a:ext cx="7039245" cy="4479755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  <a:gd name="connsiteX0" fmla="*/ 0 w 3930285"/>
              <a:gd name="connsiteY0" fmla="*/ 7308299 h 7381451"/>
              <a:gd name="connsiteX1" fmla="*/ 36576 w 3930285"/>
              <a:gd name="connsiteY1" fmla="*/ 0 h 7381451"/>
              <a:gd name="connsiteX2" fmla="*/ 3930285 w 3930285"/>
              <a:gd name="connsiteY2" fmla="*/ 7381451 h 7381451"/>
              <a:gd name="connsiteX3" fmla="*/ 0 w 3930285"/>
              <a:gd name="connsiteY3" fmla="*/ 7308299 h 7381451"/>
              <a:gd name="connsiteX0" fmla="*/ 0 w 3930285"/>
              <a:gd name="connsiteY0" fmla="*/ 4467563 h 4540715"/>
              <a:gd name="connsiteX1" fmla="*/ 12192 w 3930285"/>
              <a:gd name="connsiteY1" fmla="*/ 0 h 4540715"/>
              <a:gd name="connsiteX2" fmla="*/ 3930285 w 3930285"/>
              <a:gd name="connsiteY2" fmla="*/ 4540715 h 4540715"/>
              <a:gd name="connsiteX3" fmla="*/ 0 w 3930285"/>
              <a:gd name="connsiteY3" fmla="*/ 4467563 h 4540715"/>
              <a:gd name="connsiteX0" fmla="*/ 0 w 7027053"/>
              <a:gd name="connsiteY0" fmla="*/ 4467563 h 4504139"/>
              <a:gd name="connsiteX1" fmla="*/ 12192 w 7027053"/>
              <a:gd name="connsiteY1" fmla="*/ 0 h 4504139"/>
              <a:gd name="connsiteX2" fmla="*/ 7027053 w 7027053"/>
              <a:gd name="connsiteY2" fmla="*/ 4504139 h 4504139"/>
              <a:gd name="connsiteX3" fmla="*/ 0 w 7027053"/>
              <a:gd name="connsiteY3" fmla="*/ 4467563 h 4504139"/>
              <a:gd name="connsiteX0" fmla="*/ 0 w 7039245"/>
              <a:gd name="connsiteY0" fmla="*/ 4467563 h 4479755"/>
              <a:gd name="connsiteX1" fmla="*/ 12192 w 7039245"/>
              <a:gd name="connsiteY1" fmla="*/ 0 h 4479755"/>
              <a:gd name="connsiteX2" fmla="*/ 7039245 w 7039245"/>
              <a:gd name="connsiteY2" fmla="*/ 4479755 h 4479755"/>
              <a:gd name="connsiteX3" fmla="*/ 0 w 7039245"/>
              <a:gd name="connsiteY3" fmla="*/ 4467563 h 447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9245" h="4479755">
                <a:moveTo>
                  <a:pt x="0" y="4467563"/>
                </a:moveTo>
                <a:lnTo>
                  <a:pt x="12192" y="0"/>
                </a:lnTo>
                <a:lnTo>
                  <a:pt x="7039245" y="4479755"/>
                </a:lnTo>
                <a:lnTo>
                  <a:pt x="0" y="4467563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ight Triangle 11">
            <a:extLst>
              <a:ext uri="{FF2B5EF4-FFF2-40B4-BE49-F238E27FC236}">
                <a16:creationId xmlns:a16="http://schemas.microsoft.com/office/drawing/2014/main" id="{2CBAFDBA-12EE-404C-9ED2-40F5C06D5C58}"/>
              </a:ext>
            </a:extLst>
          </p:cNvPr>
          <p:cNvSpPr/>
          <p:nvPr userDrawn="1"/>
        </p:nvSpPr>
        <p:spPr>
          <a:xfrm rot="5400000" flipV="1">
            <a:off x="8438084" y="-204323"/>
            <a:ext cx="3625485" cy="3931115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  <a:gd name="connsiteX0" fmla="*/ 0 w 1821069"/>
              <a:gd name="connsiteY0" fmla="*/ 3931115 h 3931115"/>
              <a:gd name="connsiteX1" fmla="*/ 12192 w 1821069"/>
              <a:gd name="connsiteY1" fmla="*/ 0 h 3931115"/>
              <a:gd name="connsiteX2" fmla="*/ 1821069 w 1821069"/>
              <a:gd name="connsiteY2" fmla="*/ 3931115 h 3931115"/>
              <a:gd name="connsiteX3" fmla="*/ 0 w 1821069"/>
              <a:gd name="connsiteY3" fmla="*/ 3931115 h 3931115"/>
              <a:gd name="connsiteX0" fmla="*/ 0 w 3625485"/>
              <a:gd name="connsiteY0" fmla="*/ 3931115 h 3931115"/>
              <a:gd name="connsiteX1" fmla="*/ 12192 w 3625485"/>
              <a:gd name="connsiteY1" fmla="*/ 0 h 3931115"/>
              <a:gd name="connsiteX2" fmla="*/ 3625485 w 3625485"/>
              <a:gd name="connsiteY2" fmla="*/ 3931115 h 3931115"/>
              <a:gd name="connsiteX3" fmla="*/ 0 w 3625485"/>
              <a:gd name="connsiteY3" fmla="*/ 3931115 h 393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5485" h="3931115">
                <a:moveTo>
                  <a:pt x="0" y="3931115"/>
                </a:moveTo>
                <a:lnTo>
                  <a:pt x="12192" y="0"/>
                </a:lnTo>
                <a:lnTo>
                  <a:pt x="3625485" y="3931115"/>
                </a:lnTo>
                <a:lnTo>
                  <a:pt x="0" y="393111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133148-7BCB-6BFE-DD13-53CBEB5929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08201"/>
            <a:ext cx="6746174" cy="4060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endParaRPr lang="en-B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034F89E-CB7D-11B7-482E-DEE01A57F3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6746174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D90DD436-0F55-6502-F059-900F3DA9A09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71475" y="6356350"/>
            <a:ext cx="5724525" cy="365125"/>
          </a:xfrm>
        </p:spPr>
        <p:txBody>
          <a:bodyPr/>
          <a:lstStyle/>
          <a:p>
            <a:endParaRPr lang="en-BE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03E283A-21AD-B13C-93A8-4A81D82C51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B1BA39D-A84F-826E-3980-2CC8C5791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77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2572F29-1DA0-3F4A-B056-39F2E22F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6998587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id="{F0A1A9A5-1FCB-0147-ABBC-124EBFCC0DA2}"/>
              </a:ext>
            </a:extLst>
          </p:cNvPr>
          <p:cNvSpPr/>
          <p:nvPr userDrawn="1"/>
        </p:nvSpPr>
        <p:spPr>
          <a:xfrm rot="16200000">
            <a:off x="6444692" y="1213506"/>
            <a:ext cx="7039245" cy="4479755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  <a:gd name="connsiteX0" fmla="*/ 0 w 3930285"/>
              <a:gd name="connsiteY0" fmla="*/ 7308299 h 7381451"/>
              <a:gd name="connsiteX1" fmla="*/ 36576 w 3930285"/>
              <a:gd name="connsiteY1" fmla="*/ 0 h 7381451"/>
              <a:gd name="connsiteX2" fmla="*/ 3930285 w 3930285"/>
              <a:gd name="connsiteY2" fmla="*/ 7381451 h 7381451"/>
              <a:gd name="connsiteX3" fmla="*/ 0 w 3930285"/>
              <a:gd name="connsiteY3" fmla="*/ 7308299 h 7381451"/>
              <a:gd name="connsiteX0" fmla="*/ 0 w 3930285"/>
              <a:gd name="connsiteY0" fmla="*/ 4467563 h 4540715"/>
              <a:gd name="connsiteX1" fmla="*/ 12192 w 3930285"/>
              <a:gd name="connsiteY1" fmla="*/ 0 h 4540715"/>
              <a:gd name="connsiteX2" fmla="*/ 3930285 w 3930285"/>
              <a:gd name="connsiteY2" fmla="*/ 4540715 h 4540715"/>
              <a:gd name="connsiteX3" fmla="*/ 0 w 3930285"/>
              <a:gd name="connsiteY3" fmla="*/ 4467563 h 4540715"/>
              <a:gd name="connsiteX0" fmla="*/ 0 w 7027053"/>
              <a:gd name="connsiteY0" fmla="*/ 4467563 h 4504139"/>
              <a:gd name="connsiteX1" fmla="*/ 12192 w 7027053"/>
              <a:gd name="connsiteY1" fmla="*/ 0 h 4504139"/>
              <a:gd name="connsiteX2" fmla="*/ 7027053 w 7027053"/>
              <a:gd name="connsiteY2" fmla="*/ 4504139 h 4504139"/>
              <a:gd name="connsiteX3" fmla="*/ 0 w 7027053"/>
              <a:gd name="connsiteY3" fmla="*/ 4467563 h 4504139"/>
              <a:gd name="connsiteX0" fmla="*/ 0 w 7039245"/>
              <a:gd name="connsiteY0" fmla="*/ 4467563 h 4479755"/>
              <a:gd name="connsiteX1" fmla="*/ 12192 w 7039245"/>
              <a:gd name="connsiteY1" fmla="*/ 0 h 4479755"/>
              <a:gd name="connsiteX2" fmla="*/ 7039245 w 7039245"/>
              <a:gd name="connsiteY2" fmla="*/ 4479755 h 4479755"/>
              <a:gd name="connsiteX3" fmla="*/ 0 w 7039245"/>
              <a:gd name="connsiteY3" fmla="*/ 4467563 h 4479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39245" h="4479755">
                <a:moveTo>
                  <a:pt x="0" y="4467563"/>
                </a:moveTo>
                <a:lnTo>
                  <a:pt x="12192" y="0"/>
                </a:lnTo>
                <a:lnTo>
                  <a:pt x="7039245" y="4479755"/>
                </a:lnTo>
                <a:lnTo>
                  <a:pt x="0" y="4467563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ight Triangle 11">
            <a:extLst>
              <a:ext uri="{FF2B5EF4-FFF2-40B4-BE49-F238E27FC236}">
                <a16:creationId xmlns:a16="http://schemas.microsoft.com/office/drawing/2014/main" id="{2CBAFDBA-12EE-404C-9ED2-40F5C06D5C58}"/>
              </a:ext>
            </a:extLst>
          </p:cNvPr>
          <p:cNvSpPr/>
          <p:nvPr userDrawn="1"/>
        </p:nvSpPr>
        <p:spPr>
          <a:xfrm rot="5400000" flipV="1">
            <a:off x="8438084" y="-204323"/>
            <a:ext cx="3625485" cy="3931115"/>
          </a:xfrm>
          <a:custGeom>
            <a:avLst/>
            <a:gdLst>
              <a:gd name="connsiteX0" fmla="*/ 0 w 6234573"/>
              <a:gd name="connsiteY0" fmla="*/ 4248110 h 4248110"/>
              <a:gd name="connsiteX1" fmla="*/ 0 w 6234573"/>
              <a:gd name="connsiteY1" fmla="*/ 0 h 4248110"/>
              <a:gd name="connsiteX2" fmla="*/ 6234573 w 6234573"/>
              <a:gd name="connsiteY2" fmla="*/ 4248110 h 4248110"/>
              <a:gd name="connsiteX3" fmla="*/ 0 w 6234573"/>
              <a:gd name="connsiteY3" fmla="*/ 4248110 h 4248110"/>
              <a:gd name="connsiteX0" fmla="*/ 0 w 6234573"/>
              <a:gd name="connsiteY0" fmla="*/ 7308299 h 7308299"/>
              <a:gd name="connsiteX1" fmla="*/ 1816608 w 6234573"/>
              <a:gd name="connsiteY1" fmla="*/ 0 h 7308299"/>
              <a:gd name="connsiteX2" fmla="*/ 6234573 w 6234573"/>
              <a:gd name="connsiteY2" fmla="*/ 7308299 h 7308299"/>
              <a:gd name="connsiteX3" fmla="*/ 0 w 6234573"/>
              <a:gd name="connsiteY3" fmla="*/ 7308299 h 7308299"/>
              <a:gd name="connsiteX0" fmla="*/ 0 w 4454541"/>
              <a:gd name="connsiteY0" fmla="*/ 7308299 h 7308299"/>
              <a:gd name="connsiteX1" fmla="*/ 36576 w 4454541"/>
              <a:gd name="connsiteY1" fmla="*/ 0 h 7308299"/>
              <a:gd name="connsiteX2" fmla="*/ 4454541 w 4454541"/>
              <a:gd name="connsiteY2" fmla="*/ 7308299 h 7308299"/>
              <a:gd name="connsiteX3" fmla="*/ 0 w 4454541"/>
              <a:gd name="connsiteY3" fmla="*/ 7308299 h 7308299"/>
              <a:gd name="connsiteX0" fmla="*/ 0 w 1821069"/>
              <a:gd name="connsiteY0" fmla="*/ 7308299 h 7308299"/>
              <a:gd name="connsiteX1" fmla="*/ 36576 w 1821069"/>
              <a:gd name="connsiteY1" fmla="*/ 0 h 7308299"/>
              <a:gd name="connsiteX2" fmla="*/ 1821069 w 1821069"/>
              <a:gd name="connsiteY2" fmla="*/ 7308299 h 7308299"/>
              <a:gd name="connsiteX3" fmla="*/ 0 w 1821069"/>
              <a:gd name="connsiteY3" fmla="*/ 7308299 h 7308299"/>
              <a:gd name="connsiteX0" fmla="*/ 0 w 1821069"/>
              <a:gd name="connsiteY0" fmla="*/ 3931115 h 3931115"/>
              <a:gd name="connsiteX1" fmla="*/ 12192 w 1821069"/>
              <a:gd name="connsiteY1" fmla="*/ 0 h 3931115"/>
              <a:gd name="connsiteX2" fmla="*/ 1821069 w 1821069"/>
              <a:gd name="connsiteY2" fmla="*/ 3931115 h 3931115"/>
              <a:gd name="connsiteX3" fmla="*/ 0 w 1821069"/>
              <a:gd name="connsiteY3" fmla="*/ 3931115 h 3931115"/>
              <a:gd name="connsiteX0" fmla="*/ 0 w 3625485"/>
              <a:gd name="connsiteY0" fmla="*/ 3931115 h 3931115"/>
              <a:gd name="connsiteX1" fmla="*/ 12192 w 3625485"/>
              <a:gd name="connsiteY1" fmla="*/ 0 h 3931115"/>
              <a:gd name="connsiteX2" fmla="*/ 3625485 w 3625485"/>
              <a:gd name="connsiteY2" fmla="*/ 3931115 h 3931115"/>
              <a:gd name="connsiteX3" fmla="*/ 0 w 3625485"/>
              <a:gd name="connsiteY3" fmla="*/ 3931115 h 393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5485" h="3931115">
                <a:moveTo>
                  <a:pt x="0" y="3931115"/>
                </a:moveTo>
                <a:lnTo>
                  <a:pt x="12192" y="0"/>
                </a:lnTo>
                <a:lnTo>
                  <a:pt x="3625485" y="3931115"/>
                </a:lnTo>
                <a:lnTo>
                  <a:pt x="0" y="3931115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r>
              <a:rPr lang="en-GB" sz="1600">
                <a:solidFill>
                  <a:schemeClr val="bg1"/>
                </a:solidFill>
                <a:latin typeface="+mj-lt"/>
              </a:rPr>
              <a:t>Z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E6A3A2C-6595-2A6C-57A5-3E74068BD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08201"/>
            <a:ext cx="6746174" cy="4060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endParaRPr lang="en-B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9966FC-934F-E399-F4DB-EFD0986DE9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6746174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E3A9C7DE-BD3B-70E0-D026-6B5BFBA8E96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71475" y="6356350"/>
            <a:ext cx="5724525" cy="365125"/>
          </a:xfrm>
        </p:spPr>
        <p:txBody>
          <a:bodyPr/>
          <a:lstStyle/>
          <a:p>
            <a:endParaRPr lang="en-BE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6D18202-E66C-4F4F-FF78-99C4CE69678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6142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1766BE89-FD13-5791-CC31-AA40EF08D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52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02DFEA-465B-4729-984C-B9B057380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68300"/>
            <a:ext cx="4384039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endParaRPr lang="en-B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F441080-B7FA-8503-DD1C-A5353A27A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2108201"/>
            <a:ext cx="5508625" cy="4060594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BE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0"/>
            <a:endParaRPr lang="en-BE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4868C7F-B9A0-2F05-351B-C36C67B1FC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592263"/>
            <a:ext cx="5508625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5D91B8C-EDFE-C836-963A-EBB08DC72B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4007E6-BF12-6E54-3332-815828A9554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E4A2413-D500-346F-89BF-E6403F6B6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84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986D4133-3088-BB6D-8C7A-03DADB41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5991099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endParaRPr lang="en-BE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F3F23950-CDD0-5FCC-907F-AA487A014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08201"/>
            <a:ext cx="6746174" cy="40605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endParaRPr lang="en-BE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3F26A53-E4FF-C233-C274-1C7296F4E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6746174" cy="268022"/>
          </a:xfrm>
          <a:noFill/>
        </p:spPr>
        <p:txBody>
          <a:bodyPr vert="horz" wrap="square" lIns="0" tIns="6350" rIns="0" bIns="0" rtlCol="0">
            <a:spAutoFit/>
          </a:bodyPr>
          <a:lstStyle>
            <a:lvl1pPr>
              <a:defRPr lang="en-BE" sz="1700" i="1"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FE5C2A-B0D4-9778-1ABC-AA9C01B0536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E98E42-8BDA-0A95-26CB-EED2B55CC7B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9554FA5-42CC-D592-4BA2-CCF445F845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F33D23-A3F7-4F6E-B069-44B76FB43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10398125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rgbClr val="0096B3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72A78-1651-496D-9250-4841978177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592264"/>
            <a:ext cx="4043363" cy="1536700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79BFC8-BFEE-2842-9CEA-D988A8A1BD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554" y="3177188"/>
            <a:ext cx="3708724" cy="2853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B1B59E-CDDD-D847-A7EB-4C6E6A0B9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730" y="4689126"/>
            <a:ext cx="721090" cy="1341642"/>
          </a:xfrm>
          <a:prstGeom prst="rect">
            <a:avLst/>
          </a:prstGeom>
        </p:spPr>
      </p:pic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55788682-C5C6-5143-8213-08C4D2A387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68021" y="3322854"/>
            <a:ext cx="3301789" cy="196659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1854BEDD-B5E5-9A44-8B64-59DE8FD8D2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5636" y="4767575"/>
            <a:ext cx="539277" cy="1138640"/>
          </a:xfrm>
          <a:prstGeom prst="roundRect">
            <a:avLst>
              <a:gd name="adj" fmla="val 1108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2B5B4A-861E-DC40-A594-7ED88DFDB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7953" y="4259301"/>
            <a:ext cx="1467192" cy="1771467"/>
          </a:xfrm>
          <a:prstGeom prst="rect">
            <a:avLst/>
          </a:prstGeom>
        </p:spPr>
      </p:pic>
      <p:sp>
        <p:nvSpPr>
          <p:cNvPr id="18" name="Picture Placeholder 20">
            <a:extLst>
              <a:ext uri="{FF2B5EF4-FFF2-40B4-BE49-F238E27FC236}">
                <a16:creationId xmlns:a16="http://schemas.microsoft.com/office/drawing/2014/main" id="{AAAE7856-9E6F-2541-8266-8F9231C2C96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85136" y="4316448"/>
            <a:ext cx="1112825" cy="1590312"/>
          </a:xfrm>
          <a:prstGeom prst="roundRect">
            <a:avLst>
              <a:gd name="adj" fmla="val 2992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005EA3-03D1-034B-8419-F3C584E9AE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BC5907-2370-74A2-2F51-733A090141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7FC26-35F3-7D45-8B2E-0474B7D920E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endParaRPr lang="en-B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64366A-44EB-FFA1-D6BB-946398E788D1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1EE49E66-8A7D-B430-90FB-8E480C5237E6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19AA4B1B-2542-A103-0019-0F6AE0B60BD8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1" name="Freeform: Shape 19">
              <a:extLst>
                <a:ext uri="{FF2B5EF4-FFF2-40B4-BE49-F238E27FC236}">
                  <a16:creationId xmlns:a16="http://schemas.microsoft.com/office/drawing/2014/main" id="{07C13B89-4A91-4A06-1CEE-56C4B3E62279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5" name="Picture 4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F3D7536F-6E8D-6E3C-5035-E779D530473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992B9E7-4CF4-D348-A0E3-F606A5D75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785" y="1592263"/>
            <a:ext cx="5737850" cy="4414837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C5BDBFCF-0439-5245-9069-E8C423AE73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07289" y="1817979"/>
            <a:ext cx="5108271" cy="30425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5A121C-F11C-9C41-B3C9-97060F22EC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7EE050-6D95-89BE-AA64-030BA8D1A9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921" y="1592264"/>
            <a:ext cx="5472112" cy="457358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C5AB9EF-032B-F5EA-0040-E024F8644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366486-3F82-6A08-F3CD-48CC69B9DCFD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5" name="Freeform: Shape 17">
              <a:extLst>
                <a:ext uri="{FF2B5EF4-FFF2-40B4-BE49-F238E27FC236}">
                  <a16:creationId xmlns:a16="http://schemas.microsoft.com/office/drawing/2014/main" id="{3F973E7A-0F17-6128-4C37-37E4FBA8559F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" name="Freeform: Shape 18">
              <a:extLst>
                <a:ext uri="{FF2B5EF4-FFF2-40B4-BE49-F238E27FC236}">
                  <a16:creationId xmlns:a16="http://schemas.microsoft.com/office/drawing/2014/main" id="{3AF73B73-90A6-4402-FC6C-F12CB7A53451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Freeform: Shape 19">
              <a:extLst>
                <a:ext uri="{FF2B5EF4-FFF2-40B4-BE49-F238E27FC236}">
                  <a16:creationId xmlns:a16="http://schemas.microsoft.com/office/drawing/2014/main" id="{CC96AC34-7DC5-1C24-C745-FEC11155ADD4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38AABAA-50EC-EA48-C363-2164501C5C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7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90AD7A3-7A35-2F41-ACEF-29F8036C7B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269" y="1668886"/>
            <a:ext cx="2076500" cy="4307734"/>
          </a:xfrm>
          <a:prstGeom prst="rect">
            <a:avLst/>
          </a:prstGeom>
          <a:effectLst>
            <a:outerShdw blurRad="152400" dist="201530" dir="2400000" sx="97000" sy="97000" rotWithShape="0">
              <a:prstClr val="black">
                <a:alpha val="15000"/>
              </a:prstClr>
            </a:outerShdw>
          </a:effectLst>
        </p:spPr>
      </p:pic>
      <p:sp>
        <p:nvSpPr>
          <p:cNvPr id="29" name="Freeform 31">
            <a:extLst>
              <a:ext uri="{FF2B5EF4-FFF2-40B4-BE49-F238E27FC236}">
                <a16:creationId xmlns:a16="http://schemas.microsoft.com/office/drawing/2014/main" id="{069AD687-CBCE-1A47-931B-58F3712BED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39010" y="1724837"/>
            <a:ext cx="1943018" cy="4195831"/>
          </a:xfrm>
          <a:custGeom>
            <a:avLst/>
            <a:gdLst>
              <a:gd name="connsiteX0" fmla="*/ 646380 w 5264340"/>
              <a:gd name="connsiteY0" fmla="*/ 0 h 11126596"/>
              <a:gd name="connsiteX1" fmla="*/ 1063726 w 5264340"/>
              <a:gd name="connsiteY1" fmla="*/ 0 h 11126596"/>
              <a:gd name="connsiteX2" fmla="*/ 1143463 w 5264340"/>
              <a:gd name="connsiteY2" fmla="*/ 21612 h 11126596"/>
              <a:gd name="connsiteX3" fmla="*/ 1170607 w 5264340"/>
              <a:gd name="connsiteY3" fmla="*/ 96421 h 11126596"/>
              <a:gd name="connsiteX4" fmla="*/ 1538755 w 5264340"/>
              <a:gd name="connsiteY4" fmla="*/ 422256 h 11126596"/>
              <a:gd name="connsiteX5" fmla="*/ 3732371 w 5264340"/>
              <a:gd name="connsiteY5" fmla="*/ 422256 h 11126596"/>
              <a:gd name="connsiteX6" fmla="*/ 4098822 w 5264340"/>
              <a:gd name="connsiteY6" fmla="*/ 96421 h 11126596"/>
              <a:gd name="connsiteX7" fmla="*/ 4125967 w 5264340"/>
              <a:gd name="connsiteY7" fmla="*/ 21612 h 11126596"/>
              <a:gd name="connsiteX8" fmla="*/ 4207400 w 5264340"/>
              <a:gd name="connsiteY8" fmla="*/ 0 h 11126596"/>
              <a:gd name="connsiteX9" fmla="*/ 4623051 w 5264340"/>
              <a:gd name="connsiteY9" fmla="*/ 0 h 11126596"/>
              <a:gd name="connsiteX10" fmla="*/ 5264340 w 5264340"/>
              <a:gd name="connsiteY10" fmla="*/ 646683 h 11126596"/>
              <a:gd name="connsiteX11" fmla="*/ 5264340 w 5264340"/>
              <a:gd name="connsiteY11" fmla="*/ 718167 h 11126596"/>
              <a:gd name="connsiteX12" fmla="*/ 5264340 w 5264340"/>
              <a:gd name="connsiteY12" fmla="*/ 6234086 h 11126596"/>
              <a:gd name="connsiteX13" fmla="*/ 5264340 w 5264340"/>
              <a:gd name="connsiteY13" fmla="*/ 6423602 h 11126596"/>
              <a:gd name="connsiteX14" fmla="*/ 5264340 w 5264340"/>
              <a:gd name="connsiteY14" fmla="*/ 10408429 h 11126596"/>
              <a:gd name="connsiteX15" fmla="*/ 5264340 w 5264340"/>
              <a:gd name="connsiteY15" fmla="*/ 10479914 h 11126596"/>
              <a:gd name="connsiteX16" fmla="*/ 4623051 w 5264340"/>
              <a:gd name="connsiteY16" fmla="*/ 11126596 h 11126596"/>
              <a:gd name="connsiteX17" fmla="*/ 646380 w 5264340"/>
              <a:gd name="connsiteY17" fmla="*/ 11126596 h 11126596"/>
              <a:gd name="connsiteX18" fmla="*/ 1697 w 5264340"/>
              <a:gd name="connsiteY18" fmla="*/ 10479914 h 11126596"/>
              <a:gd name="connsiteX19" fmla="*/ 0 w 5264340"/>
              <a:gd name="connsiteY19" fmla="*/ 10408429 h 11126596"/>
              <a:gd name="connsiteX20" fmla="*/ 0 w 5264340"/>
              <a:gd name="connsiteY20" fmla="*/ 6423602 h 11126596"/>
              <a:gd name="connsiteX21" fmla="*/ 0 w 5264340"/>
              <a:gd name="connsiteY21" fmla="*/ 6234086 h 11126596"/>
              <a:gd name="connsiteX22" fmla="*/ 0 w 5264340"/>
              <a:gd name="connsiteY22" fmla="*/ 718167 h 11126596"/>
              <a:gd name="connsiteX23" fmla="*/ 1697 w 5264340"/>
              <a:gd name="connsiteY23" fmla="*/ 646683 h 11126596"/>
              <a:gd name="connsiteX24" fmla="*/ 646380 w 5264340"/>
              <a:gd name="connsiteY24" fmla="*/ 0 h 1112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264340" h="11126596">
                <a:moveTo>
                  <a:pt x="646380" y="0"/>
                </a:moveTo>
                <a:lnTo>
                  <a:pt x="1063726" y="0"/>
                </a:lnTo>
                <a:cubicBezTo>
                  <a:pt x="1109533" y="0"/>
                  <a:pt x="1128194" y="6650"/>
                  <a:pt x="1143463" y="21612"/>
                </a:cubicBezTo>
                <a:cubicBezTo>
                  <a:pt x="1160428" y="38236"/>
                  <a:pt x="1170607" y="58185"/>
                  <a:pt x="1170607" y="96421"/>
                </a:cubicBezTo>
                <a:cubicBezTo>
                  <a:pt x="1170607" y="304224"/>
                  <a:pt x="1299544" y="422256"/>
                  <a:pt x="1538755" y="422256"/>
                </a:cubicBezTo>
                <a:lnTo>
                  <a:pt x="3732371" y="422256"/>
                </a:lnTo>
                <a:cubicBezTo>
                  <a:pt x="3969886" y="422256"/>
                  <a:pt x="4098822" y="304224"/>
                  <a:pt x="4098822" y="96421"/>
                </a:cubicBezTo>
                <a:cubicBezTo>
                  <a:pt x="4098822" y="58185"/>
                  <a:pt x="4109002" y="38236"/>
                  <a:pt x="4125967" y="21612"/>
                </a:cubicBezTo>
                <a:cubicBezTo>
                  <a:pt x="4141236" y="6650"/>
                  <a:pt x="4159898" y="0"/>
                  <a:pt x="4207400" y="0"/>
                </a:cubicBezTo>
                <a:lnTo>
                  <a:pt x="4623051" y="0"/>
                </a:lnTo>
                <a:cubicBezTo>
                  <a:pt x="5033612" y="0"/>
                  <a:pt x="5264340" y="204478"/>
                  <a:pt x="5264340" y="646683"/>
                </a:cubicBezTo>
                <a:cubicBezTo>
                  <a:pt x="5264340" y="658320"/>
                  <a:pt x="5264340" y="706530"/>
                  <a:pt x="5264340" y="718167"/>
                </a:cubicBezTo>
                <a:lnTo>
                  <a:pt x="5264340" y="6234086"/>
                </a:lnTo>
                <a:lnTo>
                  <a:pt x="5264340" y="6423602"/>
                </a:lnTo>
                <a:lnTo>
                  <a:pt x="5264340" y="10408429"/>
                </a:lnTo>
                <a:cubicBezTo>
                  <a:pt x="5264340" y="10420066"/>
                  <a:pt x="5264340" y="10468277"/>
                  <a:pt x="5264340" y="10479914"/>
                </a:cubicBezTo>
                <a:cubicBezTo>
                  <a:pt x="5264340" y="10922118"/>
                  <a:pt x="5033612" y="11126596"/>
                  <a:pt x="4623051" y="11126596"/>
                </a:cubicBezTo>
                <a:lnTo>
                  <a:pt x="646380" y="11126596"/>
                </a:lnTo>
                <a:cubicBezTo>
                  <a:pt x="237515" y="11126596"/>
                  <a:pt x="1697" y="10922118"/>
                  <a:pt x="1697" y="10479914"/>
                </a:cubicBezTo>
                <a:cubicBezTo>
                  <a:pt x="1697" y="10468277"/>
                  <a:pt x="0" y="10420066"/>
                  <a:pt x="0" y="10408429"/>
                </a:cubicBezTo>
                <a:lnTo>
                  <a:pt x="0" y="6423602"/>
                </a:lnTo>
                <a:lnTo>
                  <a:pt x="0" y="6234086"/>
                </a:lnTo>
                <a:lnTo>
                  <a:pt x="0" y="718167"/>
                </a:lnTo>
                <a:cubicBezTo>
                  <a:pt x="0" y="706530"/>
                  <a:pt x="1697" y="658320"/>
                  <a:pt x="1697" y="646683"/>
                </a:cubicBezTo>
                <a:cubicBezTo>
                  <a:pt x="1697" y="204478"/>
                  <a:pt x="237515" y="0"/>
                  <a:pt x="6463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101"/>
            </a:lvl1pPr>
          </a:lstStyle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AB6FF0-B5A7-C24B-8023-34EF3B5E5F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EE22E38F-DB2B-7260-1832-48CF081CE9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4" y="1592264"/>
            <a:ext cx="5472112" cy="457358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8A03EE-E234-5636-D195-17526F39B31A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6" name="Freeform: Shape 17">
              <a:extLst>
                <a:ext uri="{FF2B5EF4-FFF2-40B4-BE49-F238E27FC236}">
                  <a16:creationId xmlns:a16="http://schemas.microsoft.com/office/drawing/2014/main" id="{BEEC9380-290F-A738-A22D-8B9BD60683B3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5E28A64E-5639-1888-CD15-DBE576F7E871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58500781-489D-138A-08B8-1958A91FF73D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D58AC50B-93C0-7852-C142-CF24481C7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3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0F474941-8858-DE49-A333-F6ADCA4B5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80378" y="1439320"/>
            <a:ext cx="3299455" cy="4573587"/>
          </a:xfrm>
          <a:prstGeom prst="rect">
            <a:avLst/>
          </a:prstGeom>
          <a:effectLst>
            <a:outerShdw blurRad="152400" dist="201530" dir="2400000" sx="97000" sy="97000" rotWithShape="0">
              <a:prstClr val="black">
                <a:alpha val="15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ECB198-3C07-C547-AFE7-3490B617B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FA877FF3-4ED4-AF65-C1CD-F0A6B64D0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4" y="1592264"/>
            <a:ext cx="5472112" cy="457358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8290606-D34D-03B8-D7BE-F0449F5C0B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50308" y="2237845"/>
            <a:ext cx="3959593" cy="2984333"/>
          </a:xfrm>
          <a:custGeom>
            <a:avLst/>
            <a:gdLst>
              <a:gd name="connsiteX0" fmla="*/ 0 w 3959593"/>
              <a:gd name="connsiteY0" fmla="*/ 0 h 2984333"/>
              <a:gd name="connsiteX1" fmla="*/ 3959593 w 3959593"/>
              <a:gd name="connsiteY1" fmla="*/ 0 h 2984333"/>
              <a:gd name="connsiteX2" fmla="*/ 3959593 w 3959593"/>
              <a:gd name="connsiteY2" fmla="*/ 2984333 h 2984333"/>
              <a:gd name="connsiteX3" fmla="*/ 0 w 3959593"/>
              <a:gd name="connsiteY3" fmla="*/ 2984333 h 298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93" h="2984333">
                <a:moveTo>
                  <a:pt x="0" y="0"/>
                </a:moveTo>
                <a:lnTo>
                  <a:pt x="3959593" y="0"/>
                </a:lnTo>
                <a:lnTo>
                  <a:pt x="3959593" y="2984333"/>
                </a:lnTo>
                <a:lnTo>
                  <a:pt x="0" y="29843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7074B7-37BF-9B53-48BA-FCA1E320484D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6" name="Freeform: Shape 17">
              <a:extLst>
                <a:ext uri="{FF2B5EF4-FFF2-40B4-BE49-F238E27FC236}">
                  <a16:creationId xmlns:a16="http://schemas.microsoft.com/office/drawing/2014/main" id="{09BF7117-3994-4A56-75F8-123543E304CD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5CE22762-E065-1F2A-052C-72166B809701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4A181FFD-B0E4-EDB1-C238-802CE910276D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C5CAD06-ED16-8652-4065-261B8440AB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E6455EB-B16D-434A-AA92-EB50BD59E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2403" y="1753424"/>
            <a:ext cx="4333067" cy="33339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05D383-93A0-0C41-AED8-72057C205C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3089" y="3017705"/>
            <a:ext cx="1714186" cy="20696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31C324-F5B3-3E48-BE92-718BACF94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2034" y="3519888"/>
            <a:ext cx="842481" cy="1567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43599086-7A57-5D43-946E-2646E37BF4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51399" y="1927197"/>
            <a:ext cx="3857626" cy="2297661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4A26451-5CC7-4B41-9CFB-9E758DD568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5" y="3074852"/>
            <a:ext cx="1300163" cy="1858032"/>
          </a:xfrm>
          <a:prstGeom prst="roundRect">
            <a:avLst>
              <a:gd name="adj" fmla="val 2992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304999FA-B09B-C04C-91D8-F8251A4760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523881" y="3612085"/>
            <a:ext cx="630062" cy="1330324"/>
          </a:xfrm>
          <a:prstGeom prst="roundRect">
            <a:avLst>
              <a:gd name="adj" fmla="val 1108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4C8696-4EF3-7B4B-A745-CD6FF7DC1F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351A076F-A2A7-ACC5-ABA3-95165B6273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4" y="1592264"/>
            <a:ext cx="3848719" cy="457358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81E5DE-3B15-BBC7-81A9-CFA6B224ABE1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6" name="Freeform: Shape 17">
              <a:extLst>
                <a:ext uri="{FF2B5EF4-FFF2-40B4-BE49-F238E27FC236}">
                  <a16:creationId xmlns:a16="http://schemas.microsoft.com/office/drawing/2014/main" id="{4C77C735-7BD5-39B9-4043-53A0F0EF5222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DE824032-D3B7-58D5-4F13-BF6E237B25A4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7FD68242-9A95-9A2B-0DAF-D405477C323E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474CB31A-1277-6BB0-CADC-5EAA023AE74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1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3FD739C3-A158-FC44-AE0D-705D464D3E21}"/>
              </a:ext>
            </a:extLst>
          </p:cNvPr>
          <p:cNvSpPr/>
          <p:nvPr userDrawn="1"/>
        </p:nvSpPr>
        <p:spPr>
          <a:xfrm rot="16200000" flipH="1">
            <a:off x="8088423" y="-2326815"/>
            <a:ext cx="1060485" cy="5642997"/>
          </a:xfrm>
          <a:custGeom>
            <a:avLst/>
            <a:gdLst>
              <a:gd name="connsiteX0" fmla="*/ 0 w 1024925"/>
              <a:gd name="connsiteY0" fmla="*/ 0 h 6394834"/>
              <a:gd name="connsiteX1" fmla="*/ 0 w 1024925"/>
              <a:gd name="connsiteY1" fmla="*/ 6394834 h 6394834"/>
              <a:gd name="connsiteX2" fmla="*/ 84384 w 1024925"/>
              <a:gd name="connsiteY2" fmla="*/ 6394834 h 6394834"/>
              <a:gd name="connsiteX3" fmla="*/ 1024925 w 1024925"/>
              <a:gd name="connsiteY3" fmla="*/ 2233149 h 6394834"/>
              <a:gd name="connsiteX4" fmla="*/ 0 w 1024925"/>
              <a:gd name="connsiteY4" fmla="*/ 0 h 6394834"/>
              <a:gd name="connsiteX0" fmla="*/ 10160 w 1035085"/>
              <a:gd name="connsiteY0" fmla="*/ 0 h 6394834"/>
              <a:gd name="connsiteX1" fmla="*/ 0 w 1035085"/>
              <a:gd name="connsiteY1" fmla="*/ 4672717 h 6394834"/>
              <a:gd name="connsiteX2" fmla="*/ 94544 w 1035085"/>
              <a:gd name="connsiteY2" fmla="*/ 6394834 h 6394834"/>
              <a:gd name="connsiteX3" fmla="*/ 1035085 w 1035085"/>
              <a:gd name="connsiteY3" fmla="*/ 2233149 h 6394834"/>
              <a:gd name="connsiteX4" fmla="*/ 10160 w 1035085"/>
              <a:gd name="connsiteY4" fmla="*/ 0 h 6394834"/>
              <a:gd name="connsiteX0" fmla="*/ 10160 w 1035085"/>
              <a:gd name="connsiteY0" fmla="*/ 0 h 4672717"/>
              <a:gd name="connsiteX1" fmla="*/ 0 w 1035085"/>
              <a:gd name="connsiteY1" fmla="*/ 4672717 h 4672717"/>
              <a:gd name="connsiteX2" fmla="*/ 333304 w 1035085"/>
              <a:gd name="connsiteY2" fmla="*/ 4098677 h 4672717"/>
              <a:gd name="connsiteX3" fmla="*/ 1035085 w 1035085"/>
              <a:gd name="connsiteY3" fmla="*/ 2233149 h 4672717"/>
              <a:gd name="connsiteX4" fmla="*/ 10160 w 1035085"/>
              <a:gd name="connsiteY4" fmla="*/ 0 h 467271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358704 w 1060485"/>
              <a:gd name="connsiteY2" fmla="*/ 40986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480624 w 1060485"/>
              <a:gd name="connsiteY2" fmla="*/ 41748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485" h="5642997">
                <a:moveTo>
                  <a:pt x="35560" y="0"/>
                </a:moveTo>
                <a:cubicBezTo>
                  <a:pt x="32173" y="1557572"/>
                  <a:pt x="3387" y="4085425"/>
                  <a:pt x="0" y="5642997"/>
                </a:cubicBezTo>
                <a:lnTo>
                  <a:pt x="480624" y="4174877"/>
                </a:lnTo>
                <a:lnTo>
                  <a:pt x="1060485" y="2233149"/>
                </a:lnTo>
                <a:lnTo>
                  <a:pt x="355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AADBEEF5-CB23-474E-8FB9-316E6670E94D}"/>
              </a:ext>
            </a:extLst>
          </p:cNvPr>
          <p:cNvSpPr/>
          <p:nvPr userDrawn="1"/>
        </p:nvSpPr>
        <p:spPr>
          <a:xfrm rot="16200000" flipH="1">
            <a:off x="2581647" y="-2603866"/>
            <a:ext cx="2844800" cy="8052537"/>
          </a:xfrm>
          <a:custGeom>
            <a:avLst/>
            <a:gdLst>
              <a:gd name="connsiteX0" fmla="*/ 0 w 2844800"/>
              <a:gd name="connsiteY0" fmla="*/ 0 h 8052537"/>
              <a:gd name="connsiteX1" fmla="*/ 0 w 2844800"/>
              <a:gd name="connsiteY1" fmla="*/ 5819388 h 8052537"/>
              <a:gd name="connsiteX2" fmla="*/ 1024925 w 2844800"/>
              <a:gd name="connsiteY2" fmla="*/ 8052537 h 8052537"/>
              <a:gd name="connsiteX3" fmla="*/ 2844800 w 2844800"/>
              <a:gd name="connsiteY3" fmla="*/ 0 h 8052537"/>
              <a:gd name="connsiteX4" fmla="*/ 0 w 2844800"/>
              <a:gd name="connsiteY4" fmla="*/ 0 h 80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0" h="8052537">
                <a:moveTo>
                  <a:pt x="0" y="0"/>
                </a:moveTo>
                <a:lnTo>
                  <a:pt x="0" y="5819388"/>
                </a:lnTo>
                <a:lnTo>
                  <a:pt x="1024925" y="8052537"/>
                </a:lnTo>
                <a:lnTo>
                  <a:pt x="284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8316FDBD-CB60-9B4E-BA84-403EB203F6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0316" y="-37534"/>
            <a:ext cx="4166766" cy="2972506"/>
          </a:xfrm>
          <a:custGeom>
            <a:avLst/>
            <a:gdLst>
              <a:gd name="connsiteX0" fmla="*/ 4161686 w 4161686"/>
              <a:gd name="connsiteY0" fmla="*/ 0 h 2850586"/>
              <a:gd name="connsiteX1" fmla="*/ 4161686 w 4161686"/>
              <a:gd name="connsiteY1" fmla="*/ 2850586 h 2850586"/>
              <a:gd name="connsiteX2" fmla="*/ 0 w 4161686"/>
              <a:gd name="connsiteY2" fmla="*/ 940541 h 285058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66766 w 4166766"/>
              <a:gd name="connsiteY0" fmla="*/ 0 h 2972506"/>
              <a:gd name="connsiteX1" fmla="*/ 4161686 w 4166766"/>
              <a:gd name="connsiteY1" fmla="*/ 2972506 h 2972506"/>
              <a:gd name="connsiteX2" fmla="*/ 0 w 4166766"/>
              <a:gd name="connsiteY2" fmla="*/ 1062461 h 2972506"/>
              <a:gd name="connsiteX3" fmla="*/ 3303164 w 4166766"/>
              <a:gd name="connsiteY3" fmla="*/ 17214 h 2972506"/>
              <a:gd name="connsiteX4" fmla="*/ 4166766 w 4166766"/>
              <a:gd name="connsiteY4" fmla="*/ 0 h 297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766" h="2972506">
                <a:moveTo>
                  <a:pt x="4166766" y="0"/>
                </a:moveTo>
                <a:cubicBezTo>
                  <a:pt x="4163379" y="1072115"/>
                  <a:pt x="4165073" y="1900391"/>
                  <a:pt x="4161686" y="2972506"/>
                </a:cubicBezTo>
                <a:lnTo>
                  <a:pt x="0" y="1062461"/>
                </a:lnTo>
                <a:lnTo>
                  <a:pt x="3303164" y="17214"/>
                </a:lnTo>
                <a:lnTo>
                  <a:pt x="41667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54BC8F2-74B1-F340-A570-6BAFDF195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6" y="2844802"/>
            <a:ext cx="3336586" cy="332104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53951C4-B6F0-FB40-AD88-F1FB6B2A93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49566" y="2844802"/>
            <a:ext cx="3336586" cy="332104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B8EF7DF-71E4-314B-84BE-3691F4AE6B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27656" y="2844802"/>
            <a:ext cx="3336586" cy="3321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C6923E-99E1-D452-B2C2-29EA3D77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5724525" cy="8581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4861BE4A-207A-3FC7-42D2-29B1C466CB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3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B155DE-3832-55BE-42E9-8DC0CF5CF294}"/>
              </a:ext>
            </a:extLst>
          </p:cNvPr>
          <p:cNvGrpSpPr/>
          <p:nvPr userDrawn="1"/>
        </p:nvGrpSpPr>
        <p:grpSpPr>
          <a:xfrm flipH="1">
            <a:off x="4486571" y="1"/>
            <a:ext cx="2654142" cy="6869288"/>
            <a:chOff x="5043997" y="1"/>
            <a:chExt cx="2654142" cy="686928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DC2E1AC-FEEC-4277-BD1B-B0A31F8754DC}"/>
                </a:ext>
              </a:extLst>
            </p:cNvPr>
            <p:cNvSpPr/>
            <p:nvPr/>
          </p:nvSpPr>
          <p:spPr>
            <a:xfrm flipV="1">
              <a:off x="5043997" y="2433150"/>
              <a:ext cx="1697981" cy="4436139"/>
            </a:xfrm>
            <a:custGeom>
              <a:avLst/>
              <a:gdLst>
                <a:gd name="connsiteX0" fmla="*/ 1697981 w 1697981"/>
                <a:gd name="connsiteY0" fmla="*/ 4436139 h 4436139"/>
                <a:gd name="connsiteX1" fmla="*/ 1697981 w 1697981"/>
                <a:gd name="connsiteY1" fmla="*/ 0 h 4436139"/>
                <a:gd name="connsiteX2" fmla="*/ 0 w 1697981"/>
                <a:gd name="connsiteY2" fmla="*/ 0 h 4436139"/>
                <a:gd name="connsiteX3" fmla="*/ 1682742 w 1697981"/>
                <a:gd name="connsiteY3" fmla="*/ 4413778 h 4436139"/>
                <a:gd name="connsiteX4" fmla="*/ 1682742 w 1697981"/>
                <a:gd name="connsiteY4" fmla="*/ 4396762 h 4436139"/>
                <a:gd name="connsiteX5" fmla="*/ 1697981 w 1697981"/>
                <a:gd name="connsiteY5" fmla="*/ 4436139 h 44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81" h="4436139">
                  <a:moveTo>
                    <a:pt x="1697981" y="4436139"/>
                  </a:moveTo>
                  <a:lnTo>
                    <a:pt x="1697981" y="0"/>
                  </a:lnTo>
                  <a:lnTo>
                    <a:pt x="0" y="0"/>
                  </a:lnTo>
                  <a:lnTo>
                    <a:pt x="1682742" y="4413778"/>
                  </a:lnTo>
                  <a:lnTo>
                    <a:pt x="1682742" y="4396762"/>
                  </a:lnTo>
                  <a:lnTo>
                    <a:pt x="1697981" y="4436139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US" sz="2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0C00330-C80F-45C5-B362-3C5CC5696B37}"/>
                </a:ext>
              </a:extLst>
            </p:cNvPr>
            <p:cNvSpPr/>
            <p:nvPr/>
          </p:nvSpPr>
          <p:spPr>
            <a:xfrm flipV="1">
              <a:off x="6741253" y="1"/>
              <a:ext cx="956886" cy="2455511"/>
            </a:xfrm>
            <a:custGeom>
              <a:avLst/>
              <a:gdLst>
                <a:gd name="connsiteX0" fmla="*/ 0 w 956886"/>
                <a:gd name="connsiteY0" fmla="*/ 2455511 h 2455511"/>
                <a:gd name="connsiteX1" fmla="*/ 956886 w 956886"/>
                <a:gd name="connsiteY1" fmla="*/ 2455511 h 2455511"/>
                <a:gd name="connsiteX2" fmla="*/ 15239 w 956886"/>
                <a:gd name="connsiteY2" fmla="*/ 22361 h 2455511"/>
                <a:gd name="connsiteX3" fmla="*/ 15239 w 956886"/>
                <a:gd name="connsiteY3" fmla="*/ 39971 h 2455511"/>
                <a:gd name="connsiteX4" fmla="*/ 0 w 956886"/>
                <a:gd name="connsiteY4" fmla="*/ 0 h 2455511"/>
                <a:gd name="connsiteX5" fmla="*/ 0 w 956886"/>
                <a:gd name="connsiteY5" fmla="*/ 2455511 h 245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6886" h="2455511">
                  <a:moveTo>
                    <a:pt x="0" y="2455511"/>
                  </a:moveTo>
                  <a:lnTo>
                    <a:pt x="956886" y="2455511"/>
                  </a:lnTo>
                  <a:lnTo>
                    <a:pt x="15239" y="22361"/>
                  </a:lnTo>
                  <a:lnTo>
                    <a:pt x="15239" y="39971"/>
                  </a:lnTo>
                  <a:lnTo>
                    <a:pt x="0" y="0"/>
                  </a:lnTo>
                  <a:lnTo>
                    <a:pt x="0" y="2455511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9DD206-FC16-4134-8F15-0E1305744E43}"/>
              </a:ext>
            </a:extLst>
          </p:cNvPr>
          <p:cNvSpPr/>
          <p:nvPr/>
        </p:nvSpPr>
        <p:spPr>
          <a:xfrm flipV="1">
            <a:off x="6741253" y="2415541"/>
            <a:ext cx="15239" cy="56987"/>
          </a:xfrm>
          <a:custGeom>
            <a:avLst/>
            <a:gdLst>
              <a:gd name="connsiteX0" fmla="*/ 15239 w 15239"/>
              <a:gd name="connsiteY0" fmla="*/ 56987 h 56987"/>
              <a:gd name="connsiteX1" fmla="*/ 15239 w 15239"/>
              <a:gd name="connsiteY1" fmla="*/ 39377 h 56987"/>
              <a:gd name="connsiteX2" fmla="*/ 0 w 15239"/>
              <a:gd name="connsiteY2" fmla="*/ 0 h 56987"/>
              <a:gd name="connsiteX3" fmla="*/ 0 w 15239"/>
              <a:gd name="connsiteY3" fmla="*/ 17016 h 56987"/>
              <a:gd name="connsiteX4" fmla="*/ 15239 w 15239"/>
              <a:gd name="connsiteY4" fmla="*/ 56987 h 5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39" h="56987">
                <a:moveTo>
                  <a:pt x="15239" y="56987"/>
                </a:moveTo>
                <a:lnTo>
                  <a:pt x="15239" y="39377"/>
                </a:lnTo>
                <a:lnTo>
                  <a:pt x="0" y="0"/>
                </a:lnTo>
                <a:lnTo>
                  <a:pt x="0" y="17016"/>
                </a:lnTo>
                <a:lnTo>
                  <a:pt x="15239" y="5698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48EDF07-B57C-4CAC-A4FB-99337349D7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5450747" y="0"/>
            <a:ext cx="6741253" cy="6869289"/>
          </a:xfrm>
          <a:custGeom>
            <a:avLst/>
            <a:gdLst>
              <a:gd name="connsiteX0" fmla="*/ 0 w 6741253"/>
              <a:gd name="connsiteY0" fmla="*/ 0 h 6869289"/>
              <a:gd name="connsiteX1" fmla="*/ 6741253 w 6741253"/>
              <a:gd name="connsiteY1" fmla="*/ 0 h 6869289"/>
              <a:gd name="connsiteX2" fmla="*/ 6741253 w 6741253"/>
              <a:gd name="connsiteY2" fmla="*/ 2455511 h 6869289"/>
              <a:gd name="connsiteX3" fmla="*/ 5058511 w 6741253"/>
              <a:gd name="connsiteY3" fmla="*/ 6869289 h 6869289"/>
              <a:gd name="connsiteX4" fmla="*/ 0 w 6741253"/>
              <a:gd name="connsiteY4" fmla="*/ 6869289 h 686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1253" h="6869289">
                <a:moveTo>
                  <a:pt x="0" y="0"/>
                </a:moveTo>
                <a:lnTo>
                  <a:pt x="6741253" y="0"/>
                </a:lnTo>
                <a:lnTo>
                  <a:pt x="6741253" y="2455511"/>
                </a:lnTo>
                <a:lnTo>
                  <a:pt x="5058511" y="6869289"/>
                </a:lnTo>
                <a:lnTo>
                  <a:pt x="0" y="68692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GB" sz="2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9AD076A4-0416-4B9E-B71B-C9988D23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2264"/>
            <a:ext cx="4501293" cy="1005954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0A869D7-3413-42E8-8B74-8B3E5B4F4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75" y="2757170"/>
            <a:ext cx="4518342" cy="34591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EBD7E-E16D-F40A-771E-BA06CBBB6F9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71475" y="6356350"/>
            <a:ext cx="5724525" cy="365125"/>
          </a:xfrm>
        </p:spPr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156D8-1404-558C-C406-CCA849FB502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8D50783-217E-211D-AC3B-27A211EB37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51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3FD739C3-A158-FC44-AE0D-705D464D3E21}"/>
              </a:ext>
            </a:extLst>
          </p:cNvPr>
          <p:cNvSpPr/>
          <p:nvPr userDrawn="1"/>
        </p:nvSpPr>
        <p:spPr>
          <a:xfrm rot="16200000" flipH="1">
            <a:off x="8088423" y="-2326815"/>
            <a:ext cx="1060485" cy="5642997"/>
          </a:xfrm>
          <a:custGeom>
            <a:avLst/>
            <a:gdLst>
              <a:gd name="connsiteX0" fmla="*/ 0 w 1024925"/>
              <a:gd name="connsiteY0" fmla="*/ 0 h 6394834"/>
              <a:gd name="connsiteX1" fmla="*/ 0 w 1024925"/>
              <a:gd name="connsiteY1" fmla="*/ 6394834 h 6394834"/>
              <a:gd name="connsiteX2" fmla="*/ 84384 w 1024925"/>
              <a:gd name="connsiteY2" fmla="*/ 6394834 h 6394834"/>
              <a:gd name="connsiteX3" fmla="*/ 1024925 w 1024925"/>
              <a:gd name="connsiteY3" fmla="*/ 2233149 h 6394834"/>
              <a:gd name="connsiteX4" fmla="*/ 0 w 1024925"/>
              <a:gd name="connsiteY4" fmla="*/ 0 h 6394834"/>
              <a:gd name="connsiteX0" fmla="*/ 10160 w 1035085"/>
              <a:gd name="connsiteY0" fmla="*/ 0 h 6394834"/>
              <a:gd name="connsiteX1" fmla="*/ 0 w 1035085"/>
              <a:gd name="connsiteY1" fmla="*/ 4672717 h 6394834"/>
              <a:gd name="connsiteX2" fmla="*/ 94544 w 1035085"/>
              <a:gd name="connsiteY2" fmla="*/ 6394834 h 6394834"/>
              <a:gd name="connsiteX3" fmla="*/ 1035085 w 1035085"/>
              <a:gd name="connsiteY3" fmla="*/ 2233149 h 6394834"/>
              <a:gd name="connsiteX4" fmla="*/ 10160 w 1035085"/>
              <a:gd name="connsiteY4" fmla="*/ 0 h 6394834"/>
              <a:gd name="connsiteX0" fmla="*/ 10160 w 1035085"/>
              <a:gd name="connsiteY0" fmla="*/ 0 h 4672717"/>
              <a:gd name="connsiteX1" fmla="*/ 0 w 1035085"/>
              <a:gd name="connsiteY1" fmla="*/ 4672717 h 4672717"/>
              <a:gd name="connsiteX2" fmla="*/ 333304 w 1035085"/>
              <a:gd name="connsiteY2" fmla="*/ 4098677 h 4672717"/>
              <a:gd name="connsiteX3" fmla="*/ 1035085 w 1035085"/>
              <a:gd name="connsiteY3" fmla="*/ 2233149 h 4672717"/>
              <a:gd name="connsiteX4" fmla="*/ 10160 w 1035085"/>
              <a:gd name="connsiteY4" fmla="*/ 0 h 467271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358704 w 1060485"/>
              <a:gd name="connsiteY2" fmla="*/ 40986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480624 w 1060485"/>
              <a:gd name="connsiteY2" fmla="*/ 41748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485" h="5642997">
                <a:moveTo>
                  <a:pt x="35560" y="0"/>
                </a:moveTo>
                <a:cubicBezTo>
                  <a:pt x="32173" y="1557572"/>
                  <a:pt x="3387" y="4085425"/>
                  <a:pt x="0" y="5642997"/>
                </a:cubicBezTo>
                <a:lnTo>
                  <a:pt x="480624" y="4174877"/>
                </a:lnTo>
                <a:lnTo>
                  <a:pt x="1060485" y="2233149"/>
                </a:lnTo>
                <a:lnTo>
                  <a:pt x="355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AADBEEF5-CB23-474E-8FB9-316E6670E94D}"/>
              </a:ext>
            </a:extLst>
          </p:cNvPr>
          <p:cNvSpPr/>
          <p:nvPr userDrawn="1"/>
        </p:nvSpPr>
        <p:spPr>
          <a:xfrm rot="16200000" flipH="1">
            <a:off x="2581647" y="-2603866"/>
            <a:ext cx="2844800" cy="8052537"/>
          </a:xfrm>
          <a:custGeom>
            <a:avLst/>
            <a:gdLst>
              <a:gd name="connsiteX0" fmla="*/ 0 w 2844800"/>
              <a:gd name="connsiteY0" fmla="*/ 0 h 8052537"/>
              <a:gd name="connsiteX1" fmla="*/ 0 w 2844800"/>
              <a:gd name="connsiteY1" fmla="*/ 5819388 h 8052537"/>
              <a:gd name="connsiteX2" fmla="*/ 1024925 w 2844800"/>
              <a:gd name="connsiteY2" fmla="*/ 8052537 h 8052537"/>
              <a:gd name="connsiteX3" fmla="*/ 2844800 w 2844800"/>
              <a:gd name="connsiteY3" fmla="*/ 0 h 8052537"/>
              <a:gd name="connsiteX4" fmla="*/ 0 w 2844800"/>
              <a:gd name="connsiteY4" fmla="*/ 0 h 80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0" h="8052537">
                <a:moveTo>
                  <a:pt x="0" y="0"/>
                </a:moveTo>
                <a:lnTo>
                  <a:pt x="0" y="5819388"/>
                </a:lnTo>
                <a:lnTo>
                  <a:pt x="1024925" y="8052537"/>
                </a:lnTo>
                <a:lnTo>
                  <a:pt x="284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8316FDBD-CB60-9B4E-BA84-403EB203F6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0316" y="-37534"/>
            <a:ext cx="4166766" cy="2972506"/>
          </a:xfrm>
          <a:custGeom>
            <a:avLst/>
            <a:gdLst>
              <a:gd name="connsiteX0" fmla="*/ 4161686 w 4161686"/>
              <a:gd name="connsiteY0" fmla="*/ 0 h 2850586"/>
              <a:gd name="connsiteX1" fmla="*/ 4161686 w 4161686"/>
              <a:gd name="connsiteY1" fmla="*/ 2850586 h 2850586"/>
              <a:gd name="connsiteX2" fmla="*/ 0 w 4161686"/>
              <a:gd name="connsiteY2" fmla="*/ 940541 h 285058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66766 w 4166766"/>
              <a:gd name="connsiteY0" fmla="*/ 0 h 2972506"/>
              <a:gd name="connsiteX1" fmla="*/ 4161686 w 4166766"/>
              <a:gd name="connsiteY1" fmla="*/ 2972506 h 2972506"/>
              <a:gd name="connsiteX2" fmla="*/ 0 w 4166766"/>
              <a:gd name="connsiteY2" fmla="*/ 1062461 h 2972506"/>
              <a:gd name="connsiteX3" fmla="*/ 3303164 w 4166766"/>
              <a:gd name="connsiteY3" fmla="*/ 17214 h 2972506"/>
              <a:gd name="connsiteX4" fmla="*/ 4166766 w 4166766"/>
              <a:gd name="connsiteY4" fmla="*/ 0 h 297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766" h="2972506">
                <a:moveTo>
                  <a:pt x="4166766" y="0"/>
                </a:moveTo>
                <a:cubicBezTo>
                  <a:pt x="4163379" y="1072115"/>
                  <a:pt x="4165073" y="1900391"/>
                  <a:pt x="4161686" y="2972506"/>
                </a:cubicBezTo>
                <a:lnTo>
                  <a:pt x="0" y="1062461"/>
                </a:lnTo>
                <a:lnTo>
                  <a:pt x="3303164" y="17214"/>
                </a:lnTo>
                <a:lnTo>
                  <a:pt x="41667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54BC8F2-74B1-F340-A570-6BAFDF195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6" y="2844802"/>
            <a:ext cx="2615140" cy="332104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53951C4-B6F0-FB40-AD88-F1FB6B2A93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43334" y="2844802"/>
            <a:ext cx="2615140" cy="332104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CB8EF7DF-71E4-314B-84BE-3691F4AE6B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5192" y="2844802"/>
            <a:ext cx="2615140" cy="33210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C6923E-99E1-D452-B2C2-29EA3D77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5724525" cy="8581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1501B80-6521-AD2C-6BAF-CABD5D4EFAB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87051" y="2844802"/>
            <a:ext cx="2615140" cy="3321047"/>
          </a:xfrm>
        </p:spPr>
        <p:txBody>
          <a:bodyPr/>
          <a:lstStyle>
            <a:lvl2pPr>
              <a:spcBef>
                <a:spcPts val="1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129D5FC-B0F8-328F-8BB1-E7FA4E983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797D3D4-5F51-C0A8-E70A-3D47B01186B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804150" y="0"/>
            <a:ext cx="4387850" cy="6864350"/>
          </a:xfrm>
          <a:custGeom>
            <a:avLst/>
            <a:gdLst>
              <a:gd name="connsiteX0" fmla="*/ 0 w 4133850"/>
              <a:gd name="connsiteY0" fmla="*/ 0 h 6858000"/>
              <a:gd name="connsiteX1" fmla="*/ 4133850 w 4133850"/>
              <a:gd name="connsiteY1" fmla="*/ 0 h 6858000"/>
              <a:gd name="connsiteX2" fmla="*/ 4133850 w 4133850"/>
              <a:gd name="connsiteY2" fmla="*/ 6858000 h 6858000"/>
              <a:gd name="connsiteX3" fmla="*/ 0 w 4133850"/>
              <a:gd name="connsiteY3" fmla="*/ 6858000 h 6858000"/>
              <a:gd name="connsiteX4" fmla="*/ 0 w 4133850"/>
              <a:gd name="connsiteY4" fmla="*/ 0 h 6858000"/>
              <a:gd name="connsiteX0" fmla="*/ 933450 w 4133850"/>
              <a:gd name="connsiteY0" fmla="*/ 0 h 6858000"/>
              <a:gd name="connsiteX1" fmla="*/ 4133850 w 4133850"/>
              <a:gd name="connsiteY1" fmla="*/ 0 h 6858000"/>
              <a:gd name="connsiteX2" fmla="*/ 4133850 w 4133850"/>
              <a:gd name="connsiteY2" fmla="*/ 6858000 h 6858000"/>
              <a:gd name="connsiteX3" fmla="*/ 0 w 4133850"/>
              <a:gd name="connsiteY3" fmla="*/ 6858000 h 6858000"/>
              <a:gd name="connsiteX4" fmla="*/ 933450 w 4133850"/>
              <a:gd name="connsiteY4" fmla="*/ 0 h 6858000"/>
              <a:gd name="connsiteX0" fmla="*/ 1187450 w 4387850"/>
              <a:gd name="connsiteY0" fmla="*/ 0 h 6864350"/>
              <a:gd name="connsiteX1" fmla="*/ 4387850 w 4387850"/>
              <a:gd name="connsiteY1" fmla="*/ 0 h 6864350"/>
              <a:gd name="connsiteX2" fmla="*/ 4387850 w 4387850"/>
              <a:gd name="connsiteY2" fmla="*/ 6858000 h 6864350"/>
              <a:gd name="connsiteX3" fmla="*/ 0 w 4387850"/>
              <a:gd name="connsiteY3" fmla="*/ 6864350 h 6864350"/>
              <a:gd name="connsiteX4" fmla="*/ 1187450 w 4387850"/>
              <a:gd name="connsiteY4" fmla="*/ 0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7850" h="6864350">
                <a:moveTo>
                  <a:pt x="1187450" y="0"/>
                </a:moveTo>
                <a:lnTo>
                  <a:pt x="4387850" y="0"/>
                </a:lnTo>
                <a:lnTo>
                  <a:pt x="4387850" y="6858000"/>
                </a:lnTo>
                <a:lnTo>
                  <a:pt x="0" y="6864350"/>
                </a:lnTo>
                <a:lnTo>
                  <a:pt x="118745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24" name="Freeform: Shape 13">
            <a:extLst>
              <a:ext uri="{FF2B5EF4-FFF2-40B4-BE49-F238E27FC236}">
                <a16:creationId xmlns:a16="http://schemas.microsoft.com/office/drawing/2014/main" id="{AADBEEF5-CB23-474E-8FB9-316E6670E94D}"/>
              </a:ext>
            </a:extLst>
          </p:cNvPr>
          <p:cNvSpPr/>
          <p:nvPr userDrawn="1"/>
        </p:nvSpPr>
        <p:spPr>
          <a:xfrm rot="16200000" flipH="1">
            <a:off x="3236917" y="-3259135"/>
            <a:ext cx="2495547" cy="9013824"/>
          </a:xfrm>
          <a:custGeom>
            <a:avLst/>
            <a:gdLst>
              <a:gd name="connsiteX0" fmla="*/ 0 w 2495547"/>
              <a:gd name="connsiteY0" fmla="*/ 0 h 9013824"/>
              <a:gd name="connsiteX1" fmla="*/ 2495547 w 2495547"/>
              <a:gd name="connsiteY1" fmla="*/ 0 h 9013824"/>
              <a:gd name="connsiteX2" fmla="*/ 2495547 w 2495547"/>
              <a:gd name="connsiteY2" fmla="*/ 9013824 h 9013824"/>
              <a:gd name="connsiteX3" fmla="*/ 0 w 2495547"/>
              <a:gd name="connsiteY3" fmla="*/ 9013824 h 9013824"/>
              <a:gd name="connsiteX4" fmla="*/ 0 w 2495547"/>
              <a:gd name="connsiteY4" fmla="*/ 0 h 9013824"/>
              <a:gd name="connsiteX0" fmla="*/ 0 w 2495547"/>
              <a:gd name="connsiteY0" fmla="*/ 0 h 9013824"/>
              <a:gd name="connsiteX1" fmla="*/ 2495547 w 2495547"/>
              <a:gd name="connsiteY1" fmla="*/ 0 h 9013824"/>
              <a:gd name="connsiteX2" fmla="*/ 1365247 w 2495547"/>
              <a:gd name="connsiteY2" fmla="*/ 8448677 h 9013824"/>
              <a:gd name="connsiteX3" fmla="*/ 0 w 2495547"/>
              <a:gd name="connsiteY3" fmla="*/ 9013824 h 9013824"/>
              <a:gd name="connsiteX4" fmla="*/ 0 w 2495547"/>
              <a:gd name="connsiteY4" fmla="*/ 0 h 9013824"/>
              <a:gd name="connsiteX0" fmla="*/ 0 w 2495547"/>
              <a:gd name="connsiteY0" fmla="*/ 0 h 9013824"/>
              <a:gd name="connsiteX1" fmla="*/ 2495547 w 2495547"/>
              <a:gd name="connsiteY1" fmla="*/ 0 h 9013824"/>
              <a:gd name="connsiteX2" fmla="*/ 1447797 w 2495547"/>
              <a:gd name="connsiteY2" fmla="*/ 8778880 h 9013824"/>
              <a:gd name="connsiteX3" fmla="*/ 0 w 2495547"/>
              <a:gd name="connsiteY3" fmla="*/ 9013824 h 9013824"/>
              <a:gd name="connsiteX4" fmla="*/ 0 w 2495547"/>
              <a:gd name="connsiteY4" fmla="*/ 0 h 901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47" h="9013824">
                <a:moveTo>
                  <a:pt x="0" y="0"/>
                </a:moveTo>
                <a:lnTo>
                  <a:pt x="2495547" y="0"/>
                </a:lnTo>
                <a:lnTo>
                  <a:pt x="1447797" y="8778880"/>
                </a:lnTo>
                <a:lnTo>
                  <a:pt x="0" y="90138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54BC8F2-74B1-F340-A570-6BAFDF1959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6" y="2844802"/>
            <a:ext cx="3336586" cy="332104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F53951C4-B6F0-FB40-AD88-F1FB6B2A93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49566" y="2844802"/>
            <a:ext cx="3336586" cy="3321047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C6923E-99E1-D452-B2C2-29EA3D77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5724525" cy="85819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178F1140-8D9C-9753-0EE2-558CA1960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2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5">
            <a:extLst>
              <a:ext uri="{FF2B5EF4-FFF2-40B4-BE49-F238E27FC236}">
                <a16:creationId xmlns:a16="http://schemas.microsoft.com/office/drawing/2014/main" id="{A759EFAC-76C0-D71D-B232-A223F7706E1D}"/>
              </a:ext>
            </a:extLst>
          </p:cNvPr>
          <p:cNvSpPr/>
          <p:nvPr userDrawn="1"/>
        </p:nvSpPr>
        <p:spPr>
          <a:xfrm rot="16200000" flipH="1">
            <a:off x="8088423" y="-2326815"/>
            <a:ext cx="1060485" cy="5642997"/>
          </a:xfrm>
          <a:custGeom>
            <a:avLst/>
            <a:gdLst>
              <a:gd name="connsiteX0" fmla="*/ 0 w 1024925"/>
              <a:gd name="connsiteY0" fmla="*/ 0 h 6394834"/>
              <a:gd name="connsiteX1" fmla="*/ 0 w 1024925"/>
              <a:gd name="connsiteY1" fmla="*/ 6394834 h 6394834"/>
              <a:gd name="connsiteX2" fmla="*/ 84384 w 1024925"/>
              <a:gd name="connsiteY2" fmla="*/ 6394834 h 6394834"/>
              <a:gd name="connsiteX3" fmla="*/ 1024925 w 1024925"/>
              <a:gd name="connsiteY3" fmla="*/ 2233149 h 6394834"/>
              <a:gd name="connsiteX4" fmla="*/ 0 w 1024925"/>
              <a:gd name="connsiteY4" fmla="*/ 0 h 6394834"/>
              <a:gd name="connsiteX0" fmla="*/ 10160 w 1035085"/>
              <a:gd name="connsiteY0" fmla="*/ 0 h 6394834"/>
              <a:gd name="connsiteX1" fmla="*/ 0 w 1035085"/>
              <a:gd name="connsiteY1" fmla="*/ 4672717 h 6394834"/>
              <a:gd name="connsiteX2" fmla="*/ 94544 w 1035085"/>
              <a:gd name="connsiteY2" fmla="*/ 6394834 h 6394834"/>
              <a:gd name="connsiteX3" fmla="*/ 1035085 w 1035085"/>
              <a:gd name="connsiteY3" fmla="*/ 2233149 h 6394834"/>
              <a:gd name="connsiteX4" fmla="*/ 10160 w 1035085"/>
              <a:gd name="connsiteY4" fmla="*/ 0 h 6394834"/>
              <a:gd name="connsiteX0" fmla="*/ 10160 w 1035085"/>
              <a:gd name="connsiteY0" fmla="*/ 0 h 4672717"/>
              <a:gd name="connsiteX1" fmla="*/ 0 w 1035085"/>
              <a:gd name="connsiteY1" fmla="*/ 4672717 h 4672717"/>
              <a:gd name="connsiteX2" fmla="*/ 333304 w 1035085"/>
              <a:gd name="connsiteY2" fmla="*/ 4098677 h 4672717"/>
              <a:gd name="connsiteX3" fmla="*/ 1035085 w 1035085"/>
              <a:gd name="connsiteY3" fmla="*/ 2233149 h 4672717"/>
              <a:gd name="connsiteX4" fmla="*/ 10160 w 1035085"/>
              <a:gd name="connsiteY4" fmla="*/ 0 h 467271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358704 w 1060485"/>
              <a:gd name="connsiteY2" fmla="*/ 40986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480624 w 1060485"/>
              <a:gd name="connsiteY2" fmla="*/ 41748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485" h="5642997">
                <a:moveTo>
                  <a:pt x="35560" y="0"/>
                </a:moveTo>
                <a:cubicBezTo>
                  <a:pt x="32173" y="1557572"/>
                  <a:pt x="3387" y="4085425"/>
                  <a:pt x="0" y="5642997"/>
                </a:cubicBezTo>
                <a:lnTo>
                  <a:pt x="480624" y="4174877"/>
                </a:lnTo>
                <a:lnTo>
                  <a:pt x="1060485" y="2233149"/>
                </a:lnTo>
                <a:lnTo>
                  <a:pt x="3556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21F1BAF3-9A35-9579-A84A-312D1F4BFDA4}"/>
              </a:ext>
            </a:extLst>
          </p:cNvPr>
          <p:cNvSpPr/>
          <p:nvPr userDrawn="1"/>
        </p:nvSpPr>
        <p:spPr>
          <a:xfrm rot="16200000" flipH="1">
            <a:off x="2581647" y="-2603866"/>
            <a:ext cx="2844800" cy="8052537"/>
          </a:xfrm>
          <a:custGeom>
            <a:avLst/>
            <a:gdLst>
              <a:gd name="connsiteX0" fmla="*/ 0 w 2844800"/>
              <a:gd name="connsiteY0" fmla="*/ 0 h 8052537"/>
              <a:gd name="connsiteX1" fmla="*/ 0 w 2844800"/>
              <a:gd name="connsiteY1" fmla="*/ 5819388 h 8052537"/>
              <a:gd name="connsiteX2" fmla="*/ 1024925 w 2844800"/>
              <a:gd name="connsiteY2" fmla="*/ 8052537 h 8052537"/>
              <a:gd name="connsiteX3" fmla="*/ 2844800 w 2844800"/>
              <a:gd name="connsiteY3" fmla="*/ 0 h 8052537"/>
              <a:gd name="connsiteX4" fmla="*/ 0 w 2844800"/>
              <a:gd name="connsiteY4" fmla="*/ 0 h 80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0" h="8052537">
                <a:moveTo>
                  <a:pt x="0" y="0"/>
                </a:moveTo>
                <a:lnTo>
                  <a:pt x="0" y="5819388"/>
                </a:lnTo>
                <a:lnTo>
                  <a:pt x="1024925" y="8052537"/>
                </a:lnTo>
                <a:lnTo>
                  <a:pt x="28448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C70F7BB6-3431-9A02-B59D-4DC7671ED5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0316" y="-37534"/>
            <a:ext cx="4166766" cy="2972506"/>
          </a:xfrm>
          <a:custGeom>
            <a:avLst/>
            <a:gdLst>
              <a:gd name="connsiteX0" fmla="*/ 4161686 w 4161686"/>
              <a:gd name="connsiteY0" fmla="*/ 0 h 2850586"/>
              <a:gd name="connsiteX1" fmla="*/ 4161686 w 4161686"/>
              <a:gd name="connsiteY1" fmla="*/ 2850586 h 2850586"/>
              <a:gd name="connsiteX2" fmla="*/ 0 w 4161686"/>
              <a:gd name="connsiteY2" fmla="*/ 940541 h 285058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66766 w 4166766"/>
              <a:gd name="connsiteY0" fmla="*/ 0 h 2972506"/>
              <a:gd name="connsiteX1" fmla="*/ 4161686 w 4166766"/>
              <a:gd name="connsiteY1" fmla="*/ 2972506 h 2972506"/>
              <a:gd name="connsiteX2" fmla="*/ 0 w 4166766"/>
              <a:gd name="connsiteY2" fmla="*/ 1062461 h 2972506"/>
              <a:gd name="connsiteX3" fmla="*/ 3303164 w 4166766"/>
              <a:gd name="connsiteY3" fmla="*/ 17214 h 2972506"/>
              <a:gd name="connsiteX4" fmla="*/ 4166766 w 4166766"/>
              <a:gd name="connsiteY4" fmla="*/ 0 h 297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766" h="2972506">
                <a:moveTo>
                  <a:pt x="4166766" y="0"/>
                </a:moveTo>
                <a:cubicBezTo>
                  <a:pt x="4163379" y="1072115"/>
                  <a:pt x="4165073" y="1900391"/>
                  <a:pt x="4161686" y="2972506"/>
                </a:cubicBezTo>
                <a:lnTo>
                  <a:pt x="0" y="1062461"/>
                </a:lnTo>
                <a:lnTo>
                  <a:pt x="3303164" y="17214"/>
                </a:lnTo>
                <a:lnTo>
                  <a:pt x="41667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481"/>
            <a:ext cx="5724526" cy="12147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D75C72-D216-9748-A19D-C7D6C54DA0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844802"/>
            <a:ext cx="11233149" cy="332104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200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0552CE66-2EF2-1881-6444-B8A8C4090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15">
            <a:extLst>
              <a:ext uri="{FF2B5EF4-FFF2-40B4-BE49-F238E27FC236}">
                <a16:creationId xmlns:a16="http://schemas.microsoft.com/office/drawing/2014/main" id="{A759EFAC-76C0-D71D-B232-A223F7706E1D}"/>
              </a:ext>
            </a:extLst>
          </p:cNvPr>
          <p:cNvSpPr/>
          <p:nvPr userDrawn="1"/>
        </p:nvSpPr>
        <p:spPr>
          <a:xfrm rot="16200000" flipH="1">
            <a:off x="8088423" y="-2326815"/>
            <a:ext cx="1060485" cy="5642997"/>
          </a:xfrm>
          <a:custGeom>
            <a:avLst/>
            <a:gdLst>
              <a:gd name="connsiteX0" fmla="*/ 0 w 1024925"/>
              <a:gd name="connsiteY0" fmla="*/ 0 h 6394834"/>
              <a:gd name="connsiteX1" fmla="*/ 0 w 1024925"/>
              <a:gd name="connsiteY1" fmla="*/ 6394834 h 6394834"/>
              <a:gd name="connsiteX2" fmla="*/ 84384 w 1024925"/>
              <a:gd name="connsiteY2" fmla="*/ 6394834 h 6394834"/>
              <a:gd name="connsiteX3" fmla="*/ 1024925 w 1024925"/>
              <a:gd name="connsiteY3" fmla="*/ 2233149 h 6394834"/>
              <a:gd name="connsiteX4" fmla="*/ 0 w 1024925"/>
              <a:gd name="connsiteY4" fmla="*/ 0 h 6394834"/>
              <a:gd name="connsiteX0" fmla="*/ 10160 w 1035085"/>
              <a:gd name="connsiteY0" fmla="*/ 0 h 6394834"/>
              <a:gd name="connsiteX1" fmla="*/ 0 w 1035085"/>
              <a:gd name="connsiteY1" fmla="*/ 4672717 h 6394834"/>
              <a:gd name="connsiteX2" fmla="*/ 94544 w 1035085"/>
              <a:gd name="connsiteY2" fmla="*/ 6394834 h 6394834"/>
              <a:gd name="connsiteX3" fmla="*/ 1035085 w 1035085"/>
              <a:gd name="connsiteY3" fmla="*/ 2233149 h 6394834"/>
              <a:gd name="connsiteX4" fmla="*/ 10160 w 1035085"/>
              <a:gd name="connsiteY4" fmla="*/ 0 h 6394834"/>
              <a:gd name="connsiteX0" fmla="*/ 10160 w 1035085"/>
              <a:gd name="connsiteY0" fmla="*/ 0 h 4672717"/>
              <a:gd name="connsiteX1" fmla="*/ 0 w 1035085"/>
              <a:gd name="connsiteY1" fmla="*/ 4672717 h 4672717"/>
              <a:gd name="connsiteX2" fmla="*/ 333304 w 1035085"/>
              <a:gd name="connsiteY2" fmla="*/ 4098677 h 4672717"/>
              <a:gd name="connsiteX3" fmla="*/ 1035085 w 1035085"/>
              <a:gd name="connsiteY3" fmla="*/ 2233149 h 4672717"/>
              <a:gd name="connsiteX4" fmla="*/ 10160 w 1035085"/>
              <a:gd name="connsiteY4" fmla="*/ 0 h 467271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358704 w 1060485"/>
              <a:gd name="connsiteY2" fmla="*/ 40986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  <a:gd name="connsiteX0" fmla="*/ 35560 w 1060485"/>
              <a:gd name="connsiteY0" fmla="*/ 0 h 5642997"/>
              <a:gd name="connsiteX1" fmla="*/ 0 w 1060485"/>
              <a:gd name="connsiteY1" fmla="*/ 5642997 h 5642997"/>
              <a:gd name="connsiteX2" fmla="*/ 480624 w 1060485"/>
              <a:gd name="connsiteY2" fmla="*/ 4174877 h 5642997"/>
              <a:gd name="connsiteX3" fmla="*/ 1060485 w 1060485"/>
              <a:gd name="connsiteY3" fmla="*/ 2233149 h 5642997"/>
              <a:gd name="connsiteX4" fmla="*/ 35560 w 1060485"/>
              <a:gd name="connsiteY4" fmla="*/ 0 h 5642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485" h="5642997">
                <a:moveTo>
                  <a:pt x="35560" y="0"/>
                </a:moveTo>
                <a:cubicBezTo>
                  <a:pt x="32173" y="1557572"/>
                  <a:pt x="3387" y="4085425"/>
                  <a:pt x="0" y="5642997"/>
                </a:cubicBezTo>
                <a:lnTo>
                  <a:pt x="480624" y="4174877"/>
                </a:lnTo>
                <a:lnTo>
                  <a:pt x="1060485" y="2233149"/>
                </a:lnTo>
                <a:lnTo>
                  <a:pt x="35560" y="0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: Shape 13">
            <a:extLst>
              <a:ext uri="{FF2B5EF4-FFF2-40B4-BE49-F238E27FC236}">
                <a16:creationId xmlns:a16="http://schemas.microsoft.com/office/drawing/2014/main" id="{21F1BAF3-9A35-9579-A84A-312D1F4BFDA4}"/>
              </a:ext>
            </a:extLst>
          </p:cNvPr>
          <p:cNvSpPr/>
          <p:nvPr userDrawn="1"/>
        </p:nvSpPr>
        <p:spPr>
          <a:xfrm rot="16200000" flipH="1">
            <a:off x="2581647" y="-2603866"/>
            <a:ext cx="2844800" cy="8052537"/>
          </a:xfrm>
          <a:custGeom>
            <a:avLst/>
            <a:gdLst>
              <a:gd name="connsiteX0" fmla="*/ 0 w 2844800"/>
              <a:gd name="connsiteY0" fmla="*/ 0 h 8052537"/>
              <a:gd name="connsiteX1" fmla="*/ 0 w 2844800"/>
              <a:gd name="connsiteY1" fmla="*/ 5819388 h 8052537"/>
              <a:gd name="connsiteX2" fmla="*/ 1024925 w 2844800"/>
              <a:gd name="connsiteY2" fmla="*/ 8052537 h 8052537"/>
              <a:gd name="connsiteX3" fmla="*/ 2844800 w 2844800"/>
              <a:gd name="connsiteY3" fmla="*/ 0 h 8052537"/>
              <a:gd name="connsiteX4" fmla="*/ 0 w 2844800"/>
              <a:gd name="connsiteY4" fmla="*/ 0 h 805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0" h="8052537">
                <a:moveTo>
                  <a:pt x="0" y="0"/>
                </a:moveTo>
                <a:lnTo>
                  <a:pt x="0" y="5819388"/>
                </a:lnTo>
                <a:lnTo>
                  <a:pt x="1024925" y="8052537"/>
                </a:lnTo>
                <a:lnTo>
                  <a:pt x="28448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C70F7BB6-3431-9A02-B59D-4DC7671ED5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0316" y="-37534"/>
            <a:ext cx="4166766" cy="2972506"/>
          </a:xfrm>
          <a:custGeom>
            <a:avLst/>
            <a:gdLst>
              <a:gd name="connsiteX0" fmla="*/ 4161686 w 4161686"/>
              <a:gd name="connsiteY0" fmla="*/ 0 h 2850586"/>
              <a:gd name="connsiteX1" fmla="*/ 4161686 w 4161686"/>
              <a:gd name="connsiteY1" fmla="*/ 2850586 h 2850586"/>
              <a:gd name="connsiteX2" fmla="*/ 0 w 4161686"/>
              <a:gd name="connsiteY2" fmla="*/ 940541 h 285058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4171846 w 4171846"/>
              <a:gd name="connsiteY3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71846 w 4171846"/>
              <a:gd name="connsiteY0" fmla="*/ 0 h 3216346"/>
              <a:gd name="connsiteX1" fmla="*/ 4161686 w 4171846"/>
              <a:gd name="connsiteY1" fmla="*/ 3216346 h 3216346"/>
              <a:gd name="connsiteX2" fmla="*/ 0 w 4171846"/>
              <a:gd name="connsiteY2" fmla="*/ 1306301 h 3216346"/>
              <a:gd name="connsiteX3" fmla="*/ 3303164 w 4171846"/>
              <a:gd name="connsiteY3" fmla="*/ 261054 h 3216346"/>
              <a:gd name="connsiteX4" fmla="*/ 4171846 w 4171846"/>
              <a:gd name="connsiteY4" fmla="*/ 0 h 3216346"/>
              <a:gd name="connsiteX0" fmla="*/ 4166766 w 4166766"/>
              <a:gd name="connsiteY0" fmla="*/ 0 h 2972506"/>
              <a:gd name="connsiteX1" fmla="*/ 4161686 w 4166766"/>
              <a:gd name="connsiteY1" fmla="*/ 2972506 h 2972506"/>
              <a:gd name="connsiteX2" fmla="*/ 0 w 4166766"/>
              <a:gd name="connsiteY2" fmla="*/ 1062461 h 2972506"/>
              <a:gd name="connsiteX3" fmla="*/ 3303164 w 4166766"/>
              <a:gd name="connsiteY3" fmla="*/ 17214 h 2972506"/>
              <a:gd name="connsiteX4" fmla="*/ 4166766 w 4166766"/>
              <a:gd name="connsiteY4" fmla="*/ 0 h 297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766" h="2972506">
                <a:moveTo>
                  <a:pt x="4166766" y="0"/>
                </a:moveTo>
                <a:cubicBezTo>
                  <a:pt x="4163379" y="1072115"/>
                  <a:pt x="4165073" y="1900391"/>
                  <a:pt x="4161686" y="2972506"/>
                </a:cubicBezTo>
                <a:lnTo>
                  <a:pt x="0" y="1062461"/>
                </a:lnTo>
                <a:lnTo>
                  <a:pt x="3303164" y="17214"/>
                </a:lnTo>
                <a:lnTo>
                  <a:pt x="416676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377481"/>
            <a:ext cx="5724526" cy="12147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8D75C72-D216-9748-A19D-C7D6C54DA0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844802"/>
            <a:ext cx="11233149" cy="3321047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sz="1200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C29AC667-7749-D049-691E-59DF9F51E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03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009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10290905" cy="7286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2980EE8-2A0D-0444-89D6-C9385B4B7208}"/>
              </a:ext>
            </a:extLst>
          </p:cNvPr>
          <p:cNvSpPr/>
          <p:nvPr userDrawn="1"/>
        </p:nvSpPr>
        <p:spPr>
          <a:xfrm>
            <a:off x="-15240" y="1110600"/>
            <a:ext cx="12207240" cy="5747400"/>
          </a:xfrm>
          <a:custGeom>
            <a:avLst/>
            <a:gdLst>
              <a:gd name="connsiteX0" fmla="*/ 0 w 12192000"/>
              <a:gd name="connsiteY0" fmla="*/ 0 h 5747400"/>
              <a:gd name="connsiteX1" fmla="*/ 12192000 w 12192000"/>
              <a:gd name="connsiteY1" fmla="*/ 0 h 5747400"/>
              <a:gd name="connsiteX2" fmla="*/ 12192000 w 12192000"/>
              <a:gd name="connsiteY2" fmla="*/ 5747400 h 5747400"/>
              <a:gd name="connsiteX3" fmla="*/ 0 w 12192000"/>
              <a:gd name="connsiteY3" fmla="*/ 5747400 h 5747400"/>
              <a:gd name="connsiteX4" fmla="*/ 0 w 12192000"/>
              <a:gd name="connsiteY4" fmla="*/ 0 h 5747400"/>
              <a:gd name="connsiteX0" fmla="*/ 0 w 12207240"/>
              <a:gd name="connsiteY0" fmla="*/ 609600 h 5747400"/>
              <a:gd name="connsiteX1" fmla="*/ 12207240 w 12207240"/>
              <a:gd name="connsiteY1" fmla="*/ 0 h 5747400"/>
              <a:gd name="connsiteX2" fmla="*/ 12207240 w 12207240"/>
              <a:gd name="connsiteY2" fmla="*/ 5747400 h 5747400"/>
              <a:gd name="connsiteX3" fmla="*/ 15240 w 12207240"/>
              <a:gd name="connsiteY3" fmla="*/ 5747400 h 5747400"/>
              <a:gd name="connsiteX4" fmla="*/ 0 w 12207240"/>
              <a:gd name="connsiteY4" fmla="*/ 609600 h 57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7240" h="5747400">
                <a:moveTo>
                  <a:pt x="0" y="609600"/>
                </a:moveTo>
                <a:lnTo>
                  <a:pt x="12207240" y="0"/>
                </a:lnTo>
                <a:lnTo>
                  <a:pt x="12207240" y="5747400"/>
                </a:lnTo>
                <a:lnTo>
                  <a:pt x="15240" y="57474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C591E4A-E58E-CE45-865D-CE4DE7CA7C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798320"/>
            <a:ext cx="6151245" cy="4367530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6F940043-1D35-0B4F-834C-B908EF0737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21423920">
            <a:off x="6368245" y="1260123"/>
            <a:ext cx="5988679" cy="5764180"/>
          </a:xfrm>
          <a:custGeom>
            <a:avLst/>
            <a:gdLst>
              <a:gd name="connsiteX0" fmla="*/ 0 w 6096000"/>
              <a:gd name="connsiteY0" fmla="*/ 0 h 5456237"/>
              <a:gd name="connsiteX1" fmla="*/ 6096000 w 6096000"/>
              <a:gd name="connsiteY1" fmla="*/ 0 h 5456237"/>
              <a:gd name="connsiteX2" fmla="*/ 6096000 w 6096000"/>
              <a:gd name="connsiteY2" fmla="*/ 5456237 h 5456237"/>
              <a:gd name="connsiteX3" fmla="*/ 0 w 6096000"/>
              <a:gd name="connsiteY3" fmla="*/ 5456237 h 5456237"/>
              <a:gd name="connsiteX4" fmla="*/ 0 w 6096000"/>
              <a:gd name="connsiteY4" fmla="*/ 0 h 5456237"/>
              <a:gd name="connsiteX0" fmla="*/ 1466583 w 6096000"/>
              <a:gd name="connsiteY0" fmla="*/ 0 h 5487874"/>
              <a:gd name="connsiteX1" fmla="*/ 6096000 w 6096000"/>
              <a:gd name="connsiteY1" fmla="*/ 31637 h 5487874"/>
              <a:gd name="connsiteX2" fmla="*/ 6096000 w 6096000"/>
              <a:gd name="connsiteY2" fmla="*/ 5487874 h 5487874"/>
              <a:gd name="connsiteX3" fmla="*/ 0 w 6096000"/>
              <a:gd name="connsiteY3" fmla="*/ 5487874 h 5487874"/>
              <a:gd name="connsiteX4" fmla="*/ 1466583 w 6096000"/>
              <a:gd name="connsiteY4" fmla="*/ 0 h 5487874"/>
              <a:gd name="connsiteX0" fmla="*/ 1311262 w 5940679"/>
              <a:gd name="connsiteY0" fmla="*/ 0 h 5487874"/>
              <a:gd name="connsiteX1" fmla="*/ 5940679 w 5940679"/>
              <a:gd name="connsiteY1" fmla="*/ 31637 h 5487874"/>
              <a:gd name="connsiteX2" fmla="*/ 5940679 w 5940679"/>
              <a:gd name="connsiteY2" fmla="*/ 5487874 h 5487874"/>
              <a:gd name="connsiteX3" fmla="*/ 0 w 5940679"/>
              <a:gd name="connsiteY3" fmla="*/ 5434797 h 5487874"/>
              <a:gd name="connsiteX4" fmla="*/ 1311262 w 5940679"/>
              <a:gd name="connsiteY4" fmla="*/ 0 h 5487874"/>
              <a:gd name="connsiteX0" fmla="*/ 1311262 w 5940679"/>
              <a:gd name="connsiteY0" fmla="*/ 0 h 5764180"/>
              <a:gd name="connsiteX1" fmla="*/ 5940679 w 5940679"/>
              <a:gd name="connsiteY1" fmla="*/ 31637 h 5764180"/>
              <a:gd name="connsiteX2" fmla="*/ 5674724 w 5940679"/>
              <a:gd name="connsiteY2" fmla="*/ 5764180 h 5764180"/>
              <a:gd name="connsiteX3" fmla="*/ 0 w 5940679"/>
              <a:gd name="connsiteY3" fmla="*/ 5434797 h 5764180"/>
              <a:gd name="connsiteX4" fmla="*/ 1311262 w 5940679"/>
              <a:gd name="connsiteY4" fmla="*/ 0 h 5764180"/>
              <a:gd name="connsiteX0" fmla="*/ 1335652 w 5965069"/>
              <a:gd name="connsiteY0" fmla="*/ 0 h 5764180"/>
              <a:gd name="connsiteX1" fmla="*/ 5965069 w 5965069"/>
              <a:gd name="connsiteY1" fmla="*/ 31637 h 5764180"/>
              <a:gd name="connsiteX2" fmla="*/ 5699114 w 5965069"/>
              <a:gd name="connsiteY2" fmla="*/ 5764180 h 5764180"/>
              <a:gd name="connsiteX3" fmla="*/ 0 w 5965069"/>
              <a:gd name="connsiteY3" fmla="*/ 5464067 h 5764180"/>
              <a:gd name="connsiteX4" fmla="*/ 1335652 w 5965069"/>
              <a:gd name="connsiteY4" fmla="*/ 0 h 5764180"/>
              <a:gd name="connsiteX0" fmla="*/ 1335652 w 5988679"/>
              <a:gd name="connsiteY0" fmla="*/ 0 h 5764180"/>
              <a:gd name="connsiteX1" fmla="*/ 5988679 w 5988679"/>
              <a:gd name="connsiteY1" fmla="*/ 17587 h 5764180"/>
              <a:gd name="connsiteX2" fmla="*/ 5699114 w 5988679"/>
              <a:gd name="connsiteY2" fmla="*/ 5764180 h 5764180"/>
              <a:gd name="connsiteX3" fmla="*/ 0 w 5988679"/>
              <a:gd name="connsiteY3" fmla="*/ 5464067 h 5764180"/>
              <a:gd name="connsiteX4" fmla="*/ 1335652 w 5988679"/>
              <a:gd name="connsiteY4" fmla="*/ 0 h 576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8679" h="5764180">
                <a:moveTo>
                  <a:pt x="1335652" y="0"/>
                </a:moveTo>
                <a:lnTo>
                  <a:pt x="5988679" y="17587"/>
                </a:lnTo>
                <a:lnTo>
                  <a:pt x="5699114" y="5764180"/>
                </a:lnTo>
                <a:lnTo>
                  <a:pt x="0" y="5464067"/>
                </a:lnTo>
                <a:lnTo>
                  <a:pt x="1335652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51478-3E1A-C414-8575-07450F0174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B50BB-4735-5CA8-A5CA-78AD4B9E6A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8A240A21-4593-5BE7-48C1-91EE7D768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7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orient="horz" pos="663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4">
            <a:extLst>
              <a:ext uri="{FF2B5EF4-FFF2-40B4-BE49-F238E27FC236}">
                <a16:creationId xmlns:a16="http://schemas.microsoft.com/office/drawing/2014/main" id="{04717C7C-6F2F-BD46-B1CA-15D39D6F357D}"/>
              </a:ext>
            </a:extLst>
          </p:cNvPr>
          <p:cNvSpPr/>
          <p:nvPr userDrawn="1"/>
        </p:nvSpPr>
        <p:spPr>
          <a:xfrm>
            <a:off x="1837" y="4255135"/>
            <a:ext cx="12190163" cy="2602865"/>
          </a:xfrm>
          <a:custGeom>
            <a:avLst/>
            <a:gdLst/>
            <a:ahLst/>
            <a:cxnLst/>
            <a:rect l="l" t="t" r="r" b="b"/>
            <a:pathLst>
              <a:path w="10692130" h="2602865">
                <a:moveTo>
                  <a:pt x="0" y="0"/>
                </a:moveTo>
                <a:lnTo>
                  <a:pt x="0" y="2602840"/>
                </a:lnTo>
                <a:lnTo>
                  <a:pt x="10692003" y="2602840"/>
                </a:lnTo>
                <a:lnTo>
                  <a:pt x="10692003" y="1865623"/>
                </a:lnTo>
                <a:lnTo>
                  <a:pt x="0" y="0"/>
                </a:lnTo>
                <a:close/>
              </a:path>
            </a:pathLst>
          </a:custGeom>
          <a:solidFill>
            <a:srgbClr val="009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6583484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rgbClr val="0096B3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0B1A58-29FA-254A-9EA0-9B715250B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2109555"/>
            <a:ext cx="6583484" cy="206354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FEF995-324F-5549-8148-B7CA1AB239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6" y="1591272"/>
            <a:ext cx="3286124" cy="267508"/>
          </a:xfrm>
          <a:solidFill>
            <a:srgbClr val="01A978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GB" sz="1700" i="1">
                <a:solidFill>
                  <a:schemeClr val="tx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marL="91440" lvl="0"/>
            <a:r>
              <a:rPr lang="en-GB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4262141-DD84-A742-AC22-AFC25436A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6235" y="0"/>
            <a:ext cx="5165766" cy="6128952"/>
          </a:xfrm>
          <a:custGeom>
            <a:avLst/>
            <a:gdLst>
              <a:gd name="connsiteX0" fmla="*/ 0 w 5237162"/>
              <a:gd name="connsiteY0" fmla="*/ 0 h 6858000"/>
              <a:gd name="connsiteX1" fmla="*/ 5237162 w 5237162"/>
              <a:gd name="connsiteY1" fmla="*/ 0 h 6858000"/>
              <a:gd name="connsiteX2" fmla="*/ 5237162 w 5237162"/>
              <a:gd name="connsiteY2" fmla="*/ 6858000 h 6858000"/>
              <a:gd name="connsiteX3" fmla="*/ 0 w 5237162"/>
              <a:gd name="connsiteY3" fmla="*/ 6858000 h 6858000"/>
              <a:gd name="connsiteX4" fmla="*/ 0 w 5237162"/>
              <a:gd name="connsiteY4" fmla="*/ 0 h 6858000"/>
              <a:gd name="connsiteX0" fmla="*/ 0 w 5237162"/>
              <a:gd name="connsiteY0" fmla="*/ 0 h 6870356"/>
              <a:gd name="connsiteX1" fmla="*/ 5237162 w 5237162"/>
              <a:gd name="connsiteY1" fmla="*/ 0 h 6870356"/>
              <a:gd name="connsiteX2" fmla="*/ 5237162 w 5237162"/>
              <a:gd name="connsiteY2" fmla="*/ 6858000 h 6870356"/>
              <a:gd name="connsiteX3" fmla="*/ 2323070 w 5237162"/>
              <a:gd name="connsiteY3" fmla="*/ 6870356 h 6870356"/>
              <a:gd name="connsiteX4" fmla="*/ 0 w 5237162"/>
              <a:gd name="connsiteY4" fmla="*/ 0 h 6870356"/>
              <a:gd name="connsiteX0" fmla="*/ 0 w 5163022"/>
              <a:gd name="connsiteY0" fmla="*/ 0 h 6870356"/>
              <a:gd name="connsiteX1" fmla="*/ 5163022 w 5163022"/>
              <a:gd name="connsiteY1" fmla="*/ 0 h 6870356"/>
              <a:gd name="connsiteX2" fmla="*/ 5163022 w 5163022"/>
              <a:gd name="connsiteY2" fmla="*/ 6858000 h 6870356"/>
              <a:gd name="connsiteX3" fmla="*/ 2248930 w 5163022"/>
              <a:gd name="connsiteY3" fmla="*/ 6870356 h 6870356"/>
              <a:gd name="connsiteX4" fmla="*/ 0 w 5163022"/>
              <a:gd name="connsiteY4" fmla="*/ 0 h 6870356"/>
              <a:gd name="connsiteX0" fmla="*/ 0 w 5163022"/>
              <a:gd name="connsiteY0" fmla="*/ 0 h 6858000"/>
              <a:gd name="connsiteX1" fmla="*/ 5163022 w 5163022"/>
              <a:gd name="connsiteY1" fmla="*/ 0 h 6858000"/>
              <a:gd name="connsiteX2" fmla="*/ 5163022 w 5163022"/>
              <a:gd name="connsiteY2" fmla="*/ 6858000 h 6858000"/>
              <a:gd name="connsiteX3" fmla="*/ 1841157 w 5163022"/>
              <a:gd name="connsiteY3" fmla="*/ 5634680 h 6858000"/>
              <a:gd name="connsiteX4" fmla="*/ 0 w 5163022"/>
              <a:gd name="connsiteY4" fmla="*/ 0 h 6858000"/>
              <a:gd name="connsiteX0" fmla="*/ 0 w 5163022"/>
              <a:gd name="connsiteY0" fmla="*/ 0 h 6128952"/>
              <a:gd name="connsiteX1" fmla="*/ 5163022 w 5163022"/>
              <a:gd name="connsiteY1" fmla="*/ 0 h 6128952"/>
              <a:gd name="connsiteX2" fmla="*/ 5163022 w 5163022"/>
              <a:gd name="connsiteY2" fmla="*/ 6128952 h 6128952"/>
              <a:gd name="connsiteX3" fmla="*/ 1841157 w 5163022"/>
              <a:gd name="connsiteY3" fmla="*/ 5634680 h 6128952"/>
              <a:gd name="connsiteX4" fmla="*/ 0 w 5163022"/>
              <a:gd name="connsiteY4" fmla="*/ 0 h 6128952"/>
              <a:gd name="connsiteX0" fmla="*/ 0 w 5163022"/>
              <a:gd name="connsiteY0" fmla="*/ 0 h 6128952"/>
              <a:gd name="connsiteX1" fmla="*/ 5163022 w 5163022"/>
              <a:gd name="connsiteY1" fmla="*/ 0 h 6128952"/>
              <a:gd name="connsiteX2" fmla="*/ 5163022 w 5163022"/>
              <a:gd name="connsiteY2" fmla="*/ 6128952 h 6128952"/>
              <a:gd name="connsiteX3" fmla="*/ 1828457 w 5163022"/>
              <a:gd name="connsiteY3" fmla="*/ 5606105 h 6128952"/>
              <a:gd name="connsiteX4" fmla="*/ 0 w 5163022"/>
              <a:gd name="connsiteY4" fmla="*/ 0 h 6128952"/>
              <a:gd name="connsiteX0" fmla="*/ 5919 w 3334565"/>
              <a:gd name="connsiteY0" fmla="*/ 0 h 6128952"/>
              <a:gd name="connsiteX1" fmla="*/ 3334565 w 3334565"/>
              <a:gd name="connsiteY1" fmla="*/ 0 h 6128952"/>
              <a:gd name="connsiteX2" fmla="*/ 3334565 w 3334565"/>
              <a:gd name="connsiteY2" fmla="*/ 6128952 h 6128952"/>
              <a:gd name="connsiteX3" fmla="*/ 0 w 3334565"/>
              <a:gd name="connsiteY3" fmla="*/ 5606105 h 6128952"/>
              <a:gd name="connsiteX4" fmla="*/ 5919 w 3334565"/>
              <a:gd name="connsiteY4" fmla="*/ 0 h 6128952"/>
              <a:gd name="connsiteX0" fmla="*/ 1840295 w 5168941"/>
              <a:gd name="connsiteY0" fmla="*/ 0 h 6128952"/>
              <a:gd name="connsiteX1" fmla="*/ 5168941 w 5168941"/>
              <a:gd name="connsiteY1" fmla="*/ 0 h 6128952"/>
              <a:gd name="connsiteX2" fmla="*/ 5168941 w 5168941"/>
              <a:gd name="connsiteY2" fmla="*/ 6128952 h 6128952"/>
              <a:gd name="connsiteX3" fmla="*/ 0 w 5168941"/>
              <a:gd name="connsiteY3" fmla="*/ 5332900 h 6128952"/>
              <a:gd name="connsiteX4" fmla="*/ 1840295 w 5168941"/>
              <a:gd name="connsiteY4" fmla="*/ 0 h 6128952"/>
              <a:gd name="connsiteX0" fmla="*/ 1837120 w 5165766"/>
              <a:gd name="connsiteY0" fmla="*/ 0 h 6128952"/>
              <a:gd name="connsiteX1" fmla="*/ 5165766 w 5165766"/>
              <a:gd name="connsiteY1" fmla="*/ 0 h 6128952"/>
              <a:gd name="connsiteX2" fmla="*/ 5165766 w 5165766"/>
              <a:gd name="connsiteY2" fmla="*/ 6128952 h 6128952"/>
              <a:gd name="connsiteX3" fmla="*/ 0 w 5165766"/>
              <a:gd name="connsiteY3" fmla="*/ 5332900 h 6128952"/>
              <a:gd name="connsiteX4" fmla="*/ 1837120 w 5165766"/>
              <a:gd name="connsiteY4" fmla="*/ 0 h 612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5766" h="6128952">
                <a:moveTo>
                  <a:pt x="1837120" y="0"/>
                </a:moveTo>
                <a:lnTo>
                  <a:pt x="5165766" y="0"/>
                </a:lnTo>
                <a:lnTo>
                  <a:pt x="5165766" y="6128952"/>
                </a:lnTo>
                <a:lnTo>
                  <a:pt x="0" y="5332900"/>
                </a:lnTo>
                <a:lnTo>
                  <a:pt x="1837120" y="0"/>
                </a:lnTo>
                <a:close/>
              </a:path>
            </a:pathLst>
          </a:custGeom>
          <a:solidFill>
            <a:srgbClr val="EEEDE1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3731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586">
          <p15:clr>
            <a:srgbClr val="FBAE40"/>
          </p15:clr>
        </p15:guide>
        <p15:guide id="3" pos="443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E15908-73C6-8F4C-BE52-F06F687AE9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7710" y="-13855"/>
            <a:ext cx="5880245" cy="6875030"/>
          </a:xfrm>
          <a:custGeom>
            <a:avLst/>
            <a:gdLst>
              <a:gd name="connsiteX0" fmla="*/ 0 w 6237288"/>
              <a:gd name="connsiteY0" fmla="*/ 0 h 6858000"/>
              <a:gd name="connsiteX1" fmla="*/ 5197719 w 6237288"/>
              <a:gd name="connsiteY1" fmla="*/ 0 h 6858000"/>
              <a:gd name="connsiteX2" fmla="*/ 6237288 w 6237288"/>
              <a:gd name="connsiteY2" fmla="*/ 1039569 h 6858000"/>
              <a:gd name="connsiteX3" fmla="*/ 6237288 w 6237288"/>
              <a:gd name="connsiteY3" fmla="*/ 6858000 h 6858000"/>
              <a:gd name="connsiteX4" fmla="*/ 0 w 6237288"/>
              <a:gd name="connsiteY4" fmla="*/ 6858000 h 6858000"/>
              <a:gd name="connsiteX5" fmla="*/ 0 w 6237288"/>
              <a:gd name="connsiteY5" fmla="*/ 0 h 6858000"/>
              <a:gd name="connsiteX0" fmla="*/ 0 w 6237288"/>
              <a:gd name="connsiteY0" fmla="*/ 13855 h 6871855"/>
              <a:gd name="connsiteX1" fmla="*/ 4227901 w 6237288"/>
              <a:gd name="connsiteY1" fmla="*/ 0 h 6871855"/>
              <a:gd name="connsiteX2" fmla="*/ 6237288 w 6237288"/>
              <a:gd name="connsiteY2" fmla="*/ 1053424 h 6871855"/>
              <a:gd name="connsiteX3" fmla="*/ 6237288 w 6237288"/>
              <a:gd name="connsiteY3" fmla="*/ 6871855 h 6871855"/>
              <a:gd name="connsiteX4" fmla="*/ 0 w 6237288"/>
              <a:gd name="connsiteY4" fmla="*/ 6871855 h 6871855"/>
              <a:gd name="connsiteX5" fmla="*/ 0 w 6237288"/>
              <a:gd name="connsiteY5" fmla="*/ 13855 h 6871855"/>
              <a:gd name="connsiteX0" fmla="*/ 0 w 6237288"/>
              <a:gd name="connsiteY0" fmla="*/ 13855 h 6871855"/>
              <a:gd name="connsiteX1" fmla="*/ 4227901 w 6237288"/>
              <a:gd name="connsiteY1" fmla="*/ 0 h 6871855"/>
              <a:gd name="connsiteX2" fmla="*/ 6237288 w 6237288"/>
              <a:gd name="connsiteY2" fmla="*/ 1053424 h 6871855"/>
              <a:gd name="connsiteX3" fmla="*/ 3480234 w 6237288"/>
              <a:gd name="connsiteY3" fmla="*/ 6871855 h 6871855"/>
              <a:gd name="connsiteX4" fmla="*/ 0 w 6237288"/>
              <a:gd name="connsiteY4" fmla="*/ 6871855 h 6871855"/>
              <a:gd name="connsiteX5" fmla="*/ 0 w 6237288"/>
              <a:gd name="connsiteY5" fmla="*/ 13855 h 6871855"/>
              <a:gd name="connsiteX0" fmla="*/ 0 w 5877070"/>
              <a:gd name="connsiteY0" fmla="*/ 13855 h 6871855"/>
              <a:gd name="connsiteX1" fmla="*/ 4227901 w 5877070"/>
              <a:gd name="connsiteY1" fmla="*/ 0 h 6871855"/>
              <a:gd name="connsiteX2" fmla="*/ 5877070 w 5877070"/>
              <a:gd name="connsiteY2" fmla="*/ 6345860 h 6871855"/>
              <a:gd name="connsiteX3" fmla="*/ 3480234 w 5877070"/>
              <a:gd name="connsiteY3" fmla="*/ 6871855 h 6871855"/>
              <a:gd name="connsiteX4" fmla="*/ 0 w 5877070"/>
              <a:gd name="connsiteY4" fmla="*/ 6871855 h 6871855"/>
              <a:gd name="connsiteX5" fmla="*/ 0 w 5877070"/>
              <a:gd name="connsiteY5" fmla="*/ 13855 h 6871855"/>
              <a:gd name="connsiteX0" fmla="*/ 0 w 5877070"/>
              <a:gd name="connsiteY0" fmla="*/ 13855 h 6875030"/>
              <a:gd name="connsiteX1" fmla="*/ 4227901 w 5877070"/>
              <a:gd name="connsiteY1" fmla="*/ 0 h 6875030"/>
              <a:gd name="connsiteX2" fmla="*/ 5877070 w 5877070"/>
              <a:gd name="connsiteY2" fmla="*/ 6345860 h 6875030"/>
              <a:gd name="connsiteX3" fmla="*/ 3337359 w 5877070"/>
              <a:gd name="connsiteY3" fmla="*/ 6875030 h 6875030"/>
              <a:gd name="connsiteX4" fmla="*/ 0 w 5877070"/>
              <a:gd name="connsiteY4" fmla="*/ 6871855 h 6875030"/>
              <a:gd name="connsiteX5" fmla="*/ 0 w 5877070"/>
              <a:gd name="connsiteY5" fmla="*/ 13855 h 6875030"/>
              <a:gd name="connsiteX0" fmla="*/ 0 w 5880245"/>
              <a:gd name="connsiteY0" fmla="*/ 13855 h 6875030"/>
              <a:gd name="connsiteX1" fmla="*/ 4227901 w 5880245"/>
              <a:gd name="connsiteY1" fmla="*/ 0 h 6875030"/>
              <a:gd name="connsiteX2" fmla="*/ 5880245 w 5880245"/>
              <a:gd name="connsiteY2" fmla="*/ 6349035 h 6875030"/>
              <a:gd name="connsiteX3" fmla="*/ 3337359 w 5880245"/>
              <a:gd name="connsiteY3" fmla="*/ 6875030 h 6875030"/>
              <a:gd name="connsiteX4" fmla="*/ 0 w 5880245"/>
              <a:gd name="connsiteY4" fmla="*/ 6871855 h 6875030"/>
              <a:gd name="connsiteX5" fmla="*/ 0 w 5880245"/>
              <a:gd name="connsiteY5" fmla="*/ 13855 h 687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80245" h="6875030">
                <a:moveTo>
                  <a:pt x="0" y="13855"/>
                </a:moveTo>
                <a:lnTo>
                  <a:pt x="4227901" y="0"/>
                </a:lnTo>
                <a:lnTo>
                  <a:pt x="5880245" y="6349035"/>
                </a:lnTo>
                <a:lnTo>
                  <a:pt x="3337359" y="6875030"/>
                </a:lnTo>
                <a:lnTo>
                  <a:pt x="0" y="6871855"/>
                </a:lnTo>
                <a:lnTo>
                  <a:pt x="0" y="13855"/>
                </a:lnTo>
                <a:close/>
              </a:path>
            </a:pathLst>
          </a:custGeom>
          <a:solidFill>
            <a:srgbClr val="EEEDE1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85150C31-9B01-B04A-A3B1-496F489C17BB}"/>
              </a:ext>
            </a:extLst>
          </p:cNvPr>
          <p:cNvSpPr/>
          <p:nvPr userDrawn="1"/>
        </p:nvSpPr>
        <p:spPr>
          <a:xfrm>
            <a:off x="3315975" y="5038725"/>
            <a:ext cx="8876025" cy="1819275"/>
          </a:xfrm>
          <a:custGeom>
            <a:avLst/>
            <a:gdLst/>
            <a:ahLst/>
            <a:cxnLst/>
            <a:rect l="l" t="t" r="r" b="b"/>
            <a:pathLst>
              <a:path w="7376159" h="1819275">
                <a:moveTo>
                  <a:pt x="7376027" y="0"/>
                </a:moveTo>
                <a:lnTo>
                  <a:pt x="0" y="1818741"/>
                </a:lnTo>
                <a:lnTo>
                  <a:pt x="7376027" y="1818741"/>
                </a:lnTo>
                <a:lnTo>
                  <a:pt x="7376027" y="0"/>
                </a:lnTo>
                <a:close/>
              </a:path>
            </a:pathLst>
          </a:custGeom>
          <a:solidFill>
            <a:srgbClr val="01A9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141" y="377481"/>
            <a:ext cx="5814499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70B1A58-29FA-254A-9EA0-9B715250B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71075" y="2109555"/>
            <a:ext cx="6133550" cy="206354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3DFA061-7899-0342-911A-8566613682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1075" y="1592263"/>
            <a:ext cx="3390350" cy="268022"/>
          </a:xfrm>
          <a:solidFill>
            <a:srgbClr val="01A978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GB" sz="1700" i="1">
                <a:solidFill>
                  <a:schemeClr val="tx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marL="91440"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12140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id="{FFECDB10-77E1-4701-85F5-8E7004FD4936}"/>
              </a:ext>
            </a:extLst>
          </p:cNvPr>
          <p:cNvSpPr/>
          <p:nvPr userDrawn="1"/>
        </p:nvSpPr>
        <p:spPr>
          <a:xfrm flipH="1">
            <a:off x="-15240" y="1110600"/>
            <a:ext cx="12232640" cy="5747400"/>
          </a:xfrm>
          <a:custGeom>
            <a:avLst/>
            <a:gdLst>
              <a:gd name="connsiteX0" fmla="*/ 0 w 12192000"/>
              <a:gd name="connsiteY0" fmla="*/ 0 h 5747400"/>
              <a:gd name="connsiteX1" fmla="*/ 12192000 w 12192000"/>
              <a:gd name="connsiteY1" fmla="*/ 0 h 5747400"/>
              <a:gd name="connsiteX2" fmla="*/ 12192000 w 12192000"/>
              <a:gd name="connsiteY2" fmla="*/ 5747400 h 5747400"/>
              <a:gd name="connsiteX3" fmla="*/ 0 w 12192000"/>
              <a:gd name="connsiteY3" fmla="*/ 5747400 h 5747400"/>
              <a:gd name="connsiteX4" fmla="*/ 0 w 12192000"/>
              <a:gd name="connsiteY4" fmla="*/ 0 h 5747400"/>
              <a:gd name="connsiteX0" fmla="*/ 0 w 12207240"/>
              <a:gd name="connsiteY0" fmla="*/ 609600 h 5747400"/>
              <a:gd name="connsiteX1" fmla="*/ 12207240 w 12207240"/>
              <a:gd name="connsiteY1" fmla="*/ 0 h 5747400"/>
              <a:gd name="connsiteX2" fmla="*/ 12207240 w 12207240"/>
              <a:gd name="connsiteY2" fmla="*/ 5747400 h 5747400"/>
              <a:gd name="connsiteX3" fmla="*/ 15240 w 12207240"/>
              <a:gd name="connsiteY3" fmla="*/ 5747400 h 5747400"/>
              <a:gd name="connsiteX4" fmla="*/ 0 w 12207240"/>
              <a:gd name="connsiteY4" fmla="*/ 609600 h 5747400"/>
              <a:gd name="connsiteX0" fmla="*/ 25400 w 12232640"/>
              <a:gd name="connsiteY0" fmla="*/ 609600 h 5747400"/>
              <a:gd name="connsiteX1" fmla="*/ 12232640 w 12232640"/>
              <a:gd name="connsiteY1" fmla="*/ 0 h 5747400"/>
              <a:gd name="connsiteX2" fmla="*/ 12232640 w 12232640"/>
              <a:gd name="connsiteY2" fmla="*/ 5747400 h 5747400"/>
              <a:gd name="connsiteX3" fmla="*/ 0 w 12232640"/>
              <a:gd name="connsiteY3" fmla="*/ 5747400 h 5747400"/>
              <a:gd name="connsiteX4" fmla="*/ 25400 w 12232640"/>
              <a:gd name="connsiteY4" fmla="*/ 609600 h 574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2640" h="5747400">
                <a:moveTo>
                  <a:pt x="25400" y="609600"/>
                </a:moveTo>
                <a:lnTo>
                  <a:pt x="12232640" y="0"/>
                </a:lnTo>
                <a:lnTo>
                  <a:pt x="12232640" y="5747400"/>
                </a:lnTo>
                <a:lnTo>
                  <a:pt x="0" y="5747400"/>
                </a:lnTo>
                <a:lnTo>
                  <a:pt x="25400" y="609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D1148C-4C51-4369-9514-58D57825DB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E94A152-EE7B-4C73-8199-B99507F978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‹nr.›</a:t>
            </a:fld>
            <a:endParaRPr lang="en-B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8A2694-D0EE-2C42-B3FA-13F862032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628" y="1835665"/>
            <a:ext cx="6271897" cy="858195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E58F6E-8F3C-AA4F-AF8C-4993F8126C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86753" y="3567739"/>
            <a:ext cx="5486400" cy="2063546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 dirty="0"/>
            </a:lvl1pPr>
            <a:lvl2pPr>
              <a:defRPr lang="en-GB" dirty="0"/>
            </a:lvl2pPr>
            <a:lvl3pPr>
              <a:defRPr lang="en-GB" dirty="0"/>
            </a:lvl3pPr>
            <a:lvl4pPr>
              <a:defRPr lang="en-GB" dirty="0"/>
            </a:lvl4pPr>
            <a:lvl5pPr>
              <a:defRPr lang="en-GB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F233A6-130D-E040-9A6F-EE7CB578DB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86752" y="3049456"/>
            <a:ext cx="3372237" cy="268022"/>
          </a:xfrm>
          <a:solidFill>
            <a:srgbClr val="01A978"/>
          </a:solidFill>
        </p:spPr>
        <p:txBody>
          <a:bodyPr vert="horz" wrap="square" lIns="36000" tIns="6350" rIns="0" bIns="0" rtlCol="0">
            <a:spAutoFit/>
          </a:bodyPr>
          <a:lstStyle>
            <a:lvl1pPr>
              <a:defRPr lang="en-GB" sz="1700" i="1" dirty="0">
                <a:solidFill>
                  <a:schemeClr val="tx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marL="91440" lvl="0"/>
            <a:r>
              <a:rPr lang="en-GB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74AA10D-E208-1541-A150-0B278F1F76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9356" y="1109664"/>
            <a:ext cx="5704193" cy="5770562"/>
          </a:xfrm>
          <a:custGeom>
            <a:avLst/>
            <a:gdLst>
              <a:gd name="connsiteX0" fmla="*/ 0 w 5980113"/>
              <a:gd name="connsiteY0" fmla="*/ 0 h 6351587"/>
              <a:gd name="connsiteX1" fmla="*/ 5980113 w 5980113"/>
              <a:gd name="connsiteY1" fmla="*/ 0 h 6351587"/>
              <a:gd name="connsiteX2" fmla="*/ 5980113 w 5980113"/>
              <a:gd name="connsiteY2" fmla="*/ 6351587 h 6351587"/>
              <a:gd name="connsiteX3" fmla="*/ 0 w 5980113"/>
              <a:gd name="connsiteY3" fmla="*/ 6351587 h 6351587"/>
              <a:gd name="connsiteX4" fmla="*/ 0 w 5980113"/>
              <a:gd name="connsiteY4" fmla="*/ 0 h 6351587"/>
              <a:gd name="connsiteX0" fmla="*/ 0 w 5980113"/>
              <a:gd name="connsiteY0" fmla="*/ 0 h 6351587"/>
              <a:gd name="connsiteX1" fmla="*/ 4646613 w 5980113"/>
              <a:gd name="connsiteY1" fmla="*/ 711200 h 6351587"/>
              <a:gd name="connsiteX2" fmla="*/ 5980113 w 5980113"/>
              <a:gd name="connsiteY2" fmla="*/ 6351587 h 6351587"/>
              <a:gd name="connsiteX3" fmla="*/ 0 w 5980113"/>
              <a:gd name="connsiteY3" fmla="*/ 6351587 h 6351587"/>
              <a:gd name="connsiteX4" fmla="*/ 0 w 5980113"/>
              <a:gd name="connsiteY4" fmla="*/ 0 h 6351587"/>
              <a:gd name="connsiteX0" fmla="*/ 0 w 5980113"/>
              <a:gd name="connsiteY0" fmla="*/ 0 h 5859462"/>
              <a:gd name="connsiteX1" fmla="*/ 4646613 w 5980113"/>
              <a:gd name="connsiteY1" fmla="*/ 219075 h 5859462"/>
              <a:gd name="connsiteX2" fmla="*/ 5980113 w 5980113"/>
              <a:gd name="connsiteY2" fmla="*/ 5859462 h 5859462"/>
              <a:gd name="connsiteX3" fmla="*/ 0 w 5980113"/>
              <a:gd name="connsiteY3" fmla="*/ 5859462 h 5859462"/>
              <a:gd name="connsiteX4" fmla="*/ 0 w 5980113"/>
              <a:gd name="connsiteY4" fmla="*/ 0 h 5859462"/>
              <a:gd name="connsiteX0" fmla="*/ 0 w 5700713"/>
              <a:gd name="connsiteY0" fmla="*/ 0 h 5859462"/>
              <a:gd name="connsiteX1" fmla="*/ 4646613 w 5700713"/>
              <a:gd name="connsiteY1" fmla="*/ 219075 h 5859462"/>
              <a:gd name="connsiteX2" fmla="*/ 5700713 w 5700713"/>
              <a:gd name="connsiteY2" fmla="*/ 5748337 h 5859462"/>
              <a:gd name="connsiteX3" fmla="*/ 0 w 5700713"/>
              <a:gd name="connsiteY3" fmla="*/ 5859462 h 5859462"/>
              <a:gd name="connsiteX4" fmla="*/ 0 w 5700713"/>
              <a:gd name="connsiteY4" fmla="*/ 0 h 5859462"/>
              <a:gd name="connsiteX0" fmla="*/ 3175 w 5703888"/>
              <a:gd name="connsiteY0" fmla="*/ 0 h 5751512"/>
              <a:gd name="connsiteX1" fmla="*/ 4649788 w 5703888"/>
              <a:gd name="connsiteY1" fmla="*/ 219075 h 5751512"/>
              <a:gd name="connsiteX2" fmla="*/ 5703888 w 5703888"/>
              <a:gd name="connsiteY2" fmla="*/ 5748337 h 5751512"/>
              <a:gd name="connsiteX3" fmla="*/ 0 w 5703888"/>
              <a:gd name="connsiteY3" fmla="*/ 5751512 h 5751512"/>
              <a:gd name="connsiteX4" fmla="*/ 3175 w 5703888"/>
              <a:gd name="connsiteY4" fmla="*/ 0 h 5751512"/>
              <a:gd name="connsiteX0" fmla="*/ 305 w 5704193"/>
              <a:gd name="connsiteY0" fmla="*/ 0 h 5770562"/>
              <a:gd name="connsiteX1" fmla="*/ 4650093 w 5704193"/>
              <a:gd name="connsiteY1" fmla="*/ 238125 h 5770562"/>
              <a:gd name="connsiteX2" fmla="*/ 5704193 w 5704193"/>
              <a:gd name="connsiteY2" fmla="*/ 5767387 h 5770562"/>
              <a:gd name="connsiteX3" fmla="*/ 305 w 5704193"/>
              <a:gd name="connsiteY3" fmla="*/ 5770562 h 5770562"/>
              <a:gd name="connsiteX4" fmla="*/ 305 w 5704193"/>
              <a:gd name="connsiteY4" fmla="*/ 0 h 5770562"/>
              <a:gd name="connsiteX0" fmla="*/ 305 w 5704193"/>
              <a:gd name="connsiteY0" fmla="*/ 0 h 5770562"/>
              <a:gd name="connsiteX1" fmla="*/ 4650093 w 5704193"/>
              <a:gd name="connsiteY1" fmla="*/ 234950 h 5770562"/>
              <a:gd name="connsiteX2" fmla="*/ 5704193 w 5704193"/>
              <a:gd name="connsiteY2" fmla="*/ 5767387 h 5770562"/>
              <a:gd name="connsiteX3" fmla="*/ 305 w 5704193"/>
              <a:gd name="connsiteY3" fmla="*/ 5770562 h 5770562"/>
              <a:gd name="connsiteX4" fmla="*/ 305 w 5704193"/>
              <a:gd name="connsiteY4" fmla="*/ 0 h 5770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4193" h="5770562">
                <a:moveTo>
                  <a:pt x="305" y="0"/>
                </a:moveTo>
                <a:lnTo>
                  <a:pt x="4650093" y="234950"/>
                </a:lnTo>
                <a:lnTo>
                  <a:pt x="5704193" y="5767387"/>
                </a:lnTo>
                <a:lnTo>
                  <a:pt x="305" y="5770562"/>
                </a:lnTo>
                <a:cubicBezTo>
                  <a:pt x="1363" y="3853391"/>
                  <a:pt x="-753" y="1917171"/>
                  <a:pt x="305" y="0"/>
                </a:cubicBezTo>
                <a:close/>
              </a:path>
            </a:pathLst>
          </a:custGeom>
          <a:solidFill>
            <a:srgbClr val="EEEDE1"/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40527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B540B3-DD1A-E8CA-C0A6-8B0B021A59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50675" y="-11680"/>
            <a:ext cx="7154026" cy="6879554"/>
          </a:xfrm>
          <a:custGeom>
            <a:avLst/>
            <a:gdLst>
              <a:gd name="connsiteX0" fmla="*/ 0 w 4322627"/>
              <a:gd name="connsiteY0" fmla="*/ 0 h 6866389"/>
              <a:gd name="connsiteX1" fmla="*/ 4322627 w 4322627"/>
              <a:gd name="connsiteY1" fmla="*/ 0 h 6866389"/>
              <a:gd name="connsiteX2" fmla="*/ 4322627 w 4322627"/>
              <a:gd name="connsiteY2" fmla="*/ 6858000 h 6866389"/>
              <a:gd name="connsiteX3" fmla="*/ 1065402 w 4322627"/>
              <a:gd name="connsiteY3" fmla="*/ 6866389 h 6866389"/>
              <a:gd name="connsiteX0" fmla="*/ 0 w 4322630"/>
              <a:gd name="connsiteY0" fmla="*/ 0 h 6866389"/>
              <a:gd name="connsiteX1" fmla="*/ 432262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16277 w 4322630"/>
              <a:gd name="connsiteY3" fmla="*/ 459105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5475739"/>
              <a:gd name="connsiteX1" fmla="*/ 2639877 w 4322630"/>
              <a:gd name="connsiteY1" fmla="*/ 0 h 5475739"/>
              <a:gd name="connsiteX2" fmla="*/ 4322630 w 4322630"/>
              <a:gd name="connsiteY2" fmla="*/ 2799331 h 5475739"/>
              <a:gd name="connsiteX3" fmla="*/ 4316277 w 4322630"/>
              <a:gd name="connsiteY3" fmla="*/ 4591050 h 5475739"/>
              <a:gd name="connsiteX4" fmla="*/ 830452 w 4322630"/>
              <a:gd name="connsiteY4" fmla="*/ 5475739 h 5475739"/>
              <a:gd name="connsiteX5" fmla="*/ 0 w 4322630"/>
              <a:gd name="connsiteY5" fmla="*/ 0 h 5475739"/>
              <a:gd name="connsiteX0" fmla="*/ 0 w 4322630"/>
              <a:gd name="connsiteY0" fmla="*/ 0 h 6237739"/>
              <a:gd name="connsiteX1" fmla="*/ 2639877 w 4322630"/>
              <a:gd name="connsiteY1" fmla="*/ 0 h 6237739"/>
              <a:gd name="connsiteX2" fmla="*/ 4322630 w 4322630"/>
              <a:gd name="connsiteY2" fmla="*/ 2799331 h 6237739"/>
              <a:gd name="connsiteX3" fmla="*/ 4316277 w 4322630"/>
              <a:gd name="connsiteY3" fmla="*/ 4591050 h 6237739"/>
              <a:gd name="connsiteX4" fmla="*/ 811402 w 4322630"/>
              <a:gd name="connsiteY4" fmla="*/ 6237739 h 6237739"/>
              <a:gd name="connsiteX5" fmla="*/ 0 w 4322630"/>
              <a:gd name="connsiteY5" fmla="*/ 0 h 6237739"/>
              <a:gd name="connsiteX0" fmla="*/ 0 w 6005377"/>
              <a:gd name="connsiteY0" fmla="*/ 0 h 6864350"/>
              <a:gd name="connsiteX1" fmla="*/ 2639877 w 6005377"/>
              <a:gd name="connsiteY1" fmla="*/ 0 h 6864350"/>
              <a:gd name="connsiteX2" fmla="*/ 4322630 w 6005377"/>
              <a:gd name="connsiteY2" fmla="*/ 2799331 h 6864350"/>
              <a:gd name="connsiteX3" fmla="*/ 6005377 w 6005377"/>
              <a:gd name="connsiteY3" fmla="*/ 6864350 h 6864350"/>
              <a:gd name="connsiteX4" fmla="*/ 811402 w 6005377"/>
              <a:gd name="connsiteY4" fmla="*/ 6237739 h 6864350"/>
              <a:gd name="connsiteX5" fmla="*/ 0 w 6005377"/>
              <a:gd name="connsiteY5" fmla="*/ 0 h 6864350"/>
              <a:gd name="connsiteX0" fmla="*/ 0 w 7122980"/>
              <a:gd name="connsiteY0" fmla="*/ 0 h 6864350"/>
              <a:gd name="connsiteX1" fmla="*/ 2639877 w 7122980"/>
              <a:gd name="connsiteY1" fmla="*/ 0 h 6864350"/>
              <a:gd name="connsiteX2" fmla="*/ 7122980 w 7122980"/>
              <a:gd name="connsiteY2" fmla="*/ 24381 h 6864350"/>
              <a:gd name="connsiteX3" fmla="*/ 6005377 w 7122980"/>
              <a:gd name="connsiteY3" fmla="*/ 6864350 h 6864350"/>
              <a:gd name="connsiteX4" fmla="*/ 811402 w 7122980"/>
              <a:gd name="connsiteY4" fmla="*/ 6237739 h 6864350"/>
              <a:gd name="connsiteX5" fmla="*/ 0 w 7122980"/>
              <a:gd name="connsiteY5" fmla="*/ 0 h 6864350"/>
              <a:gd name="connsiteX0" fmla="*/ 0 w 7122980"/>
              <a:gd name="connsiteY0" fmla="*/ 0 h 6864350"/>
              <a:gd name="connsiteX1" fmla="*/ 2639877 w 7122980"/>
              <a:gd name="connsiteY1" fmla="*/ 0 h 6864350"/>
              <a:gd name="connsiteX2" fmla="*/ 7122980 w 7122980"/>
              <a:gd name="connsiteY2" fmla="*/ 24381 h 6864350"/>
              <a:gd name="connsiteX3" fmla="*/ 6005377 w 7122980"/>
              <a:gd name="connsiteY3" fmla="*/ 6864350 h 6864350"/>
              <a:gd name="connsiteX4" fmla="*/ 798702 w 7122980"/>
              <a:gd name="connsiteY4" fmla="*/ 6244089 h 6864350"/>
              <a:gd name="connsiteX5" fmla="*/ 0 w 7122980"/>
              <a:gd name="connsiteY5" fmla="*/ 0 h 6864350"/>
              <a:gd name="connsiteX0" fmla="*/ 0 w 7260371"/>
              <a:gd name="connsiteY0" fmla="*/ 0 h 6864350"/>
              <a:gd name="connsiteX1" fmla="*/ 2639877 w 7260371"/>
              <a:gd name="connsiteY1" fmla="*/ 0 h 6864350"/>
              <a:gd name="connsiteX2" fmla="*/ 7122980 w 7260371"/>
              <a:gd name="connsiteY2" fmla="*/ 24381 h 6864350"/>
              <a:gd name="connsiteX3" fmla="*/ 6099926 w 7260371"/>
              <a:gd name="connsiteY3" fmla="*/ 5847330 h 6864350"/>
              <a:gd name="connsiteX4" fmla="*/ 6005377 w 7260371"/>
              <a:gd name="connsiteY4" fmla="*/ 6864350 h 6864350"/>
              <a:gd name="connsiteX5" fmla="*/ 798702 w 7260371"/>
              <a:gd name="connsiteY5" fmla="*/ 6244089 h 6864350"/>
              <a:gd name="connsiteX6" fmla="*/ 0 w 7260371"/>
              <a:gd name="connsiteY6" fmla="*/ 0 h 6864350"/>
              <a:gd name="connsiteX0" fmla="*/ 0 w 7287132"/>
              <a:gd name="connsiteY0" fmla="*/ 0 h 6864350"/>
              <a:gd name="connsiteX1" fmla="*/ 2639877 w 7287132"/>
              <a:gd name="connsiteY1" fmla="*/ 0 h 6864350"/>
              <a:gd name="connsiteX2" fmla="*/ 7122980 w 7287132"/>
              <a:gd name="connsiteY2" fmla="*/ 24381 h 6864350"/>
              <a:gd name="connsiteX3" fmla="*/ 6099926 w 7287132"/>
              <a:gd name="connsiteY3" fmla="*/ 5847330 h 6864350"/>
              <a:gd name="connsiteX4" fmla="*/ 6005377 w 7287132"/>
              <a:gd name="connsiteY4" fmla="*/ 6864350 h 6864350"/>
              <a:gd name="connsiteX5" fmla="*/ 798702 w 7287132"/>
              <a:gd name="connsiteY5" fmla="*/ 6244089 h 6864350"/>
              <a:gd name="connsiteX6" fmla="*/ 0 w 7287132"/>
              <a:gd name="connsiteY6" fmla="*/ 0 h 6864350"/>
              <a:gd name="connsiteX0" fmla="*/ 0 w 7287132"/>
              <a:gd name="connsiteY0" fmla="*/ 0 h 6864350"/>
              <a:gd name="connsiteX1" fmla="*/ 2639877 w 7287132"/>
              <a:gd name="connsiteY1" fmla="*/ 0 h 6864350"/>
              <a:gd name="connsiteX2" fmla="*/ 7122980 w 7287132"/>
              <a:gd name="connsiteY2" fmla="*/ 24381 h 6864350"/>
              <a:gd name="connsiteX3" fmla="*/ 6099926 w 7287132"/>
              <a:gd name="connsiteY3" fmla="*/ 5847330 h 6864350"/>
              <a:gd name="connsiteX4" fmla="*/ 6005377 w 7287132"/>
              <a:gd name="connsiteY4" fmla="*/ 6864350 h 6864350"/>
              <a:gd name="connsiteX5" fmla="*/ 798702 w 7287132"/>
              <a:gd name="connsiteY5" fmla="*/ 6244089 h 6864350"/>
              <a:gd name="connsiteX6" fmla="*/ 0 w 7287132"/>
              <a:gd name="connsiteY6" fmla="*/ 0 h 6864350"/>
              <a:gd name="connsiteX0" fmla="*/ 0 w 7287132"/>
              <a:gd name="connsiteY0" fmla="*/ 0 h 6910032"/>
              <a:gd name="connsiteX1" fmla="*/ 2639877 w 7287132"/>
              <a:gd name="connsiteY1" fmla="*/ 0 h 6910032"/>
              <a:gd name="connsiteX2" fmla="*/ 7122980 w 7287132"/>
              <a:gd name="connsiteY2" fmla="*/ 24381 h 6910032"/>
              <a:gd name="connsiteX3" fmla="*/ 6099926 w 7287132"/>
              <a:gd name="connsiteY3" fmla="*/ 5847330 h 6910032"/>
              <a:gd name="connsiteX4" fmla="*/ 6005377 w 7287132"/>
              <a:gd name="connsiteY4" fmla="*/ 6864350 h 6910032"/>
              <a:gd name="connsiteX5" fmla="*/ 798702 w 7287132"/>
              <a:gd name="connsiteY5" fmla="*/ 6244089 h 6910032"/>
              <a:gd name="connsiteX6" fmla="*/ 0 w 7287132"/>
              <a:gd name="connsiteY6" fmla="*/ 0 h 6910032"/>
              <a:gd name="connsiteX0" fmla="*/ 0 w 7287132"/>
              <a:gd name="connsiteY0" fmla="*/ 0 h 6910032"/>
              <a:gd name="connsiteX1" fmla="*/ 2639877 w 7287132"/>
              <a:gd name="connsiteY1" fmla="*/ 0 h 6910032"/>
              <a:gd name="connsiteX2" fmla="*/ 7122980 w 7287132"/>
              <a:gd name="connsiteY2" fmla="*/ 24381 h 6910032"/>
              <a:gd name="connsiteX3" fmla="*/ 6099926 w 7287132"/>
              <a:gd name="connsiteY3" fmla="*/ 5847330 h 6910032"/>
              <a:gd name="connsiteX4" fmla="*/ 6005377 w 7287132"/>
              <a:gd name="connsiteY4" fmla="*/ 6864350 h 6910032"/>
              <a:gd name="connsiteX5" fmla="*/ 798702 w 7287132"/>
              <a:gd name="connsiteY5" fmla="*/ 6244089 h 6910032"/>
              <a:gd name="connsiteX6" fmla="*/ 0 w 7287132"/>
              <a:gd name="connsiteY6" fmla="*/ 0 h 6910032"/>
              <a:gd name="connsiteX0" fmla="*/ 0 w 7546579"/>
              <a:gd name="connsiteY0" fmla="*/ 0 h 7385273"/>
              <a:gd name="connsiteX1" fmla="*/ 2639877 w 7546579"/>
              <a:gd name="connsiteY1" fmla="*/ 0 h 7385273"/>
              <a:gd name="connsiteX2" fmla="*/ 7122980 w 7546579"/>
              <a:gd name="connsiteY2" fmla="*/ 24381 h 7385273"/>
              <a:gd name="connsiteX3" fmla="*/ 7154026 w 7546579"/>
              <a:gd name="connsiteY3" fmla="*/ 6850630 h 7385273"/>
              <a:gd name="connsiteX4" fmla="*/ 6005377 w 7546579"/>
              <a:gd name="connsiteY4" fmla="*/ 6864350 h 7385273"/>
              <a:gd name="connsiteX5" fmla="*/ 798702 w 7546579"/>
              <a:gd name="connsiteY5" fmla="*/ 6244089 h 7385273"/>
              <a:gd name="connsiteX6" fmla="*/ 0 w 7546579"/>
              <a:gd name="connsiteY6" fmla="*/ 0 h 7385273"/>
              <a:gd name="connsiteX0" fmla="*/ 0 w 7376877"/>
              <a:gd name="connsiteY0" fmla="*/ 0 h 7385273"/>
              <a:gd name="connsiteX1" fmla="*/ 2639877 w 7376877"/>
              <a:gd name="connsiteY1" fmla="*/ 0 h 7385273"/>
              <a:gd name="connsiteX2" fmla="*/ 7122980 w 7376877"/>
              <a:gd name="connsiteY2" fmla="*/ 24381 h 7385273"/>
              <a:gd name="connsiteX3" fmla="*/ 7154026 w 7376877"/>
              <a:gd name="connsiteY3" fmla="*/ 6850630 h 7385273"/>
              <a:gd name="connsiteX4" fmla="*/ 6005377 w 7376877"/>
              <a:gd name="connsiteY4" fmla="*/ 6864350 h 7385273"/>
              <a:gd name="connsiteX5" fmla="*/ 798702 w 7376877"/>
              <a:gd name="connsiteY5" fmla="*/ 6244089 h 7385273"/>
              <a:gd name="connsiteX6" fmla="*/ 0 w 7376877"/>
              <a:gd name="connsiteY6" fmla="*/ 0 h 7385273"/>
              <a:gd name="connsiteX0" fmla="*/ 0 w 7154026"/>
              <a:gd name="connsiteY0" fmla="*/ 0 h 7385273"/>
              <a:gd name="connsiteX1" fmla="*/ 2639877 w 7154026"/>
              <a:gd name="connsiteY1" fmla="*/ 0 h 7385273"/>
              <a:gd name="connsiteX2" fmla="*/ 7122980 w 7154026"/>
              <a:gd name="connsiteY2" fmla="*/ 24381 h 7385273"/>
              <a:gd name="connsiteX3" fmla="*/ 7154026 w 7154026"/>
              <a:gd name="connsiteY3" fmla="*/ 6850630 h 7385273"/>
              <a:gd name="connsiteX4" fmla="*/ 6005377 w 7154026"/>
              <a:gd name="connsiteY4" fmla="*/ 6864350 h 7385273"/>
              <a:gd name="connsiteX5" fmla="*/ 798702 w 7154026"/>
              <a:gd name="connsiteY5" fmla="*/ 6244089 h 7385273"/>
              <a:gd name="connsiteX6" fmla="*/ 0 w 7154026"/>
              <a:gd name="connsiteY6" fmla="*/ 0 h 7385273"/>
              <a:gd name="connsiteX0" fmla="*/ 0 w 7154026"/>
              <a:gd name="connsiteY0" fmla="*/ 0 h 7359336"/>
              <a:gd name="connsiteX1" fmla="*/ 2639877 w 7154026"/>
              <a:gd name="connsiteY1" fmla="*/ 0 h 7359336"/>
              <a:gd name="connsiteX2" fmla="*/ 7122980 w 7154026"/>
              <a:gd name="connsiteY2" fmla="*/ 24381 h 7359336"/>
              <a:gd name="connsiteX3" fmla="*/ 7154026 w 7154026"/>
              <a:gd name="connsiteY3" fmla="*/ 6850630 h 7359336"/>
              <a:gd name="connsiteX4" fmla="*/ 6005377 w 7154026"/>
              <a:gd name="connsiteY4" fmla="*/ 6864350 h 7359336"/>
              <a:gd name="connsiteX5" fmla="*/ 798702 w 7154026"/>
              <a:gd name="connsiteY5" fmla="*/ 6244089 h 7359336"/>
              <a:gd name="connsiteX6" fmla="*/ 0 w 7154026"/>
              <a:gd name="connsiteY6" fmla="*/ 0 h 7359336"/>
              <a:gd name="connsiteX0" fmla="*/ 0 w 7154026"/>
              <a:gd name="connsiteY0" fmla="*/ 0 h 7359336"/>
              <a:gd name="connsiteX1" fmla="*/ 2639877 w 7154026"/>
              <a:gd name="connsiteY1" fmla="*/ 0 h 7359336"/>
              <a:gd name="connsiteX2" fmla="*/ 7122980 w 7154026"/>
              <a:gd name="connsiteY2" fmla="*/ 24381 h 7359336"/>
              <a:gd name="connsiteX3" fmla="*/ 7154026 w 7154026"/>
              <a:gd name="connsiteY3" fmla="*/ 6850630 h 7359336"/>
              <a:gd name="connsiteX4" fmla="*/ 6005377 w 7154026"/>
              <a:gd name="connsiteY4" fmla="*/ 6864350 h 7359336"/>
              <a:gd name="connsiteX5" fmla="*/ 798702 w 7154026"/>
              <a:gd name="connsiteY5" fmla="*/ 6244089 h 7359336"/>
              <a:gd name="connsiteX6" fmla="*/ 0 w 7154026"/>
              <a:gd name="connsiteY6" fmla="*/ 0 h 7359336"/>
              <a:gd name="connsiteX0" fmla="*/ 0 w 7154026"/>
              <a:gd name="connsiteY0" fmla="*/ 0 h 6864350"/>
              <a:gd name="connsiteX1" fmla="*/ 2639877 w 7154026"/>
              <a:gd name="connsiteY1" fmla="*/ 0 h 6864350"/>
              <a:gd name="connsiteX2" fmla="*/ 7122980 w 7154026"/>
              <a:gd name="connsiteY2" fmla="*/ 24381 h 6864350"/>
              <a:gd name="connsiteX3" fmla="*/ 7154026 w 7154026"/>
              <a:gd name="connsiteY3" fmla="*/ 6850630 h 6864350"/>
              <a:gd name="connsiteX4" fmla="*/ 6005377 w 7154026"/>
              <a:gd name="connsiteY4" fmla="*/ 6864350 h 6864350"/>
              <a:gd name="connsiteX5" fmla="*/ 798702 w 7154026"/>
              <a:gd name="connsiteY5" fmla="*/ 6244089 h 6864350"/>
              <a:gd name="connsiteX6" fmla="*/ 0 w 7154026"/>
              <a:gd name="connsiteY6" fmla="*/ 0 h 6864350"/>
              <a:gd name="connsiteX0" fmla="*/ 0 w 7154026"/>
              <a:gd name="connsiteY0" fmla="*/ 0 h 6868494"/>
              <a:gd name="connsiteX1" fmla="*/ 2639877 w 7154026"/>
              <a:gd name="connsiteY1" fmla="*/ 0 h 6868494"/>
              <a:gd name="connsiteX2" fmla="*/ 7122980 w 7154026"/>
              <a:gd name="connsiteY2" fmla="*/ 24381 h 6868494"/>
              <a:gd name="connsiteX3" fmla="*/ 7154026 w 7154026"/>
              <a:gd name="connsiteY3" fmla="*/ 6850630 h 6868494"/>
              <a:gd name="connsiteX4" fmla="*/ 6005377 w 7154026"/>
              <a:gd name="connsiteY4" fmla="*/ 6864350 h 6868494"/>
              <a:gd name="connsiteX5" fmla="*/ 798702 w 7154026"/>
              <a:gd name="connsiteY5" fmla="*/ 6244089 h 6868494"/>
              <a:gd name="connsiteX6" fmla="*/ 0 w 7154026"/>
              <a:gd name="connsiteY6" fmla="*/ 0 h 6868494"/>
              <a:gd name="connsiteX0" fmla="*/ 0 w 7154026"/>
              <a:gd name="connsiteY0" fmla="*/ 0 h 6879554"/>
              <a:gd name="connsiteX1" fmla="*/ 2639877 w 7154026"/>
              <a:gd name="connsiteY1" fmla="*/ 0 h 6879554"/>
              <a:gd name="connsiteX2" fmla="*/ 7122980 w 7154026"/>
              <a:gd name="connsiteY2" fmla="*/ 24381 h 6879554"/>
              <a:gd name="connsiteX3" fmla="*/ 7154026 w 7154026"/>
              <a:gd name="connsiteY3" fmla="*/ 6869680 h 6879554"/>
              <a:gd name="connsiteX4" fmla="*/ 6005377 w 7154026"/>
              <a:gd name="connsiteY4" fmla="*/ 6864350 h 6879554"/>
              <a:gd name="connsiteX5" fmla="*/ 798702 w 7154026"/>
              <a:gd name="connsiteY5" fmla="*/ 6244089 h 6879554"/>
              <a:gd name="connsiteX6" fmla="*/ 0 w 7154026"/>
              <a:gd name="connsiteY6" fmla="*/ 0 h 687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4026" h="6879554">
                <a:moveTo>
                  <a:pt x="0" y="0"/>
                </a:moveTo>
                <a:lnTo>
                  <a:pt x="2639877" y="0"/>
                </a:lnTo>
                <a:lnTo>
                  <a:pt x="7122980" y="24381"/>
                </a:lnTo>
                <a:lnTo>
                  <a:pt x="7154026" y="6869680"/>
                </a:lnTo>
                <a:cubicBezTo>
                  <a:pt x="6434359" y="6892075"/>
                  <a:pt x="6605101" y="6870190"/>
                  <a:pt x="6005377" y="6864350"/>
                </a:cubicBezTo>
                <a:lnTo>
                  <a:pt x="798702" y="624408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0FB12AD-F68C-0C40-A542-DA729D3E1319}"/>
              </a:ext>
            </a:extLst>
          </p:cNvPr>
          <p:cNvSpPr/>
          <p:nvPr userDrawn="1"/>
        </p:nvSpPr>
        <p:spPr>
          <a:xfrm>
            <a:off x="-13622" y="5549695"/>
            <a:ext cx="11034548" cy="1308305"/>
          </a:xfrm>
          <a:prstGeom prst="rtTriangle">
            <a:avLst/>
          </a:pr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03258-191A-5840-AB30-EE1FE9445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D3617-3093-814C-9716-30EF7B49B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D0E4E2-AD2B-1445-8669-7667064B9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1592263"/>
            <a:ext cx="4549775" cy="315519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4067FB5-5F6F-9C0C-C026-7B3A918B3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4549775" cy="85819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1376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57E0F71E-C42D-094F-A53D-E20E84829DED}"/>
              </a:ext>
            </a:extLst>
          </p:cNvPr>
          <p:cNvSpPr/>
          <p:nvPr userDrawn="1"/>
        </p:nvSpPr>
        <p:spPr>
          <a:xfrm flipH="1">
            <a:off x="8743132" y="5090250"/>
            <a:ext cx="3475106" cy="1767471"/>
          </a:xfrm>
          <a:prstGeom prst="rtTriangle">
            <a:avLst/>
          </a:pr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0" rtlCol="0" anchor="t"/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F737CC-394F-0C40-930C-6B06145CA2E5}"/>
              </a:ext>
            </a:extLst>
          </p:cNvPr>
          <p:cNvGrpSpPr/>
          <p:nvPr userDrawn="1"/>
        </p:nvGrpSpPr>
        <p:grpSpPr>
          <a:xfrm>
            <a:off x="6272929" y="1683827"/>
            <a:ext cx="5547596" cy="3322566"/>
            <a:chOff x="6320102" y="1767717"/>
            <a:chExt cx="5547596" cy="3322566"/>
          </a:xfrm>
        </p:grpSpPr>
        <p:pic>
          <p:nvPicPr>
            <p:cNvPr id="9" name="Picture 44" descr="http://careereco.net/files/2011/04/TaTa-logo.jpg">
              <a:extLst>
                <a:ext uri="{FF2B5EF4-FFF2-40B4-BE49-F238E27FC236}">
                  <a16:creationId xmlns:a16="http://schemas.microsoft.com/office/drawing/2014/main" id="{710ECE40-77C8-5A42-802C-9F705584F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545" y="2978685"/>
              <a:ext cx="651837" cy="304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07EB53-E75B-8549-94C1-C284674E6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6729" y="2975788"/>
              <a:ext cx="375646" cy="310031"/>
            </a:xfrm>
            <a:prstGeom prst="rect">
              <a:avLst/>
            </a:prstGeom>
          </p:spPr>
        </p:pic>
        <p:pic>
          <p:nvPicPr>
            <p:cNvPr id="11" name="Content Placeholder 37">
              <a:extLst>
                <a:ext uri="{FF2B5EF4-FFF2-40B4-BE49-F238E27FC236}">
                  <a16:creationId xmlns:a16="http://schemas.microsoft.com/office/drawing/2014/main" id="{96F0E535-15D8-5D4F-AAAB-0A8E81F13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2589" y="4734859"/>
              <a:ext cx="336166" cy="329941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0B522124-2F5D-7943-B36F-640D196FC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4843" y="4709378"/>
              <a:ext cx="437794" cy="380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5E47E1-2A62-2742-8B36-5E5C072CC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60630" y="4798783"/>
              <a:ext cx="621440" cy="202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B3647D-2F00-874C-9129-0D86EFC77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2633" y="4741073"/>
              <a:ext cx="593869" cy="317514"/>
            </a:xfrm>
            <a:prstGeom prst="rect">
              <a:avLst/>
            </a:prstGeom>
          </p:spPr>
        </p:pic>
        <p:pic>
          <p:nvPicPr>
            <p:cNvPr id="15" name="Picture 10" descr="http://2.bp.blogspot.com/-5ACVHUTK_9E/UoPpo0u13pI/AAAAAAAAcq8/Nz4s4L9eSNQ/s1600/Philips+shield+2013.png">
              <a:extLst>
                <a:ext uri="{FF2B5EF4-FFF2-40B4-BE49-F238E27FC236}">
                  <a16:creationId xmlns:a16="http://schemas.microsoft.com/office/drawing/2014/main" id="{9243F218-01E7-5E4A-A9F3-F1311B097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8937" y="2350209"/>
              <a:ext cx="260121" cy="33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http://www.technologytell.com/gadgets/files/2014/06/bose-logo-png.png">
              <a:extLst>
                <a:ext uri="{FF2B5EF4-FFF2-40B4-BE49-F238E27FC236}">
                  <a16:creationId xmlns:a16="http://schemas.microsoft.com/office/drawing/2014/main" id="{0E585A7E-013D-894F-A630-4EDB93F75221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42" y="2357879"/>
              <a:ext cx="538182" cy="3180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E92C187-9554-2A49-B0C6-8F97ABEA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40769" y="2369583"/>
              <a:ext cx="526213" cy="29467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8433C1-2AEF-7548-8ED6-6A9F91832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1211" y="2407197"/>
              <a:ext cx="506082" cy="21945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1EF9C3D-A9B5-4244-89D1-684FFD968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3884" y="4316183"/>
              <a:ext cx="605636" cy="15807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A74C62-EFFD-C844-BE87-352A2FFA5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3534" y="4265905"/>
              <a:ext cx="661186" cy="258627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94E0F34-D481-0D48-BA52-9854EDE9B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1285" y="3696167"/>
              <a:ext cx="440102" cy="224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8768ECE-918C-C04F-BC5B-8041D6872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5221" y="3614272"/>
              <a:ext cx="327911" cy="3878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29C755-2FC7-BC40-8578-CC1268E33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8863" y="2992604"/>
              <a:ext cx="277636" cy="276398"/>
            </a:xfrm>
            <a:prstGeom prst="rect">
              <a:avLst/>
            </a:prstGeom>
          </p:spPr>
        </p:pic>
        <p:pic>
          <p:nvPicPr>
            <p:cNvPr id="24" name="Picture 4" descr="Image result for lenovo logo">
              <a:extLst>
                <a:ext uri="{FF2B5EF4-FFF2-40B4-BE49-F238E27FC236}">
                  <a16:creationId xmlns:a16="http://schemas.microsoft.com/office/drawing/2014/main" id="{0BBFFE83-E114-D741-8885-97D4B2AC3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9905"/>
            <a:stretch/>
          </p:blipFill>
          <p:spPr bwMode="auto">
            <a:xfrm>
              <a:off x="11148157" y="4832243"/>
              <a:ext cx="557446" cy="13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32E463-5FB7-ED4A-A368-57965D5A5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11"/>
            <a:stretch/>
          </p:blipFill>
          <p:spPr>
            <a:xfrm>
              <a:off x="9268627" y="2456017"/>
              <a:ext cx="620939" cy="121810"/>
            </a:xfrm>
            <a:prstGeom prst="rect">
              <a:avLst/>
            </a:prstGeom>
          </p:spPr>
        </p:pic>
        <p:pic>
          <p:nvPicPr>
            <p:cNvPr id="26" name="Picture 14" descr="Image result for money2020 logo">
              <a:extLst>
                <a:ext uri="{FF2B5EF4-FFF2-40B4-BE49-F238E27FC236}">
                  <a16:creationId xmlns:a16="http://schemas.microsoft.com/office/drawing/2014/main" id="{4948AF9F-32D5-EC40-9C85-93FDF77C2F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6007"/>
            <a:stretch/>
          </p:blipFill>
          <p:spPr bwMode="auto">
            <a:xfrm>
              <a:off x="11225680" y="4265905"/>
              <a:ext cx="642018" cy="25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Image result for amazon logo">
              <a:extLst>
                <a:ext uri="{FF2B5EF4-FFF2-40B4-BE49-F238E27FC236}">
                  <a16:creationId xmlns:a16="http://schemas.microsoft.com/office/drawing/2014/main" id="{6DD1A8C6-D054-F745-8E7F-6ED99F0C10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94284" y="3678894"/>
              <a:ext cx="609486" cy="25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mage result for poly logo">
              <a:extLst>
                <a:ext uri="{FF2B5EF4-FFF2-40B4-BE49-F238E27FC236}">
                  <a16:creationId xmlns:a16="http://schemas.microsoft.com/office/drawing/2014/main" id="{F1FAF9A8-A0B2-9444-90C5-CCD547CD2D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154583" y="3678894"/>
              <a:ext cx="609486" cy="258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C165D41-6940-CC44-A816-F26579670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96"/>
            <a:stretch/>
          </p:blipFill>
          <p:spPr>
            <a:xfrm>
              <a:off x="10175520" y="3637901"/>
              <a:ext cx="614313" cy="340613"/>
            </a:xfrm>
            <a:prstGeom prst="rect">
              <a:avLst/>
            </a:prstGeom>
          </p:spPr>
        </p:pic>
        <p:pic>
          <p:nvPicPr>
            <p:cNvPr id="30" name="Picture 12" descr="Image result for corning logo">
              <a:extLst>
                <a:ext uri="{FF2B5EF4-FFF2-40B4-BE49-F238E27FC236}">
                  <a16:creationId xmlns:a16="http://schemas.microsoft.com/office/drawing/2014/main" id="{6A0FFE5D-657A-1449-9435-D9903B23F5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hq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46210" y="4309513"/>
              <a:ext cx="872932" cy="155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DAC2B34-902F-E841-8B2A-A380111B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0102" y="2322048"/>
              <a:ext cx="679195" cy="389749"/>
            </a:xfrm>
            <a:prstGeom prst="rect">
              <a:avLst/>
            </a:prstGeom>
          </p:spPr>
        </p:pic>
        <p:pic>
          <p:nvPicPr>
            <p:cNvPr id="32" name="Picture 10" descr="Image result for World Wide technology">
              <a:extLst>
                <a:ext uri="{FF2B5EF4-FFF2-40B4-BE49-F238E27FC236}">
                  <a16:creationId xmlns:a16="http://schemas.microsoft.com/office/drawing/2014/main" id="{48907D3A-1989-E949-B356-BF428FC2EA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32" t="2270" r="4362" b="15890"/>
            <a:stretch/>
          </p:blipFill>
          <p:spPr bwMode="auto">
            <a:xfrm>
              <a:off x="10006610" y="2944345"/>
              <a:ext cx="902025" cy="372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 descr="Image result for calm logo">
              <a:extLst>
                <a:ext uri="{FF2B5EF4-FFF2-40B4-BE49-F238E27FC236}">
                  <a16:creationId xmlns:a16="http://schemas.microsoft.com/office/drawing/2014/main" id="{CF361FA5-EA95-0546-A544-3D4DF5BA0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2603" y="3033529"/>
              <a:ext cx="491715" cy="194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Image result for rakuten marketing logo">
              <a:extLst>
                <a:ext uri="{FF2B5EF4-FFF2-40B4-BE49-F238E27FC236}">
                  <a16:creationId xmlns:a16="http://schemas.microsoft.com/office/drawing/2014/main" id="{69668A74-DC56-CD43-9639-B2B973F0D1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20102" y="1767717"/>
              <a:ext cx="761724" cy="247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 descr="Image result for hypergiant company logo">
              <a:extLst>
                <a:ext uri="{FF2B5EF4-FFF2-40B4-BE49-F238E27FC236}">
                  <a16:creationId xmlns:a16="http://schemas.microsoft.com/office/drawing/2014/main" id="{A89B771A-D482-E848-A429-74D855CFA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2177" y="1768599"/>
              <a:ext cx="544814" cy="266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Image result for element AI logo">
              <a:extLst>
                <a:ext uri="{FF2B5EF4-FFF2-40B4-BE49-F238E27FC236}">
                  <a16:creationId xmlns:a16="http://schemas.microsoft.com/office/drawing/2014/main" id="{2E73094F-DBC6-A940-B20E-0A4B5C7C5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0725" y="1858588"/>
              <a:ext cx="828194" cy="10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Image result for thales logo">
              <a:extLst>
                <a:ext uri="{FF2B5EF4-FFF2-40B4-BE49-F238E27FC236}">
                  <a16:creationId xmlns:a16="http://schemas.microsoft.com/office/drawing/2014/main" id="{7AE595BA-4CED-F849-92EC-155A8F076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4862" y="3066489"/>
              <a:ext cx="741639" cy="128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Image result for replylogo">
              <a:extLst>
                <a:ext uri="{FF2B5EF4-FFF2-40B4-BE49-F238E27FC236}">
                  <a16:creationId xmlns:a16="http://schemas.microsoft.com/office/drawing/2014/main" id="{0B7593A2-9C80-FB4F-99CD-CB6848B7C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445" y="1865798"/>
              <a:ext cx="506084" cy="135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Image result for cisco logo">
              <a:extLst>
                <a:ext uri="{FF2B5EF4-FFF2-40B4-BE49-F238E27FC236}">
                  <a16:creationId xmlns:a16="http://schemas.microsoft.com/office/drawing/2014/main" id="{C87A0376-E783-524A-AFDC-B2B3E1239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306" y="4246579"/>
              <a:ext cx="563564" cy="2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Image result for ibm logo">
              <a:extLst>
                <a:ext uri="{FF2B5EF4-FFF2-40B4-BE49-F238E27FC236}">
                  <a16:creationId xmlns:a16="http://schemas.microsoft.com/office/drawing/2014/main" id="{C869D296-A74A-1141-A74B-C1DFCB9236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19" t="30497" r="20415" b="31465"/>
            <a:stretch/>
          </p:blipFill>
          <p:spPr bwMode="auto">
            <a:xfrm>
              <a:off x="9987164" y="1810788"/>
              <a:ext cx="463631" cy="200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5" descr="Brand New: New Logo and Identity for Dropbox by Collins and ...">
              <a:extLst>
                <a:ext uri="{FF2B5EF4-FFF2-40B4-BE49-F238E27FC236}">
                  <a16:creationId xmlns:a16="http://schemas.microsoft.com/office/drawing/2014/main" id="{53F365D6-44CA-5C41-9363-13FEA77BFF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38725" y="4807788"/>
              <a:ext cx="755817" cy="18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3" descr="Fit Analytics AI Platform Helps ASOS App Users Get Sizing Right ...">
              <a:extLst>
                <a:ext uri="{FF2B5EF4-FFF2-40B4-BE49-F238E27FC236}">
                  <a16:creationId xmlns:a16="http://schemas.microsoft.com/office/drawing/2014/main" id="{AC49B412-5EB2-A345-812E-A54A94C2E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6810" y="4316183"/>
              <a:ext cx="685482" cy="158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Akamai Acquires Bloxx">
              <a:extLst>
                <a:ext uri="{FF2B5EF4-FFF2-40B4-BE49-F238E27FC236}">
                  <a16:creationId xmlns:a16="http://schemas.microsoft.com/office/drawing/2014/main" id="{C38D8B37-406A-0E45-ACC9-C033B3C8E0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644" y="3695530"/>
              <a:ext cx="554188" cy="225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C460E68-439C-687F-DC90-0610AE299B23}"/>
              </a:ext>
            </a:extLst>
          </p:cNvPr>
          <p:cNvSpPr/>
          <p:nvPr userDrawn="1"/>
        </p:nvSpPr>
        <p:spPr>
          <a:xfrm rot="10800000">
            <a:off x="2270242" y="-1"/>
            <a:ext cx="3122083" cy="451610"/>
          </a:xfrm>
          <a:custGeom>
            <a:avLst/>
            <a:gdLst>
              <a:gd name="connsiteX0" fmla="*/ 3122083 w 3122083"/>
              <a:gd name="connsiteY0" fmla="*/ 451610 h 451610"/>
              <a:gd name="connsiteX1" fmla="*/ 93683 w 3122083"/>
              <a:gd name="connsiteY1" fmla="*/ 451610 h 451610"/>
              <a:gd name="connsiteX2" fmla="*/ 0 w 3122083"/>
              <a:gd name="connsiteY2" fmla="*/ 0 h 451610"/>
              <a:gd name="connsiteX3" fmla="*/ 3122083 w 3122083"/>
              <a:gd name="connsiteY3" fmla="*/ 451610 h 451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2083" h="451610">
                <a:moveTo>
                  <a:pt x="3122083" y="451610"/>
                </a:moveTo>
                <a:lnTo>
                  <a:pt x="93683" y="451610"/>
                </a:lnTo>
                <a:lnTo>
                  <a:pt x="0" y="0"/>
                </a:lnTo>
                <a:lnTo>
                  <a:pt x="3122083" y="45161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540000" rtlCol="0" anchor="t">
            <a:noAutofit/>
          </a:bodyPr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76A8A9B-5175-9711-8247-06D956F8BEF2}"/>
              </a:ext>
            </a:extLst>
          </p:cNvPr>
          <p:cNvSpPr/>
          <p:nvPr userDrawn="1"/>
        </p:nvSpPr>
        <p:spPr>
          <a:xfrm rot="10800000">
            <a:off x="2209800" y="-8743"/>
            <a:ext cx="9987266" cy="1444661"/>
          </a:xfrm>
          <a:custGeom>
            <a:avLst/>
            <a:gdLst>
              <a:gd name="connsiteX0" fmla="*/ 9987266 w 9987266"/>
              <a:gd name="connsiteY0" fmla="*/ 1444661 h 1444661"/>
              <a:gd name="connsiteX1" fmla="*/ 0 w 9987266"/>
              <a:gd name="connsiteY1" fmla="*/ 1444661 h 1444661"/>
              <a:gd name="connsiteX2" fmla="*/ 0 w 9987266"/>
              <a:gd name="connsiteY2" fmla="*/ 0 h 1444661"/>
              <a:gd name="connsiteX3" fmla="*/ 6804741 w 9987266"/>
              <a:gd name="connsiteY3" fmla="*/ 984308 h 1444661"/>
              <a:gd name="connsiteX4" fmla="*/ 6898424 w 9987266"/>
              <a:gd name="connsiteY4" fmla="*/ 1435918 h 1444661"/>
              <a:gd name="connsiteX5" fmla="*/ 9926824 w 9987266"/>
              <a:gd name="connsiteY5" fmla="*/ 1435918 h 1444661"/>
              <a:gd name="connsiteX6" fmla="*/ 9987266 w 9987266"/>
              <a:gd name="connsiteY6" fmla="*/ 1444661 h 144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7266" h="1444661">
                <a:moveTo>
                  <a:pt x="9987266" y="1444661"/>
                </a:moveTo>
                <a:lnTo>
                  <a:pt x="0" y="1444661"/>
                </a:lnTo>
                <a:lnTo>
                  <a:pt x="0" y="0"/>
                </a:lnTo>
                <a:lnTo>
                  <a:pt x="6804741" y="984308"/>
                </a:lnTo>
                <a:lnTo>
                  <a:pt x="6898424" y="1435918"/>
                </a:lnTo>
                <a:lnTo>
                  <a:pt x="9926824" y="1435918"/>
                </a:lnTo>
                <a:lnTo>
                  <a:pt x="9987266" y="1444661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540000" rtlCol="0" anchor="t">
            <a:noAutofit/>
          </a:bodyPr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CE728A5-0F0A-0746-A04B-CF2E8B2AC9F9}"/>
              </a:ext>
            </a:extLst>
          </p:cNvPr>
          <p:cNvSpPr/>
          <p:nvPr userDrawn="1"/>
        </p:nvSpPr>
        <p:spPr>
          <a:xfrm rot="10800000">
            <a:off x="0" y="0"/>
            <a:ext cx="6724771" cy="6874777"/>
          </a:xfrm>
          <a:custGeom>
            <a:avLst/>
            <a:gdLst>
              <a:gd name="connsiteX0" fmla="*/ 6724771 w 6724771"/>
              <a:gd name="connsiteY0" fmla="*/ 6874777 h 6874777"/>
              <a:gd name="connsiteX1" fmla="*/ 4454529 w 6724771"/>
              <a:gd name="connsiteY1" fmla="*/ 6874777 h 6874777"/>
              <a:gd name="connsiteX2" fmla="*/ 1332446 w 6724771"/>
              <a:gd name="connsiteY2" fmla="*/ 6423167 h 6874777"/>
              <a:gd name="connsiteX3" fmla="*/ 0 w 6724771"/>
              <a:gd name="connsiteY3" fmla="*/ 0 h 6874777"/>
              <a:gd name="connsiteX4" fmla="*/ 6724771 w 6724771"/>
              <a:gd name="connsiteY4" fmla="*/ 16777 h 6874777"/>
              <a:gd name="connsiteX5" fmla="*/ 6724771 w 6724771"/>
              <a:gd name="connsiteY5" fmla="*/ 6874777 h 687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24771" h="6874777">
                <a:moveTo>
                  <a:pt x="6724771" y="6874777"/>
                </a:moveTo>
                <a:lnTo>
                  <a:pt x="4454529" y="6874777"/>
                </a:lnTo>
                <a:lnTo>
                  <a:pt x="1332446" y="6423167"/>
                </a:lnTo>
                <a:lnTo>
                  <a:pt x="0" y="0"/>
                </a:lnTo>
                <a:lnTo>
                  <a:pt x="6724771" y="16777"/>
                </a:lnTo>
                <a:lnTo>
                  <a:pt x="6724771" y="687477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540000" rtlCol="0" anchor="t">
            <a:noAutofit/>
          </a:bodyPr>
          <a:lstStyle/>
          <a:p>
            <a:pPr algn="l"/>
            <a:endParaRPr lang="en-GB" sz="16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7D1B47E5-8A3B-6046-B30C-B4CB2AA382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2945" y="363353"/>
            <a:ext cx="4873625" cy="143351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GB" sz="3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GB" sz="1800" smtClean="0">
                <a:latin typeface="+mn-lt"/>
              </a:defRPr>
            </a:lvl2pPr>
            <a:lvl3pPr>
              <a:defRPr lang="en-GB" sz="1800" smtClean="0"/>
            </a:lvl3pPr>
            <a:lvl4pPr>
              <a:defRPr lang="en-GB" sz="1800" smtClean="0"/>
            </a:lvl4pPr>
            <a:lvl5pPr>
              <a:defRPr lang="en-BE" sz="1800">
                <a:latin typeface="+mn-lt"/>
              </a:defRPr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GB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E2001578-8D2E-CB4B-BFCC-70233C1476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801" y="2103438"/>
            <a:ext cx="4481599" cy="32480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GB" sz="1200" i="1" smtClean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lang="en-GB" sz="1100" smtClean="0">
                <a:solidFill>
                  <a:schemeClr val="bg1"/>
                </a:solidFill>
              </a:defRPr>
            </a:lvl2pPr>
            <a:lvl3pPr>
              <a:defRPr lang="en-GB" sz="1000" smtClean="0">
                <a:solidFill>
                  <a:schemeClr val="bg1"/>
                </a:solidFill>
              </a:defRPr>
            </a:lvl3pPr>
            <a:lvl4pPr>
              <a:defRPr lang="en-GB" sz="1000" smtClean="0">
                <a:solidFill>
                  <a:schemeClr val="bg1"/>
                </a:solidFill>
              </a:defRPr>
            </a:lvl4pPr>
            <a:lvl5pPr>
              <a:defRPr lang="en-BE"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D09234-4032-7ACB-69D7-8FE027712A8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9950A-A40B-5B4C-BA50-48170A9B8C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221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bg>
      <p:bgPr>
        <a:solidFill>
          <a:srgbClr val="009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DC2E1AC-FEEC-4277-BD1B-B0A31F8754DC}"/>
              </a:ext>
            </a:extLst>
          </p:cNvPr>
          <p:cNvSpPr/>
          <p:nvPr/>
        </p:nvSpPr>
        <p:spPr>
          <a:xfrm flipV="1">
            <a:off x="5058511" y="2433150"/>
            <a:ext cx="1697981" cy="4436139"/>
          </a:xfrm>
          <a:custGeom>
            <a:avLst/>
            <a:gdLst>
              <a:gd name="connsiteX0" fmla="*/ 1697981 w 1697981"/>
              <a:gd name="connsiteY0" fmla="*/ 4436139 h 4436139"/>
              <a:gd name="connsiteX1" fmla="*/ 1697981 w 1697981"/>
              <a:gd name="connsiteY1" fmla="*/ 0 h 4436139"/>
              <a:gd name="connsiteX2" fmla="*/ 0 w 1697981"/>
              <a:gd name="connsiteY2" fmla="*/ 0 h 4436139"/>
              <a:gd name="connsiteX3" fmla="*/ 1682742 w 1697981"/>
              <a:gd name="connsiteY3" fmla="*/ 4413778 h 4436139"/>
              <a:gd name="connsiteX4" fmla="*/ 1682742 w 1697981"/>
              <a:gd name="connsiteY4" fmla="*/ 4396762 h 4436139"/>
              <a:gd name="connsiteX5" fmla="*/ 1697981 w 1697981"/>
              <a:gd name="connsiteY5" fmla="*/ 4436139 h 44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981" h="4436139">
                <a:moveTo>
                  <a:pt x="1697981" y="4436139"/>
                </a:moveTo>
                <a:lnTo>
                  <a:pt x="1697981" y="0"/>
                </a:lnTo>
                <a:lnTo>
                  <a:pt x="0" y="0"/>
                </a:lnTo>
                <a:lnTo>
                  <a:pt x="1682742" y="4413778"/>
                </a:lnTo>
                <a:lnTo>
                  <a:pt x="1682742" y="4396762"/>
                </a:lnTo>
                <a:lnTo>
                  <a:pt x="1697981" y="4436139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0C00330-C80F-45C5-B362-3C5CC5696B37}"/>
              </a:ext>
            </a:extLst>
          </p:cNvPr>
          <p:cNvSpPr/>
          <p:nvPr/>
        </p:nvSpPr>
        <p:spPr>
          <a:xfrm flipV="1">
            <a:off x="6741253" y="1"/>
            <a:ext cx="956886" cy="2455511"/>
          </a:xfrm>
          <a:custGeom>
            <a:avLst/>
            <a:gdLst>
              <a:gd name="connsiteX0" fmla="*/ 0 w 956886"/>
              <a:gd name="connsiteY0" fmla="*/ 2455511 h 2455511"/>
              <a:gd name="connsiteX1" fmla="*/ 956886 w 956886"/>
              <a:gd name="connsiteY1" fmla="*/ 2455511 h 2455511"/>
              <a:gd name="connsiteX2" fmla="*/ 15239 w 956886"/>
              <a:gd name="connsiteY2" fmla="*/ 22361 h 2455511"/>
              <a:gd name="connsiteX3" fmla="*/ 15239 w 956886"/>
              <a:gd name="connsiteY3" fmla="*/ 39971 h 2455511"/>
              <a:gd name="connsiteX4" fmla="*/ 0 w 956886"/>
              <a:gd name="connsiteY4" fmla="*/ 0 h 2455511"/>
              <a:gd name="connsiteX5" fmla="*/ 0 w 956886"/>
              <a:gd name="connsiteY5" fmla="*/ 2455511 h 2455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86" h="2455511">
                <a:moveTo>
                  <a:pt x="0" y="2455511"/>
                </a:moveTo>
                <a:lnTo>
                  <a:pt x="956886" y="2455511"/>
                </a:lnTo>
                <a:lnTo>
                  <a:pt x="15239" y="22361"/>
                </a:lnTo>
                <a:lnTo>
                  <a:pt x="15239" y="39971"/>
                </a:lnTo>
                <a:lnTo>
                  <a:pt x="0" y="0"/>
                </a:lnTo>
                <a:lnTo>
                  <a:pt x="0" y="2455511"/>
                </a:lnTo>
                <a:close/>
              </a:path>
            </a:pathLst>
          </a:custGeom>
          <a:solidFill>
            <a:srgbClr val="005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9DD206-FC16-4134-8F15-0E1305744E43}"/>
              </a:ext>
            </a:extLst>
          </p:cNvPr>
          <p:cNvSpPr/>
          <p:nvPr/>
        </p:nvSpPr>
        <p:spPr>
          <a:xfrm flipV="1">
            <a:off x="6741253" y="2415541"/>
            <a:ext cx="15239" cy="56987"/>
          </a:xfrm>
          <a:custGeom>
            <a:avLst/>
            <a:gdLst>
              <a:gd name="connsiteX0" fmla="*/ 15239 w 15239"/>
              <a:gd name="connsiteY0" fmla="*/ 56987 h 56987"/>
              <a:gd name="connsiteX1" fmla="*/ 15239 w 15239"/>
              <a:gd name="connsiteY1" fmla="*/ 39377 h 56987"/>
              <a:gd name="connsiteX2" fmla="*/ 0 w 15239"/>
              <a:gd name="connsiteY2" fmla="*/ 0 h 56987"/>
              <a:gd name="connsiteX3" fmla="*/ 0 w 15239"/>
              <a:gd name="connsiteY3" fmla="*/ 17016 h 56987"/>
              <a:gd name="connsiteX4" fmla="*/ 15239 w 15239"/>
              <a:gd name="connsiteY4" fmla="*/ 56987 h 5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39" h="56987">
                <a:moveTo>
                  <a:pt x="15239" y="56987"/>
                </a:moveTo>
                <a:lnTo>
                  <a:pt x="15239" y="39377"/>
                </a:lnTo>
                <a:lnTo>
                  <a:pt x="0" y="0"/>
                </a:lnTo>
                <a:lnTo>
                  <a:pt x="0" y="17016"/>
                </a:lnTo>
                <a:lnTo>
                  <a:pt x="15239" y="5698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48EDF07-B57C-4CAC-A4FB-99337349D7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41253" cy="6869289"/>
          </a:xfrm>
          <a:custGeom>
            <a:avLst/>
            <a:gdLst>
              <a:gd name="connsiteX0" fmla="*/ 0 w 6741253"/>
              <a:gd name="connsiteY0" fmla="*/ 0 h 6869289"/>
              <a:gd name="connsiteX1" fmla="*/ 6741253 w 6741253"/>
              <a:gd name="connsiteY1" fmla="*/ 0 h 6869289"/>
              <a:gd name="connsiteX2" fmla="*/ 6741253 w 6741253"/>
              <a:gd name="connsiteY2" fmla="*/ 2455511 h 6869289"/>
              <a:gd name="connsiteX3" fmla="*/ 5058511 w 6741253"/>
              <a:gd name="connsiteY3" fmla="*/ 6869289 h 6869289"/>
              <a:gd name="connsiteX4" fmla="*/ 0 w 6741253"/>
              <a:gd name="connsiteY4" fmla="*/ 6869289 h 686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1253" h="6869289">
                <a:moveTo>
                  <a:pt x="0" y="0"/>
                </a:moveTo>
                <a:lnTo>
                  <a:pt x="6741253" y="0"/>
                </a:lnTo>
                <a:lnTo>
                  <a:pt x="6741253" y="2455511"/>
                </a:lnTo>
                <a:lnTo>
                  <a:pt x="5058511" y="6869289"/>
                </a:lnTo>
                <a:lnTo>
                  <a:pt x="0" y="68692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GB" sz="2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9AD076A4-0416-4B9E-B71B-C9988D235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599" y="1592264"/>
            <a:ext cx="4501293" cy="100595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0A869D7-3413-42E8-8B74-8B3E5B4F48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6283" y="2757170"/>
            <a:ext cx="4518342" cy="34591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8063B1-1941-BEFF-736A-BBF2458855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91B68D-94BA-016E-14A7-4DB760F3BA0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4544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0361440-70FA-362B-5E94-5285C013BF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69371" y="-11681"/>
            <a:ext cx="4322630" cy="5475739"/>
          </a:xfrm>
          <a:custGeom>
            <a:avLst/>
            <a:gdLst>
              <a:gd name="connsiteX0" fmla="*/ 0 w 4322627"/>
              <a:gd name="connsiteY0" fmla="*/ 0 h 6866389"/>
              <a:gd name="connsiteX1" fmla="*/ 4322627 w 4322627"/>
              <a:gd name="connsiteY1" fmla="*/ 0 h 6866389"/>
              <a:gd name="connsiteX2" fmla="*/ 4322627 w 4322627"/>
              <a:gd name="connsiteY2" fmla="*/ 6858000 h 6866389"/>
              <a:gd name="connsiteX3" fmla="*/ 1065402 w 4322627"/>
              <a:gd name="connsiteY3" fmla="*/ 6866389 h 6866389"/>
              <a:gd name="connsiteX0" fmla="*/ 0 w 4322630"/>
              <a:gd name="connsiteY0" fmla="*/ 0 h 6866389"/>
              <a:gd name="connsiteX1" fmla="*/ 432262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22627 w 4322630"/>
              <a:gd name="connsiteY3" fmla="*/ 685800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6866389"/>
              <a:gd name="connsiteX1" fmla="*/ 2639877 w 4322630"/>
              <a:gd name="connsiteY1" fmla="*/ 0 h 6866389"/>
              <a:gd name="connsiteX2" fmla="*/ 4322630 w 4322630"/>
              <a:gd name="connsiteY2" fmla="*/ 2799331 h 6866389"/>
              <a:gd name="connsiteX3" fmla="*/ 4316277 w 4322630"/>
              <a:gd name="connsiteY3" fmla="*/ 4591050 h 6866389"/>
              <a:gd name="connsiteX4" fmla="*/ 1065402 w 4322630"/>
              <a:gd name="connsiteY4" fmla="*/ 6866389 h 6866389"/>
              <a:gd name="connsiteX5" fmla="*/ 0 w 4322630"/>
              <a:gd name="connsiteY5" fmla="*/ 0 h 6866389"/>
              <a:gd name="connsiteX0" fmla="*/ 0 w 4322630"/>
              <a:gd name="connsiteY0" fmla="*/ 0 h 5475739"/>
              <a:gd name="connsiteX1" fmla="*/ 2639877 w 4322630"/>
              <a:gd name="connsiteY1" fmla="*/ 0 h 5475739"/>
              <a:gd name="connsiteX2" fmla="*/ 4322630 w 4322630"/>
              <a:gd name="connsiteY2" fmla="*/ 2799331 h 5475739"/>
              <a:gd name="connsiteX3" fmla="*/ 4316277 w 4322630"/>
              <a:gd name="connsiteY3" fmla="*/ 4591050 h 5475739"/>
              <a:gd name="connsiteX4" fmla="*/ 830452 w 4322630"/>
              <a:gd name="connsiteY4" fmla="*/ 5475739 h 5475739"/>
              <a:gd name="connsiteX5" fmla="*/ 0 w 4322630"/>
              <a:gd name="connsiteY5" fmla="*/ 0 h 547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2630" h="5475739">
                <a:moveTo>
                  <a:pt x="0" y="0"/>
                </a:moveTo>
                <a:lnTo>
                  <a:pt x="2639877" y="0"/>
                </a:lnTo>
                <a:lnTo>
                  <a:pt x="4322630" y="2799331"/>
                </a:lnTo>
                <a:cubicBezTo>
                  <a:pt x="4322629" y="4152221"/>
                  <a:pt x="4316278" y="3238160"/>
                  <a:pt x="4316277" y="4591050"/>
                </a:cubicBezTo>
                <a:lnTo>
                  <a:pt x="830452" y="5475739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Freeform: Shape 8">
            <a:extLst>
              <a:ext uri="{FF2B5EF4-FFF2-40B4-BE49-F238E27FC236}">
                <a16:creationId xmlns:a16="http://schemas.microsoft.com/office/drawing/2014/main" id="{9BF15114-CECC-6C4C-9DB1-0B86FD6D25DB}"/>
              </a:ext>
            </a:extLst>
          </p:cNvPr>
          <p:cNvSpPr/>
          <p:nvPr userDrawn="1"/>
        </p:nvSpPr>
        <p:spPr>
          <a:xfrm rot="16200000" flipH="1" flipV="1">
            <a:off x="6488448" y="1152276"/>
            <a:ext cx="2285474" cy="9121628"/>
          </a:xfrm>
          <a:custGeom>
            <a:avLst/>
            <a:gdLst>
              <a:gd name="connsiteX0" fmla="*/ 1697981 w 1697981"/>
              <a:gd name="connsiteY0" fmla="*/ 4436139 h 4436139"/>
              <a:gd name="connsiteX1" fmla="*/ 1697981 w 1697981"/>
              <a:gd name="connsiteY1" fmla="*/ 0 h 4436139"/>
              <a:gd name="connsiteX2" fmla="*/ 0 w 1697981"/>
              <a:gd name="connsiteY2" fmla="*/ 0 h 4436139"/>
              <a:gd name="connsiteX3" fmla="*/ 1682742 w 1697981"/>
              <a:gd name="connsiteY3" fmla="*/ 4413778 h 4436139"/>
              <a:gd name="connsiteX4" fmla="*/ 1682742 w 1697981"/>
              <a:gd name="connsiteY4" fmla="*/ 4396762 h 4436139"/>
              <a:gd name="connsiteX5" fmla="*/ 1697981 w 1697981"/>
              <a:gd name="connsiteY5" fmla="*/ 4436139 h 4436139"/>
              <a:gd name="connsiteX0" fmla="*/ 1712253 w 1712253"/>
              <a:gd name="connsiteY0" fmla="*/ 4436139 h 4436139"/>
              <a:gd name="connsiteX1" fmla="*/ 1712253 w 1712253"/>
              <a:gd name="connsiteY1" fmla="*/ 0 h 4436139"/>
              <a:gd name="connsiteX2" fmla="*/ 0 w 1712253"/>
              <a:gd name="connsiteY2" fmla="*/ 3088 h 4436139"/>
              <a:gd name="connsiteX3" fmla="*/ 1697014 w 1712253"/>
              <a:gd name="connsiteY3" fmla="*/ 4413778 h 4436139"/>
              <a:gd name="connsiteX4" fmla="*/ 1697014 w 1712253"/>
              <a:gd name="connsiteY4" fmla="*/ 4396762 h 4436139"/>
              <a:gd name="connsiteX5" fmla="*/ 1712253 w 1712253"/>
              <a:gd name="connsiteY5" fmla="*/ 4436139 h 44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253" h="4436139">
                <a:moveTo>
                  <a:pt x="1712253" y="4436139"/>
                </a:moveTo>
                <a:lnTo>
                  <a:pt x="1712253" y="0"/>
                </a:lnTo>
                <a:lnTo>
                  <a:pt x="0" y="3088"/>
                </a:lnTo>
                <a:lnTo>
                  <a:pt x="1697014" y="4413778"/>
                </a:lnTo>
                <a:lnTo>
                  <a:pt x="1697014" y="4396762"/>
                </a:lnTo>
                <a:lnTo>
                  <a:pt x="1712253" y="4436139"/>
                </a:lnTo>
                <a:close/>
              </a:path>
            </a:pathLst>
          </a:custGeom>
          <a:solidFill>
            <a:srgbClr val="009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: Shape 8">
            <a:extLst>
              <a:ext uri="{FF2B5EF4-FFF2-40B4-BE49-F238E27FC236}">
                <a16:creationId xmlns:a16="http://schemas.microsoft.com/office/drawing/2014/main" id="{7DF167B6-E08B-1B45-AD7D-0A54AA3D9C26}"/>
              </a:ext>
            </a:extLst>
          </p:cNvPr>
          <p:cNvSpPr/>
          <p:nvPr userDrawn="1"/>
        </p:nvSpPr>
        <p:spPr>
          <a:xfrm rot="16200000" flipV="1">
            <a:off x="9926270" y="512196"/>
            <a:ext cx="2791555" cy="1739897"/>
          </a:xfrm>
          <a:custGeom>
            <a:avLst/>
            <a:gdLst>
              <a:gd name="connsiteX0" fmla="*/ 1697981 w 1697981"/>
              <a:gd name="connsiteY0" fmla="*/ 4436139 h 4436139"/>
              <a:gd name="connsiteX1" fmla="*/ 1697981 w 1697981"/>
              <a:gd name="connsiteY1" fmla="*/ 0 h 4436139"/>
              <a:gd name="connsiteX2" fmla="*/ 0 w 1697981"/>
              <a:gd name="connsiteY2" fmla="*/ 0 h 4436139"/>
              <a:gd name="connsiteX3" fmla="*/ 1682742 w 1697981"/>
              <a:gd name="connsiteY3" fmla="*/ 4413778 h 4436139"/>
              <a:gd name="connsiteX4" fmla="*/ 1682742 w 1697981"/>
              <a:gd name="connsiteY4" fmla="*/ 4396762 h 4436139"/>
              <a:gd name="connsiteX5" fmla="*/ 1697981 w 1697981"/>
              <a:gd name="connsiteY5" fmla="*/ 4436139 h 443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97981" h="4436139">
                <a:moveTo>
                  <a:pt x="1697981" y="4436139"/>
                </a:moveTo>
                <a:lnTo>
                  <a:pt x="1697981" y="0"/>
                </a:lnTo>
                <a:lnTo>
                  <a:pt x="0" y="0"/>
                </a:lnTo>
                <a:lnTo>
                  <a:pt x="1682742" y="4413778"/>
                </a:lnTo>
                <a:lnTo>
                  <a:pt x="1682742" y="4396762"/>
                </a:lnTo>
                <a:lnTo>
                  <a:pt x="1697981" y="4436139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7AF72-8F91-01D8-2794-8361EB956C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0F764A3-26B4-729F-0602-8C0029DA4A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EF1E9BCA-A7B3-2FEF-7751-C1E4818A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694380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4853E7-01E3-DDED-E1A0-80B5470E85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5163" y="1592263"/>
            <a:ext cx="1393512" cy="1393512"/>
          </a:xfrm>
          <a:custGeom>
            <a:avLst/>
            <a:gdLst>
              <a:gd name="connsiteX0" fmla="*/ 696756 w 1393512"/>
              <a:gd name="connsiteY0" fmla="*/ 0 h 1393512"/>
              <a:gd name="connsiteX1" fmla="*/ 1393512 w 1393512"/>
              <a:gd name="connsiteY1" fmla="*/ 696756 h 1393512"/>
              <a:gd name="connsiteX2" fmla="*/ 696756 w 1393512"/>
              <a:gd name="connsiteY2" fmla="*/ 1393512 h 1393512"/>
              <a:gd name="connsiteX3" fmla="*/ 0 w 1393512"/>
              <a:gd name="connsiteY3" fmla="*/ 696756 h 1393512"/>
              <a:gd name="connsiteX4" fmla="*/ 696756 w 1393512"/>
              <a:gd name="connsiteY4" fmla="*/ 0 h 139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12" h="1393512">
                <a:moveTo>
                  <a:pt x="696756" y="0"/>
                </a:moveTo>
                <a:cubicBezTo>
                  <a:pt x="1081564" y="0"/>
                  <a:pt x="1393512" y="311948"/>
                  <a:pt x="1393512" y="696756"/>
                </a:cubicBezTo>
                <a:cubicBezTo>
                  <a:pt x="1393512" y="1081564"/>
                  <a:pt x="1081564" y="1393512"/>
                  <a:pt x="696756" y="1393512"/>
                </a:cubicBezTo>
                <a:cubicBezTo>
                  <a:pt x="311948" y="1393512"/>
                  <a:pt x="0" y="1081564"/>
                  <a:pt x="0" y="696756"/>
                </a:cubicBezTo>
                <a:cubicBezTo>
                  <a:pt x="0" y="311948"/>
                  <a:pt x="311948" y="0"/>
                  <a:pt x="69675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7CC8CEC-B693-BD19-7D62-6459E4CDA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782736"/>
            <a:ext cx="2260889" cy="17928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C54FB1A-EB34-66DF-3045-562A491E4A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3207910"/>
            <a:ext cx="2260889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5">
            <a:extLst>
              <a:ext uri="{FF2B5EF4-FFF2-40B4-BE49-F238E27FC236}">
                <a16:creationId xmlns:a16="http://schemas.microsoft.com/office/drawing/2014/main" id="{77968263-DEE2-C37A-B902-98A625E43EE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87891" y="1592263"/>
            <a:ext cx="1393512" cy="1393512"/>
          </a:xfrm>
          <a:custGeom>
            <a:avLst/>
            <a:gdLst>
              <a:gd name="connsiteX0" fmla="*/ 696756 w 1393512"/>
              <a:gd name="connsiteY0" fmla="*/ 0 h 1393512"/>
              <a:gd name="connsiteX1" fmla="*/ 1393512 w 1393512"/>
              <a:gd name="connsiteY1" fmla="*/ 696756 h 1393512"/>
              <a:gd name="connsiteX2" fmla="*/ 696756 w 1393512"/>
              <a:gd name="connsiteY2" fmla="*/ 1393512 h 1393512"/>
              <a:gd name="connsiteX3" fmla="*/ 0 w 1393512"/>
              <a:gd name="connsiteY3" fmla="*/ 696756 h 1393512"/>
              <a:gd name="connsiteX4" fmla="*/ 696756 w 1393512"/>
              <a:gd name="connsiteY4" fmla="*/ 0 h 139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12" h="1393512">
                <a:moveTo>
                  <a:pt x="696756" y="0"/>
                </a:moveTo>
                <a:cubicBezTo>
                  <a:pt x="1081564" y="0"/>
                  <a:pt x="1393512" y="311948"/>
                  <a:pt x="1393512" y="696756"/>
                </a:cubicBezTo>
                <a:cubicBezTo>
                  <a:pt x="1393512" y="1081564"/>
                  <a:pt x="1081564" y="1393512"/>
                  <a:pt x="696756" y="1393512"/>
                </a:cubicBezTo>
                <a:cubicBezTo>
                  <a:pt x="311948" y="1393512"/>
                  <a:pt x="0" y="1081564"/>
                  <a:pt x="0" y="696756"/>
                </a:cubicBezTo>
                <a:cubicBezTo>
                  <a:pt x="0" y="311948"/>
                  <a:pt x="311948" y="0"/>
                  <a:pt x="69675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571B5C5-0742-1B7C-4481-ADE0D57654DF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2954203" y="3782736"/>
            <a:ext cx="2260889" cy="17928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5AC1A60-F10A-7878-0351-29B26291E6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54203" y="3207910"/>
            <a:ext cx="2260889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5">
            <a:extLst>
              <a:ext uri="{FF2B5EF4-FFF2-40B4-BE49-F238E27FC236}">
                <a16:creationId xmlns:a16="http://schemas.microsoft.com/office/drawing/2014/main" id="{1E893FDD-F9C6-D99D-830C-AA275D30337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904833" y="1592263"/>
            <a:ext cx="1393512" cy="1393512"/>
          </a:xfrm>
          <a:custGeom>
            <a:avLst/>
            <a:gdLst>
              <a:gd name="connsiteX0" fmla="*/ 696756 w 1393512"/>
              <a:gd name="connsiteY0" fmla="*/ 0 h 1393512"/>
              <a:gd name="connsiteX1" fmla="*/ 1393512 w 1393512"/>
              <a:gd name="connsiteY1" fmla="*/ 696756 h 1393512"/>
              <a:gd name="connsiteX2" fmla="*/ 696756 w 1393512"/>
              <a:gd name="connsiteY2" fmla="*/ 1393512 h 1393512"/>
              <a:gd name="connsiteX3" fmla="*/ 0 w 1393512"/>
              <a:gd name="connsiteY3" fmla="*/ 696756 h 1393512"/>
              <a:gd name="connsiteX4" fmla="*/ 696756 w 1393512"/>
              <a:gd name="connsiteY4" fmla="*/ 0 h 139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3512" h="1393512">
                <a:moveTo>
                  <a:pt x="696756" y="0"/>
                </a:moveTo>
                <a:cubicBezTo>
                  <a:pt x="1081564" y="0"/>
                  <a:pt x="1393512" y="311948"/>
                  <a:pt x="1393512" y="696756"/>
                </a:cubicBezTo>
                <a:cubicBezTo>
                  <a:pt x="1393512" y="1081564"/>
                  <a:pt x="1081564" y="1393512"/>
                  <a:pt x="696756" y="1393512"/>
                </a:cubicBezTo>
                <a:cubicBezTo>
                  <a:pt x="311948" y="1393512"/>
                  <a:pt x="0" y="1081564"/>
                  <a:pt x="0" y="696756"/>
                </a:cubicBezTo>
                <a:cubicBezTo>
                  <a:pt x="0" y="311948"/>
                  <a:pt x="311948" y="0"/>
                  <a:pt x="69675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24DF10B-2B0B-B006-1A76-0B2CD6BF65B4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5471145" y="3782736"/>
            <a:ext cx="2260889" cy="179284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2B9E585-DC87-4C0E-2010-267086E2AD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471145" y="3207910"/>
            <a:ext cx="2260889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3C545226-E45B-78C9-E5E8-2A2B20344D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69229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946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EU Commiss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49CAA638-8CB3-C947-B8AE-91CB4EFA25B5}"/>
              </a:ext>
            </a:extLst>
          </p:cNvPr>
          <p:cNvSpPr/>
          <p:nvPr userDrawn="1"/>
        </p:nvSpPr>
        <p:spPr>
          <a:xfrm rot="17621111" flipH="1">
            <a:off x="6119939" y="1302179"/>
            <a:ext cx="8757585" cy="5388151"/>
          </a:xfrm>
          <a:custGeom>
            <a:avLst/>
            <a:gdLst>
              <a:gd name="connsiteX0" fmla="*/ 0 w 11568254"/>
              <a:gd name="connsiteY0" fmla="*/ 11422079 h 11422079"/>
              <a:gd name="connsiteX1" fmla="*/ 2855520 w 11568254"/>
              <a:gd name="connsiteY1" fmla="*/ 0 h 11422079"/>
              <a:gd name="connsiteX2" fmla="*/ 11568254 w 11568254"/>
              <a:gd name="connsiteY2" fmla="*/ 0 h 11422079"/>
              <a:gd name="connsiteX3" fmla="*/ 8712734 w 11568254"/>
              <a:gd name="connsiteY3" fmla="*/ 11422079 h 11422079"/>
              <a:gd name="connsiteX4" fmla="*/ 0 w 11568254"/>
              <a:gd name="connsiteY4" fmla="*/ 11422079 h 11422079"/>
              <a:gd name="connsiteX0" fmla="*/ 18096 w 8712734"/>
              <a:gd name="connsiteY0" fmla="*/ 2403248 h 11422079"/>
              <a:gd name="connsiteX1" fmla="*/ 0 w 8712734"/>
              <a:gd name="connsiteY1" fmla="*/ 0 h 11422079"/>
              <a:gd name="connsiteX2" fmla="*/ 8712734 w 8712734"/>
              <a:gd name="connsiteY2" fmla="*/ 0 h 11422079"/>
              <a:gd name="connsiteX3" fmla="*/ 5857214 w 8712734"/>
              <a:gd name="connsiteY3" fmla="*/ 11422079 h 11422079"/>
              <a:gd name="connsiteX4" fmla="*/ 18096 w 8712734"/>
              <a:gd name="connsiteY4" fmla="*/ 2403248 h 11422079"/>
              <a:gd name="connsiteX0" fmla="*/ 0 w 9165378"/>
              <a:gd name="connsiteY0" fmla="*/ 2470028 h 11422079"/>
              <a:gd name="connsiteX1" fmla="*/ 452644 w 9165378"/>
              <a:gd name="connsiteY1" fmla="*/ 0 h 11422079"/>
              <a:gd name="connsiteX2" fmla="*/ 9165378 w 9165378"/>
              <a:gd name="connsiteY2" fmla="*/ 0 h 11422079"/>
              <a:gd name="connsiteX3" fmla="*/ 6309858 w 9165378"/>
              <a:gd name="connsiteY3" fmla="*/ 11422079 h 11422079"/>
              <a:gd name="connsiteX4" fmla="*/ 0 w 9165378"/>
              <a:gd name="connsiteY4" fmla="*/ 2470028 h 11422079"/>
              <a:gd name="connsiteX0" fmla="*/ 0 w 9165378"/>
              <a:gd name="connsiteY0" fmla="*/ 2470028 h 3018954"/>
              <a:gd name="connsiteX1" fmla="*/ 452644 w 9165378"/>
              <a:gd name="connsiteY1" fmla="*/ 0 h 3018954"/>
              <a:gd name="connsiteX2" fmla="*/ 9165378 w 9165378"/>
              <a:gd name="connsiteY2" fmla="*/ 0 h 3018954"/>
              <a:gd name="connsiteX3" fmla="*/ 4740676 w 9165378"/>
              <a:gd name="connsiteY3" fmla="*/ 3018954 h 3018954"/>
              <a:gd name="connsiteX4" fmla="*/ 0 w 9165378"/>
              <a:gd name="connsiteY4" fmla="*/ 2470028 h 3018954"/>
              <a:gd name="connsiteX0" fmla="*/ 0 w 9165378"/>
              <a:gd name="connsiteY0" fmla="*/ 2470028 h 5184369"/>
              <a:gd name="connsiteX1" fmla="*/ 452644 w 9165378"/>
              <a:gd name="connsiteY1" fmla="*/ 0 h 5184369"/>
              <a:gd name="connsiteX2" fmla="*/ 9165378 w 9165378"/>
              <a:gd name="connsiteY2" fmla="*/ 0 h 5184369"/>
              <a:gd name="connsiteX3" fmla="*/ 6418445 w 9165378"/>
              <a:gd name="connsiteY3" fmla="*/ 5184369 h 5184369"/>
              <a:gd name="connsiteX4" fmla="*/ 0 w 9165378"/>
              <a:gd name="connsiteY4" fmla="*/ 2470028 h 5184369"/>
              <a:gd name="connsiteX0" fmla="*/ 0 w 8757585"/>
              <a:gd name="connsiteY0" fmla="*/ 2522784 h 5237125"/>
              <a:gd name="connsiteX1" fmla="*/ 452644 w 8757585"/>
              <a:gd name="connsiteY1" fmla="*/ 52756 h 5237125"/>
              <a:gd name="connsiteX2" fmla="*/ 8757585 w 8757585"/>
              <a:gd name="connsiteY2" fmla="*/ 0 h 5237125"/>
              <a:gd name="connsiteX3" fmla="*/ 6418445 w 8757585"/>
              <a:gd name="connsiteY3" fmla="*/ 5237125 h 5237125"/>
              <a:gd name="connsiteX4" fmla="*/ 0 w 8757585"/>
              <a:gd name="connsiteY4" fmla="*/ 2522784 h 5237125"/>
              <a:gd name="connsiteX0" fmla="*/ 0 w 8757585"/>
              <a:gd name="connsiteY0" fmla="*/ 2673810 h 5388151"/>
              <a:gd name="connsiteX1" fmla="*/ 1162162 w 8757585"/>
              <a:gd name="connsiteY1" fmla="*/ 0 h 5388151"/>
              <a:gd name="connsiteX2" fmla="*/ 8757585 w 8757585"/>
              <a:gd name="connsiteY2" fmla="*/ 151026 h 5388151"/>
              <a:gd name="connsiteX3" fmla="*/ 6418445 w 8757585"/>
              <a:gd name="connsiteY3" fmla="*/ 5388151 h 5388151"/>
              <a:gd name="connsiteX4" fmla="*/ 0 w 8757585"/>
              <a:gd name="connsiteY4" fmla="*/ 2673810 h 538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7585" h="5388151">
                <a:moveTo>
                  <a:pt x="0" y="2673810"/>
                </a:moveTo>
                <a:lnTo>
                  <a:pt x="1162162" y="0"/>
                </a:lnTo>
                <a:lnTo>
                  <a:pt x="8757585" y="151026"/>
                </a:lnTo>
                <a:lnTo>
                  <a:pt x="6418445" y="5388151"/>
                </a:lnTo>
                <a:lnTo>
                  <a:pt x="0" y="267381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C5034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C5568-6A79-2346-9DFA-5A5EFB5A60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144" y="723927"/>
            <a:ext cx="10423915" cy="613407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4B61A2-F18E-5C40-8082-311239FE5E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368300"/>
            <a:ext cx="7954660" cy="912884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200" cap="all" baseline="0">
                <a:solidFill>
                  <a:srgbClr val="0096B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</a:t>
            </a:r>
          </a:p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slide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4FF6C6C-0767-6243-9FDE-7A42A8F82F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636811"/>
            <a:ext cx="5967323" cy="408625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51E49-E501-264A-908F-9593139FB2D8}"/>
              </a:ext>
            </a:extLst>
          </p:cNvPr>
          <p:cNvSpPr/>
          <p:nvPr userDrawn="1"/>
        </p:nvSpPr>
        <p:spPr>
          <a:xfrm rot="21447472">
            <a:off x="3820808" y="3783185"/>
            <a:ext cx="10788880" cy="4529789"/>
          </a:xfrm>
          <a:prstGeom prst="rect">
            <a:avLst/>
          </a:prstGeom>
          <a:gradFill>
            <a:gsLst>
              <a:gs pos="42000">
                <a:schemeClr val="accent6">
                  <a:alpha val="0"/>
                </a:schemeClr>
              </a:gs>
              <a:gs pos="100000">
                <a:schemeClr val="accent6"/>
              </a:gs>
            </a:gsLst>
            <a:lin ang="2700000" scaled="1"/>
          </a:gradFill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None/>
            </a:pPr>
            <a:endParaRPr lang="en-US" sz="200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4CF812-7D15-13A1-7B98-1B184E889D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EB3E0F-A6C9-F57C-19F8-1CD32EA886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pic>
        <p:nvPicPr>
          <p:cNvPr id="4" name="Picture 3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6246D438-8347-F89A-D092-5C3B176D5B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11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EU Commiss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arallelogram 5">
            <a:extLst>
              <a:ext uri="{FF2B5EF4-FFF2-40B4-BE49-F238E27FC236}">
                <a16:creationId xmlns:a16="http://schemas.microsoft.com/office/drawing/2014/main" id="{D067B5E6-0678-96C4-FC10-23CCFFBCC56A}"/>
              </a:ext>
            </a:extLst>
          </p:cNvPr>
          <p:cNvSpPr/>
          <p:nvPr userDrawn="1"/>
        </p:nvSpPr>
        <p:spPr>
          <a:xfrm rot="17621111" flipH="1">
            <a:off x="6099892" y="1302180"/>
            <a:ext cx="8757585" cy="5388151"/>
          </a:xfrm>
          <a:custGeom>
            <a:avLst/>
            <a:gdLst>
              <a:gd name="connsiteX0" fmla="*/ 0 w 11568254"/>
              <a:gd name="connsiteY0" fmla="*/ 11422079 h 11422079"/>
              <a:gd name="connsiteX1" fmla="*/ 2855520 w 11568254"/>
              <a:gd name="connsiteY1" fmla="*/ 0 h 11422079"/>
              <a:gd name="connsiteX2" fmla="*/ 11568254 w 11568254"/>
              <a:gd name="connsiteY2" fmla="*/ 0 h 11422079"/>
              <a:gd name="connsiteX3" fmla="*/ 8712734 w 11568254"/>
              <a:gd name="connsiteY3" fmla="*/ 11422079 h 11422079"/>
              <a:gd name="connsiteX4" fmla="*/ 0 w 11568254"/>
              <a:gd name="connsiteY4" fmla="*/ 11422079 h 11422079"/>
              <a:gd name="connsiteX0" fmla="*/ 18096 w 8712734"/>
              <a:gd name="connsiteY0" fmla="*/ 2403248 h 11422079"/>
              <a:gd name="connsiteX1" fmla="*/ 0 w 8712734"/>
              <a:gd name="connsiteY1" fmla="*/ 0 h 11422079"/>
              <a:gd name="connsiteX2" fmla="*/ 8712734 w 8712734"/>
              <a:gd name="connsiteY2" fmla="*/ 0 h 11422079"/>
              <a:gd name="connsiteX3" fmla="*/ 5857214 w 8712734"/>
              <a:gd name="connsiteY3" fmla="*/ 11422079 h 11422079"/>
              <a:gd name="connsiteX4" fmla="*/ 18096 w 8712734"/>
              <a:gd name="connsiteY4" fmla="*/ 2403248 h 11422079"/>
              <a:gd name="connsiteX0" fmla="*/ 0 w 9165378"/>
              <a:gd name="connsiteY0" fmla="*/ 2470028 h 11422079"/>
              <a:gd name="connsiteX1" fmla="*/ 452644 w 9165378"/>
              <a:gd name="connsiteY1" fmla="*/ 0 h 11422079"/>
              <a:gd name="connsiteX2" fmla="*/ 9165378 w 9165378"/>
              <a:gd name="connsiteY2" fmla="*/ 0 h 11422079"/>
              <a:gd name="connsiteX3" fmla="*/ 6309858 w 9165378"/>
              <a:gd name="connsiteY3" fmla="*/ 11422079 h 11422079"/>
              <a:gd name="connsiteX4" fmla="*/ 0 w 9165378"/>
              <a:gd name="connsiteY4" fmla="*/ 2470028 h 11422079"/>
              <a:gd name="connsiteX0" fmla="*/ 0 w 9165378"/>
              <a:gd name="connsiteY0" fmla="*/ 2470028 h 3018954"/>
              <a:gd name="connsiteX1" fmla="*/ 452644 w 9165378"/>
              <a:gd name="connsiteY1" fmla="*/ 0 h 3018954"/>
              <a:gd name="connsiteX2" fmla="*/ 9165378 w 9165378"/>
              <a:gd name="connsiteY2" fmla="*/ 0 h 3018954"/>
              <a:gd name="connsiteX3" fmla="*/ 4740676 w 9165378"/>
              <a:gd name="connsiteY3" fmla="*/ 3018954 h 3018954"/>
              <a:gd name="connsiteX4" fmla="*/ 0 w 9165378"/>
              <a:gd name="connsiteY4" fmla="*/ 2470028 h 3018954"/>
              <a:gd name="connsiteX0" fmla="*/ 0 w 9165378"/>
              <a:gd name="connsiteY0" fmla="*/ 2470028 h 5184369"/>
              <a:gd name="connsiteX1" fmla="*/ 452644 w 9165378"/>
              <a:gd name="connsiteY1" fmla="*/ 0 h 5184369"/>
              <a:gd name="connsiteX2" fmla="*/ 9165378 w 9165378"/>
              <a:gd name="connsiteY2" fmla="*/ 0 h 5184369"/>
              <a:gd name="connsiteX3" fmla="*/ 6418445 w 9165378"/>
              <a:gd name="connsiteY3" fmla="*/ 5184369 h 5184369"/>
              <a:gd name="connsiteX4" fmla="*/ 0 w 9165378"/>
              <a:gd name="connsiteY4" fmla="*/ 2470028 h 5184369"/>
              <a:gd name="connsiteX0" fmla="*/ 0 w 8757585"/>
              <a:gd name="connsiteY0" fmla="*/ 2522784 h 5237125"/>
              <a:gd name="connsiteX1" fmla="*/ 452644 w 8757585"/>
              <a:gd name="connsiteY1" fmla="*/ 52756 h 5237125"/>
              <a:gd name="connsiteX2" fmla="*/ 8757585 w 8757585"/>
              <a:gd name="connsiteY2" fmla="*/ 0 h 5237125"/>
              <a:gd name="connsiteX3" fmla="*/ 6418445 w 8757585"/>
              <a:gd name="connsiteY3" fmla="*/ 5237125 h 5237125"/>
              <a:gd name="connsiteX4" fmla="*/ 0 w 8757585"/>
              <a:gd name="connsiteY4" fmla="*/ 2522784 h 5237125"/>
              <a:gd name="connsiteX0" fmla="*/ 0 w 8757585"/>
              <a:gd name="connsiteY0" fmla="*/ 2673810 h 5388151"/>
              <a:gd name="connsiteX1" fmla="*/ 1162162 w 8757585"/>
              <a:gd name="connsiteY1" fmla="*/ 0 h 5388151"/>
              <a:gd name="connsiteX2" fmla="*/ 8757585 w 8757585"/>
              <a:gd name="connsiteY2" fmla="*/ 151026 h 5388151"/>
              <a:gd name="connsiteX3" fmla="*/ 6418445 w 8757585"/>
              <a:gd name="connsiteY3" fmla="*/ 5388151 h 5388151"/>
              <a:gd name="connsiteX4" fmla="*/ 0 w 8757585"/>
              <a:gd name="connsiteY4" fmla="*/ 2673810 h 538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7585" h="5388151">
                <a:moveTo>
                  <a:pt x="0" y="2673810"/>
                </a:moveTo>
                <a:lnTo>
                  <a:pt x="1162162" y="0"/>
                </a:lnTo>
                <a:lnTo>
                  <a:pt x="8757585" y="151026"/>
                </a:lnTo>
                <a:lnTo>
                  <a:pt x="6418445" y="5388151"/>
                </a:lnTo>
                <a:lnTo>
                  <a:pt x="0" y="2673810"/>
                </a:lnTo>
                <a:close/>
              </a:path>
            </a:pathLst>
          </a:custGeom>
          <a:solidFill>
            <a:srgbClr val="01A9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C5034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4B61A2-F18E-5C40-8082-311239FE5E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368300"/>
            <a:ext cx="7954660" cy="912884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200" cap="all" baseline="0">
                <a:solidFill>
                  <a:srgbClr val="0096B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Click to edit </a:t>
            </a:r>
          </a:p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/>
              <a:t>slide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A4FF6C6C-0767-6243-9FDE-7A42A8F82F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636811"/>
            <a:ext cx="5967323" cy="4086258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51E49-E501-264A-908F-9593139FB2D8}"/>
              </a:ext>
            </a:extLst>
          </p:cNvPr>
          <p:cNvSpPr/>
          <p:nvPr userDrawn="1"/>
        </p:nvSpPr>
        <p:spPr>
          <a:xfrm rot="21447472">
            <a:off x="3820808" y="3783185"/>
            <a:ext cx="10788880" cy="4529789"/>
          </a:xfrm>
          <a:prstGeom prst="rect">
            <a:avLst/>
          </a:prstGeom>
          <a:gradFill>
            <a:gsLst>
              <a:gs pos="42000">
                <a:schemeClr val="accent6">
                  <a:alpha val="0"/>
                </a:schemeClr>
              </a:gs>
              <a:gs pos="100000">
                <a:schemeClr val="accent6"/>
              </a:gs>
            </a:gsLst>
            <a:lin ang="2700000" scaled="1"/>
          </a:gradFill>
        </p:spPr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ct val="80000"/>
              <a:buFont typeface="Arial" panose="020B0604020202020204" pitchFamily="34" charset="0"/>
              <a:buNone/>
            </a:pPr>
            <a:endParaRPr lang="en-US" sz="200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4146D-4DB3-E6DF-5E4D-D2C5AF5930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6" name="Picture 5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5AC800C6-8315-E5AE-4143-2FE7C26C3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974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9115-A1A2-4713-837C-A6FFA2A1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286000"/>
            <a:ext cx="2700000" cy="3890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0EE2E6-69EF-3142-96A0-AD3FB2A738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77926" y="2274887"/>
            <a:ext cx="2700000" cy="3890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4D5275-AF72-6749-B4FE-4E4173DB26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377" y="2286000"/>
            <a:ext cx="2700000" cy="3890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91010C-7977-9543-9253-596980BAA0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90828" y="2274887"/>
            <a:ext cx="2700000" cy="3890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97EDF-2C82-A74E-88E1-CE62E6126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1711176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4E2B57D-FABF-FD45-9736-70E54C20D5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0828" y="1711176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BB3936-839B-4345-99B7-4E4B822FA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8050" y="1711176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1D9324B-64B7-5F40-B997-C673EA9E0F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4377" y="1711176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09B6D6-9E48-9CF9-40B2-8CCBE0D4E271}"/>
              </a:ext>
            </a:extLst>
          </p:cNvPr>
          <p:cNvGrpSpPr/>
          <p:nvPr userDrawn="1"/>
        </p:nvGrpSpPr>
        <p:grpSpPr>
          <a:xfrm>
            <a:off x="9268159" y="1"/>
            <a:ext cx="2923840" cy="2666998"/>
            <a:chOff x="9194438" y="1"/>
            <a:chExt cx="2923840" cy="2666998"/>
          </a:xfrm>
        </p:grpSpPr>
        <p:sp>
          <p:nvSpPr>
            <p:cNvPr id="8" name="Freeform: Shape 17">
              <a:extLst>
                <a:ext uri="{FF2B5EF4-FFF2-40B4-BE49-F238E27FC236}">
                  <a16:creationId xmlns:a16="http://schemas.microsoft.com/office/drawing/2014/main" id="{83E82338-99D1-D690-833F-926F4ED9F72C}"/>
                </a:ext>
              </a:extLst>
            </p:cNvPr>
            <p:cNvSpPr/>
            <p:nvPr userDrawn="1"/>
          </p:nvSpPr>
          <p:spPr>
            <a:xfrm rot="10800000">
              <a:off x="10408367" y="434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Freeform: Shape 18">
              <a:extLst>
                <a:ext uri="{FF2B5EF4-FFF2-40B4-BE49-F238E27FC236}">
                  <a16:creationId xmlns:a16="http://schemas.microsoft.com/office/drawing/2014/main" id="{468FF125-B538-C1DB-9956-0D86353C8A89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46A6CE68-EED1-9D52-3FC6-4D7C3CBC5B29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E16CFA63-47E7-E502-1916-DBDC5F360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11DF4A10-4074-5157-C9D5-EAB7524B2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078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9115-A1A2-4713-837C-A6FFA2A1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19984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0EE2E6-69EF-3142-96A0-AD3FB2A738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77926" y="3188733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4D5275-AF72-6749-B4FE-4E4173DB26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377" y="319984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91010C-7977-9543-9253-596980BAA0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90828" y="3188733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97EDF-2C82-A74E-88E1-CE62E6126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4E2B57D-FABF-FD45-9736-70E54C20D5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0828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BB3936-839B-4345-99B7-4E4B822FA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8050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1D9324B-64B7-5F40-B997-C673EA9E0F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4377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1DEA05-B870-3A41-9017-374A946EE772}"/>
              </a:ext>
            </a:extLst>
          </p:cNvPr>
          <p:cNvSpPr/>
          <p:nvPr userDrawn="1"/>
        </p:nvSpPr>
        <p:spPr>
          <a:xfrm>
            <a:off x="1300163" y="1591117"/>
            <a:ext cx="800100" cy="80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72204F-C85F-354A-9922-F8CEABEFC130}"/>
              </a:ext>
            </a:extLst>
          </p:cNvPr>
          <p:cNvSpPr/>
          <p:nvPr userDrawn="1"/>
        </p:nvSpPr>
        <p:spPr>
          <a:xfrm>
            <a:off x="4238000" y="1591117"/>
            <a:ext cx="800100" cy="80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348003-A43F-3142-9D9E-8FB63CE498B4}"/>
              </a:ext>
            </a:extLst>
          </p:cNvPr>
          <p:cNvSpPr/>
          <p:nvPr userDrawn="1"/>
        </p:nvSpPr>
        <p:spPr>
          <a:xfrm>
            <a:off x="7134327" y="1591117"/>
            <a:ext cx="800100" cy="80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1D86BD-5F0F-854C-998F-3C1B0839184A}"/>
              </a:ext>
            </a:extLst>
          </p:cNvPr>
          <p:cNvSpPr/>
          <p:nvPr userDrawn="1"/>
        </p:nvSpPr>
        <p:spPr>
          <a:xfrm>
            <a:off x="10040778" y="1591117"/>
            <a:ext cx="800100" cy="80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4BE4D8-2891-57EA-8CE2-C477554352B9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8" name="Freeform: Shape 17">
              <a:extLst>
                <a:ext uri="{FF2B5EF4-FFF2-40B4-BE49-F238E27FC236}">
                  <a16:creationId xmlns:a16="http://schemas.microsoft.com/office/drawing/2014/main" id="{576BF95D-7E18-70EA-8E33-2931D1D92D81}"/>
                </a:ext>
              </a:extLst>
            </p:cNvPr>
            <p:cNvSpPr/>
            <p:nvPr userDrawn="1"/>
          </p:nvSpPr>
          <p:spPr>
            <a:xfrm rot="10800000">
              <a:off x="10408368" y="6804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Freeform: Shape 18">
              <a:extLst>
                <a:ext uri="{FF2B5EF4-FFF2-40B4-BE49-F238E27FC236}">
                  <a16:creationId xmlns:a16="http://schemas.microsoft.com/office/drawing/2014/main" id="{3133F6A3-D554-ABC6-278C-CAA6E4AECF4E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F2ED0482-1B30-E894-2B44-B9B8C154505E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1B68CDD9-8842-3842-34EB-9647F1551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3BB69D2A-AABB-4FED-B4C6-0E19E40F29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570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9115-A1A2-4713-837C-A6FFA2A1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19984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0EE2E6-69EF-3142-96A0-AD3FB2A738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77926" y="3188733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4D5275-AF72-6749-B4FE-4E4173DB26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377" y="319984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91010C-7977-9543-9253-596980BAA0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90828" y="3188733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14123-D896-6E24-83EA-7686FE4EEB4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4275" y="1592263"/>
            <a:ext cx="914400" cy="912813"/>
          </a:xfrm>
          <a:prstGeom prst="ellipse">
            <a:avLst/>
          </a:prstGeom>
          <a:solidFill>
            <a:srgbClr val="EE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endParaRPr lang="en-US"/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D46BE3EC-1C5B-D694-7394-63622D2FB1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80850" y="1592262"/>
            <a:ext cx="914400" cy="912813"/>
          </a:xfrm>
          <a:prstGeom prst="ellipse">
            <a:avLst/>
          </a:prstGeom>
          <a:solidFill>
            <a:srgbClr val="EE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endParaRPr lang="en-US"/>
          </a:p>
        </p:txBody>
      </p:sp>
      <p:sp>
        <p:nvSpPr>
          <p:cNvPr id="26" name="Picture Placeholder 15">
            <a:extLst>
              <a:ext uri="{FF2B5EF4-FFF2-40B4-BE49-F238E27FC236}">
                <a16:creationId xmlns:a16="http://schemas.microsoft.com/office/drawing/2014/main" id="{306358AD-220C-1227-5F78-5E08BEDB996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96752" y="1605012"/>
            <a:ext cx="914400" cy="912813"/>
          </a:xfrm>
          <a:prstGeom prst="ellipse">
            <a:avLst/>
          </a:prstGeom>
          <a:solidFill>
            <a:srgbClr val="EE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endParaRPr lang="en-US"/>
          </a:p>
        </p:txBody>
      </p:sp>
      <p:sp>
        <p:nvSpPr>
          <p:cNvPr id="27" name="Picture Placeholder 15">
            <a:extLst>
              <a:ext uri="{FF2B5EF4-FFF2-40B4-BE49-F238E27FC236}">
                <a16:creationId xmlns:a16="http://schemas.microsoft.com/office/drawing/2014/main" id="{8B1C8A14-D7E6-4A89-9B6C-EECD9C548D6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983628" y="1605011"/>
            <a:ext cx="914400" cy="912813"/>
          </a:xfrm>
          <a:prstGeom prst="ellipse">
            <a:avLst/>
          </a:prstGeom>
          <a:solidFill>
            <a:srgbClr val="EEE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kumimoji="0" lang="en-US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marR="0"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endParaRPr lang="en-US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3C79096-CA08-9EFA-B2C2-0794882E81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04EC06B-E284-AA6B-D7A6-814C539B64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0828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01088D75-8A6D-CD7F-3A8E-96407AD4E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8050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87628A7-5FB0-75F5-3340-DF6F9D3E28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4377" y="2625021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409798-FC60-64F3-4A0E-BAAA8E61E954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6" name="Freeform: Shape 18">
              <a:extLst>
                <a:ext uri="{FF2B5EF4-FFF2-40B4-BE49-F238E27FC236}">
                  <a16:creationId xmlns:a16="http://schemas.microsoft.com/office/drawing/2014/main" id="{2CA30FD6-7DCB-60C5-2F58-59BF9AE7719C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Freeform: Shape 19">
              <a:extLst>
                <a:ext uri="{FF2B5EF4-FFF2-40B4-BE49-F238E27FC236}">
                  <a16:creationId xmlns:a16="http://schemas.microsoft.com/office/drawing/2014/main" id="{2B971F71-437D-3B73-F837-ED646254F355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" name="Freeform: Shape 17">
              <a:extLst>
                <a:ext uri="{FF2B5EF4-FFF2-40B4-BE49-F238E27FC236}">
                  <a16:creationId xmlns:a16="http://schemas.microsoft.com/office/drawing/2014/main" id="{F07CAFCA-BC70-559C-AED4-D3FF5543AB25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8" name="Picture 7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10AC4CD-1470-DB28-D0AA-FF0CB5B65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41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9115-A1A2-4713-837C-A6FFA2A1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22149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566DF-2825-E74D-85D8-56D3E1E44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0EE2E6-69EF-3142-96A0-AD3FB2A738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77926" y="261103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4D5275-AF72-6749-B4FE-4E4173DB26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377" y="2622149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91010C-7977-9543-9253-596980BAA0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90828" y="261103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97EDF-2C82-A74E-88E1-CE62E6126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4E2B57D-FABF-FD45-9736-70E54C20D5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0828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BB3936-839B-4345-99B7-4E4B822FA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8050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1D9324B-64B7-5F40-B997-C673EA9E0F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4377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642E9E-D2ED-4D91-78DC-D641E0E3219B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D340E6BE-6D87-77D7-A50F-C8F4113986C9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845A7B0E-00D0-D237-8C84-24BBD0EBD89D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D62F468-4546-FAA8-CB3F-0CF6BA00AB0A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D810243-61DB-FAB5-95DC-904FA2DAD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0EC068C-F910-901B-249D-6FE7F4C36A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874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49115-A1A2-4713-837C-A6FFA2A11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22149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8566DF-2825-E74D-85D8-56D3E1E44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60EE2E6-69EF-3142-96A0-AD3FB2A738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77926" y="261103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14D5275-AF72-6749-B4FE-4E4173DB261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84377" y="2622149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91010C-7977-9543-9253-596980BAA00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90828" y="2611036"/>
            <a:ext cx="2700000" cy="29660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97EDF-2C82-A74E-88E1-CE62E6126B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94E2B57D-FABF-FD45-9736-70E54C20D5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0828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DBB3936-839B-4345-99B7-4E4B822FA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88050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1D9324B-64B7-5F40-B997-C673EA9E0F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4377" y="2047324"/>
            <a:ext cx="2700000" cy="395437"/>
          </a:xfrm>
        </p:spPr>
        <p:txBody>
          <a:bodyPr/>
          <a:lstStyle>
            <a:lvl1pPr>
              <a:defRPr sz="1200">
                <a:solidFill>
                  <a:srgbClr val="01A978"/>
                </a:solidFill>
                <a:latin typeface="+mj-lt"/>
              </a:defRPr>
            </a:lvl1pPr>
            <a:lvl2pPr>
              <a:defRPr>
                <a:solidFill>
                  <a:schemeClr val="accent6"/>
                </a:solidFill>
                <a:latin typeface="+mj-lt"/>
              </a:defRPr>
            </a:lvl2pPr>
            <a:lvl3pPr>
              <a:defRPr>
                <a:solidFill>
                  <a:schemeClr val="accent6"/>
                </a:solidFill>
                <a:latin typeface="+mj-lt"/>
              </a:defRPr>
            </a:lvl3pPr>
            <a:lvl4pPr>
              <a:defRPr>
                <a:solidFill>
                  <a:schemeClr val="accent6"/>
                </a:solidFill>
                <a:latin typeface="+mj-lt"/>
              </a:defRPr>
            </a:lvl4pPr>
            <a:lvl5pPr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0508F8-CD7A-F5C6-8B4D-BCCF8DC2A65F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22" name="Freeform: Shape 18">
              <a:extLst>
                <a:ext uri="{FF2B5EF4-FFF2-40B4-BE49-F238E27FC236}">
                  <a16:creationId xmlns:a16="http://schemas.microsoft.com/office/drawing/2014/main" id="{07D44F88-B6AA-D2B8-E8A5-B04876A63EB9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rgbClr val="005E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6B408585-0C22-3148-81AA-9B68A4968E53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1A9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093713A-12C5-3C66-FCE4-D054AFD80C0D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rgbClr val="009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62952076-4E86-3923-F81F-4CB8D1FC5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97EE39B0-22CD-7434-248A-377183A0A8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83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32BF69-1D06-1A05-0DBE-FF2CBD1B5E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523FE-015F-4B46-FEE6-83D1516271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4705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FEA0BA6D-51E1-B54C-BA0F-EE8AD1A6A1F4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623888" y="1592263"/>
            <a:ext cx="5024802" cy="4573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4A9AA31-8A5D-2046-B5F9-497C9AFD2C4A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6099810" y="1592262"/>
            <a:ext cx="5039090" cy="4573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A449F2-CE9C-8EE2-1C8B-34C4C45AE865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6" name="Freeform: Shape 17">
              <a:extLst>
                <a:ext uri="{FF2B5EF4-FFF2-40B4-BE49-F238E27FC236}">
                  <a16:creationId xmlns:a16="http://schemas.microsoft.com/office/drawing/2014/main" id="{01C8CAD9-12C4-0707-FB72-70E076612AC5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9" name="Freeform: Shape 18">
              <a:extLst>
                <a:ext uri="{FF2B5EF4-FFF2-40B4-BE49-F238E27FC236}">
                  <a16:creationId xmlns:a16="http://schemas.microsoft.com/office/drawing/2014/main" id="{3F4311DA-F8CC-E0F6-B1E0-FF983EFE868D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10" name="Freeform: Shape 19">
              <a:extLst>
                <a:ext uri="{FF2B5EF4-FFF2-40B4-BE49-F238E27FC236}">
                  <a16:creationId xmlns:a16="http://schemas.microsoft.com/office/drawing/2014/main" id="{CA38DC1A-0554-1171-E76F-9579A864667A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5" name="Picture 4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2F348879-4B94-27F8-D21C-3873BF62E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24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65D4-A6B0-4CED-A1E3-F987F011D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4" y="377481"/>
            <a:ext cx="8760251" cy="518283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0EA9880-0778-430A-B52A-7437240454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BC7C11-7D13-42B0-9F0C-57E3CDA8FC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‹nr.›</a:t>
            </a:fld>
            <a:endParaRPr lang="en-BE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F69A653-32BD-EF45-B383-3BF8D0876A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080485"/>
            <a:ext cx="2955924" cy="268022"/>
          </a:xfrm>
          <a:solidFill>
            <a:srgbClr val="01A978"/>
          </a:solidFill>
        </p:spPr>
        <p:txBody>
          <a:bodyPr vert="horz" wrap="square" lIns="36000" tIns="6350" rIns="0" bIns="0" rtlCol="0">
            <a:spAutoFit/>
          </a:bodyPr>
          <a:lstStyle>
            <a:lvl1pPr marL="91440">
              <a:defRPr lang="en-BE" sz="1700" i="1" dirty="0">
                <a:solidFill>
                  <a:schemeClr val="tx2"/>
                </a:solidFill>
                <a:latin typeface="Georgia" panose="02040502050405020303" pitchFamily="18" charset="0"/>
                <a:cs typeface="Georgia"/>
              </a:defRPr>
            </a:lvl1pPr>
          </a:lstStyle>
          <a:p>
            <a:pPr lvl="0"/>
            <a:endParaRPr lang="en-B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975029-CC10-9B43-8BAB-4EFF8BF8D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70933" y="149286"/>
            <a:ext cx="925900" cy="269157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60FC377-876B-7C46-AC7B-3F173FCDB7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1475" y="1592263"/>
            <a:ext cx="5024802" cy="4573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8736B19-A208-DC40-9226-F935F7E72F1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47397" y="1592262"/>
            <a:ext cx="5039090" cy="4573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4AA990-DCAB-3D06-A2DA-EF2EDCFA4428}"/>
              </a:ext>
            </a:extLst>
          </p:cNvPr>
          <p:cNvGrpSpPr/>
          <p:nvPr userDrawn="1"/>
        </p:nvGrpSpPr>
        <p:grpSpPr>
          <a:xfrm>
            <a:off x="9268159" y="1"/>
            <a:ext cx="2923841" cy="2666998"/>
            <a:chOff x="9194438" y="1"/>
            <a:chExt cx="2923841" cy="2666998"/>
          </a:xfrm>
        </p:grpSpPr>
        <p:sp>
          <p:nvSpPr>
            <p:cNvPr id="6" name="Freeform: Shape 17">
              <a:extLst>
                <a:ext uri="{FF2B5EF4-FFF2-40B4-BE49-F238E27FC236}">
                  <a16:creationId xmlns:a16="http://schemas.microsoft.com/office/drawing/2014/main" id="{C687FE2F-089A-987E-DBDB-A4873F7116D5}"/>
                </a:ext>
              </a:extLst>
            </p:cNvPr>
            <p:cNvSpPr/>
            <p:nvPr userDrawn="1"/>
          </p:nvSpPr>
          <p:spPr>
            <a:xfrm rot="10800000">
              <a:off x="10408368" y="1"/>
              <a:ext cx="1709911" cy="1009322"/>
            </a:xfrm>
            <a:custGeom>
              <a:avLst/>
              <a:gdLst>
                <a:gd name="connsiteX0" fmla="*/ 1709911 w 1709911"/>
                <a:gd name="connsiteY0" fmla="*/ 1009322 h 1009322"/>
                <a:gd name="connsiteX1" fmla="*/ 0 w 1709911"/>
                <a:gd name="connsiteY1" fmla="*/ 1009322 h 1009322"/>
                <a:gd name="connsiteX2" fmla="*/ 0 w 1709911"/>
                <a:gd name="connsiteY2" fmla="*/ 0 h 1009322"/>
                <a:gd name="connsiteX3" fmla="*/ 1364876 w 1709911"/>
                <a:gd name="connsiteY3" fmla="*/ 471161 h 1009322"/>
                <a:gd name="connsiteX4" fmla="*/ 1709911 w 1709911"/>
                <a:gd name="connsiteY4" fmla="*/ 1009322 h 100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9911" h="1009322">
                  <a:moveTo>
                    <a:pt x="1709911" y="1009322"/>
                  </a:moveTo>
                  <a:lnTo>
                    <a:pt x="0" y="1009322"/>
                  </a:lnTo>
                  <a:lnTo>
                    <a:pt x="0" y="0"/>
                  </a:lnTo>
                  <a:lnTo>
                    <a:pt x="1364876" y="471161"/>
                  </a:lnTo>
                  <a:lnTo>
                    <a:pt x="1709911" y="100932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" name="Freeform: Shape 18">
              <a:extLst>
                <a:ext uri="{FF2B5EF4-FFF2-40B4-BE49-F238E27FC236}">
                  <a16:creationId xmlns:a16="http://schemas.microsoft.com/office/drawing/2014/main" id="{57686D32-AAE5-6CFD-770E-1B8023DC8ADF}"/>
                </a:ext>
              </a:extLst>
            </p:cNvPr>
            <p:cNvSpPr/>
            <p:nvPr userDrawn="1"/>
          </p:nvSpPr>
          <p:spPr>
            <a:xfrm rot="10800000">
              <a:off x="9194438" y="1"/>
              <a:ext cx="1558965" cy="538161"/>
            </a:xfrm>
            <a:custGeom>
              <a:avLst/>
              <a:gdLst>
                <a:gd name="connsiteX0" fmla="*/ 1558965 w 1558965"/>
                <a:gd name="connsiteY0" fmla="*/ 538161 h 538161"/>
                <a:gd name="connsiteX1" fmla="*/ 345035 w 1558965"/>
                <a:gd name="connsiteY1" fmla="*/ 538161 h 538161"/>
                <a:gd name="connsiteX2" fmla="*/ 0 w 1558965"/>
                <a:gd name="connsiteY2" fmla="*/ 0 h 538161"/>
                <a:gd name="connsiteX3" fmla="*/ 1558965 w 1558965"/>
                <a:gd name="connsiteY3" fmla="*/ 538161 h 538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8965" h="538161">
                  <a:moveTo>
                    <a:pt x="1558965" y="538161"/>
                  </a:moveTo>
                  <a:lnTo>
                    <a:pt x="345035" y="538161"/>
                  </a:lnTo>
                  <a:lnTo>
                    <a:pt x="0" y="0"/>
                  </a:lnTo>
                  <a:lnTo>
                    <a:pt x="1558965" y="5381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8" name="Freeform: Shape 19">
              <a:extLst>
                <a:ext uri="{FF2B5EF4-FFF2-40B4-BE49-F238E27FC236}">
                  <a16:creationId xmlns:a16="http://schemas.microsoft.com/office/drawing/2014/main" id="{E33DB16E-A7C6-B455-B783-7052C6DD0168}"/>
                </a:ext>
              </a:extLst>
            </p:cNvPr>
            <p:cNvSpPr/>
            <p:nvPr userDrawn="1"/>
          </p:nvSpPr>
          <p:spPr>
            <a:xfrm rot="10800000">
              <a:off x="10753402" y="538162"/>
              <a:ext cx="1364876" cy="2128837"/>
            </a:xfrm>
            <a:custGeom>
              <a:avLst/>
              <a:gdLst>
                <a:gd name="connsiteX0" fmla="*/ 1364876 w 1364876"/>
                <a:gd name="connsiteY0" fmla="*/ 2128837 h 2128837"/>
                <a:gd name="connsiteX1" fmla="*/ 0 w 1364876"/>
                <a:gd name="connsiteY1" fmla="*/ 1657676 h 2128837"/>
                <a:gd name="connsiteX2" fmla="*/ 0 w 1364876"/>
                <a:gd name="connsiteY2" fmla="*/ 0 h 2128837"/>
                <a:gd name="connsiteX3" fmla="*/ 1364876 w 1364876"/>
                <a:gd name="connsiteY3" fmla="*/ 2128837 h 212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4876" h="2128837">
                  <a:moveTo>
                    <a:pt x="1364876" y="2128837"/>
                  </a:moveTo>
                  <a:lnTo>
                    <a:pt x="0" y="1657676"/>
                  </a:lnTo>
                  <a:lnTo>
                    <a:pt x="0" y="0"/>
                  </a:lnTo>
                  <a:lnTo>
                    <a:pt x="1364876" y="2128837"/>
                  </a:lnTo>
                  <a:close/>
                </a:path>
              </a:pathLst>
            </a:custGeom>
            <a:solidFill>
              <a:srgbClr val="008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A picture containing text, clock, clipart&#10;&#10;Description automatically generated">
            <a:extLst>
              <a:ext uri="{FF2B5EF4-FFF2-40B4-BE49-F238E27FC236}">
                <a16:creationId xmlns:a16="http://schemas.microsoft.com/office/drawing/2014/main" id="{D1E20531-470A-751E-0AC3-1E851BC21A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474" y="6356350"/>
            <a:ext cx="1492249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56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6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CEC9C33-928F-DF6D-AA0A-C585CB5070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40751" y="-20146"/>
            <a:ext cx="3662006" cy="5310536"/>
          </a:xfrm>
          <a:custGeom>
            <a:avLst/>
            <a:gdLst>
              <a:gd name="connsiteX0" fmla="*/ 0 w 3658923"/>
              <a:gd name="connsiteY0" fmla="*/ 0 h 5310536"/>
              <a:gd name="connsiteX1" fmla="*/ 1631777 w 3658923"/>
              <a:gd name="connsiteY1" fmla="*/ 8466 h 5310536"/>
              <a:gd name="connsiteX2" fmla="*/ 3649974 w 3658923"/>
              <a:gd name="connsiteY2" fmla="*/ 32847 h 5310536"/>
              <a:gd name="connsiteX3" fmla="*/ 3658923 w 3658923"/>
              <a:gd name="connsiteY3" fmla="*/ 4415936 h 5310536"/>
              <a:gd name="connsiteX4" fmla="*/ 3545121 w 3658923"/>
              <a:gd name="connsiteY4" fmla="*/ 4401474 h 5310536"/>
              <a:gd name="connsiteX5" fmla="*/ 3216276 w 3658923"/>
              <a:gd name="connsiteY5" fmla="*/ 4384869 h 5310536"/>
              <a:gd name="connsiteX6" fmla="*/ 1080636 w 3658923"/>
              <a:gd name="connsiteY6" fmla="*/ 5196214 h 5310536"/>
              <a:gd name="connsiteX7" fmla="*/ 960772 w 3658923"/>
              <a:gd name="connsiteY7" fmla="*/ 5310536 h 5310536"/>
              <a:gd name="connsiteX0" fmla="*/ 0 w 3662006"/>
              <a:gd name="connsiteY0" fmla="*/ 0 h 5310536"/>
              <a:gd name="connsiteX1" fmla="*/ 1631777 w 3662006"/>
              <a:gd name="connsiteY1" fmla="*/ 8466 h 5310536"/>
              <a:gd name="connsiteX2" fmla="*/ 3662006 w 3662006"/>
              <a:gd name="connsiteY2" fmla="*/ 20815 h 5310536"/>
              <a:gd name="connsiteX3" fmla="*/ 3658923 w 3662006"/>
              <a:gd name="connsiteY3" fmla="*/ 4415936 h 5310536"/>
              <a:gd name="connsiteX4" fmla="*/ 3545121 w 3662006"/>
              <a:gd name="connsiteY4" fmla="*/ 4401474 h 5310536"/>
              <a:gd name="connsiteX5" fmla="*/ 3216276 w 3662006"/>
              <a:gd name="connsiteY5" fmla="*/ 4384869 h 5310536"/>
              <a:gd name="connsiteX6" fmla="*/ 1080636 w 3662006"/>
              <a:gd name="connsiteY6" fmla="*/ 5196214 h 5310536"/>
              <a:gd name="connsiteX7" fmla="*/ 960772 w 3662006"/>
              <a:gd name="connsiteY7" fmla="*/ 5310536 h 5310536"/>
              <a:gd name="connsiteX8" fmla="*/ 0 w 3662006"/>
              <a:gd name="connsiteY8" fmla="*/ 0 h 531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2006" h="5310536">
                <a:moveTo>
                  <a:pt x="0" y="0"/>
                </a:moveTo>
                <a:lnTo>
                  <a:pt x="1631777" y="8466"/>
                </a:lnTo>
                <a:lnTo>
                  <a:pt x="3662006" y="20815"/>
                </a:lnTo>
                <a:cubicBezTo>
                  <a:pt x="3660978" y="1485855"/>
                  <a:pt x="3659951" y="2950896"/>
                  <a:pt x="3658923" y="4415936"/>
                </a:cubicBezTo>
                <a:lnTo>
                  <a:pt x="3545121" y="4401474"/>
                </a:lnTo>
                <a:cubicBezTo>
                  <a:pt x="3437000" y="4390494"/>
                  <a:pt x="3327295" y="4384869"/>
                  <a:pt x="3216276" y="4384869"/>
                </a:cubicBezTo>
                <a:cubicBezTo>
                  <a:pt x="2396645" y="4384869"/>
                  <a:pt x="1648623" y="4691460"/>
                  <a:pt x="1080636" y="5196214"/>
                </a:cubicBezTo>
                <a:lnTo>
                  <a:pt x="960772" y="531053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803258-191A-5840-AB30-EE1FE9445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D3617-3093-814C-9716-30EF7B49BC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>
            <a:noFill/>
          </a:ln>
        </p:spPr>
        <p:txBody>
          <a:bodyPr/>
          <a:lstStyle/>
          <a:p>
            <a:endParaRPr lang="en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D0E4E2-AD2B-1445-8669-7667064B9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4" y="1592263"/>
            <a:ext cx="8321675" cy="3155191"/>
          </a:xfrm>
        </p:spPr>
        <p:txBody>
          <a:bodyPr/>
          <a:lstStyle>
            <a:lvl1pPr>
              <a:defRPr sz="12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4067FB5-5F6F-9C0C-C026-7B3A918B3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77481"/>
            <a:ext cx="8035925" cy="858195"/>
          </a:xfrm>
        </p:spPr>
        <p:txBody>
          <a:bodyPr/>
          <a:lstStyle>
            <a:lvl1pPr>
              <a:defRPr>
                <a:solidFill>
                  <a:srgbClr val="0096B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9979F2-174A-E13F-F36F-FEBFE1E3B96C}"/>
              </a:ext>
            </a:extLst>
          </p:cNvPr>
          <p:cNvSpPr/>
          <p:nvPr userDrawn="1"/>
        </p:nvSpPr>
        <p:spPr>
          <a:xfrm>
            <a:off x="8623359" y="6446141"/>
            <a:ext cx="3581340" cy="422287"/>
          </a:xfrm>
          <a:custGeom>
            <a:avLst/>
            <a:gdLst>
              <a:gd name="connsiteX0" fmla="*/ 125823 w 3581340"/>
              <a:gd name="connsiteY0" fmla="*/ 0 h 422287"/>
              <a:gd name="connsiteX1" fmla="*/ 2635185 w 3581340"/>
              <a:gd name="connsiteY1" fmla="*/ 411858 h 422287"/>
              <a:gd name="connsiteX2" fmla="*/ 2635179 w 3581340"/>
              <a:gd name="connsiteY2" fmla="*/ 411858 h 422287"/>
              <a:gd name="connsiteX3" fmla="*/ 2635185 w 3581340"/>
              <a:gd name="connsiteY3" fmla="*/ 411859 h 422287"/>
              <a:gd name="connsiteX4" fmla="*/ 3581340 w 3581340"/>
              <a:gd name="connsiteY4" fmla="*/ 411859 h 422287"/>
              <a:gd name="connsiteX5" fmla="*/ 3581340 w 3581340"/>
              <a:gd name="connsiteY5" fmla="*/ 411860 h 422287"/>
              <a:gd name="connsiteX6" fmla="*/ 2602862 w 3581340"/>
              <a:gd name="connsiteY6" fmla="*/ 414762 h 422287"/>
              <a:gd name="connsiteX7" fmla="*/ 2478344 w 3581340"/>
              <a:gd name="connsiteY7" fmla="*/ 411858 h 422287"/>
              <a:gd name="connsiteX8" fmla="*/ 0 w 3581340"/>
              <a:gd name="connsiteY8" fmla="*/ 411858 h 422287"/>
              <a:gd name="connsiteX9" fmla="*/ 18648 w 3581340"/>
              <a:gd name="connsiteY9" fmla="*/ 331060 h 422287"/>
              <a:gd name="connsiteX10" fmla="*/ 95988 w 3581340"/>
              <a:gd name="connsiteY10" fmla="*/ 75340 h 42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81340" h="422287">
                <a:moveTo>
                  <a:pt x="125823" y="0"/>
                </a:moveTo>
                <a:lnTo>
                  <a:pt x="2635185" y="411858"/>
                </a:lnTo>
                <a:lnTo>
                  <a:pt x="2635179" y="411858"/>
                </a:lnTo>
                <a:lnTo>
                  <a:pt x="2635185" y="411859"/>
                </a:lnTo>
                <a:lnTo>
                  <a:pt x="3581340" y="411859"/>
                </a:lnTo>
                <a:lnTo>
                  <a:pt x="3581340" y="411860"/>
                </a:lnTo>
                <a:cubicBezTo>
                  <a:pt x="3338356" y="428657"/>
                  <a:pt x="2913835" y="421736"/>
                  <a:pt x="2602862" y="414762"/>
                </a:cubicBezTo>
                <a:lnTo>
                  <a:pt x="2478344" y="411858"/>
                </a:lnTo>
                <a:lnTo>
                  <a:pt x="0" y="411858"/>
                </a:lnTo>
                <a:lnTo>
                  <a:pt x="18648" y="331060"/>
                </a:lnTo>
                <a:cubicBezTo>
                  <a:pt x="40957" y="244352"/>
                  <a:pt x="66791" y="159058"/>
                  <a:pt x="95988" y="7534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BB9FD7-B6AC-F51E-A213-73C02848476B}"/>
              </a:ext>
            </a:extLst>
          </p:cNvPr>
          <p:cNvSpPr/>
          <p:nvPr userDrawn="1"/>
        </p:nvSpPr>
        <p:spPr>
          <a:xfrm>
            <a:off x="9501522" y="4364723"/>
            <a:ext cx="2703178" cy="2493276"/>
          </a:xfrm>
          <a:custGeom>
            <a:avLst/>
            <a:gdLst>
              <a:gd name="connsiteX0" fmla="*/ 2255504 w 2703178"/>
              <a:gd name="connsiteY0" fmla="*/ 0 h 2493276"/>
              <a:gd name="connsiteX1" fmla="*/ 2584349 w 2703178"/>
              <a:gd name="connsiteY1" fmla="*/ 16605 h 2493276"/>
              <a:gd name="connsiteX2" fmla="*/ 2698151 w 2703178"/>
              <a:gd name="connsiteY2" fmla="*/ 31067 h 2493276"/>
              <a:gd name="connsiteX3" fmla="*/ 2703178 w 2703178"/>
              <a:gd name="connsiteY3" fmla="*/ 2493276 h 2493276"/>
              <a:gd name="connsiteX4" fmla="*/ 1757023 w 2703178"/>
              <a:gd name="connsiteY4" fmla="*/ 2493276 h 2493276"/>
              <a:gd name="connsiteX5" fmla="*/ 238518 w 2703178"/>
              <a:gd name="connsiteY5" fmla="*/ 2244046 h 2493276"/>
              <a:gd name="connsiteX6" fmla="*/ 0 w 2703178"/>
              <a:gd name="connsiteY6" fmla="*/ 925667 h 2493276"/>
              <a:gd name="connsiteX7" fmla="*/ 119864 w 2703178"/>
              <a:gd name="connsiteY7" fmla="*/ 811345 h 2493276"/>
              <a:gd name="connsiteX8" fmla="*/ 2255504 w 2703178"/>
              <a:gd name="connsiteY8" fmla="*/ 0 h 2493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3178" h="2493276">
                <a:moveTo>
                  <a:pt x="2255504" y="0"/>
                </a:moveTo>
                <a:cubicBezTo>
                  <a:pt x="2366523" y="0"/>
                  <a:pt x="2476228" y="5625"/>
                  <a:pt x="2584349" y="16605"/>
                </a:cubicBezTo>
                <a:lnTo>
                  <a:pt x="2698151" y="31067"/>
                </a:lnTo>
                <a:lnTo>
                  <a:pt x="2703178" y="2493276"/>
                </a:lnTo>
                <a:lnTo>
                  <a:pt x="1757023" y="2493276"/>
                </a:lnTo>
                <a:lnTo>
                  <a:pt x="238518" y="2244046"/>
                </a:lnTo>
                <a:lnTo>
                  <a:pt x="0" y="925667"/>
                </a:lnTo>
                <a:lnTo>
                  <a:pt x="119864" y="811345"/>
                </a:lnTo>
                <a:cubicBezTo>
                  <a:pt x="687851" y="306591"/>
                  <a:pt x="1435873" y="0"/>
                  <a:pt x="22555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9F32D52-12A5-6578-0EEA-65B5D138DF65}"/>
              </a:ext>
            </a:extLst>
          </p:cNvPr>
          <p:cNvSpPr/>
          <p:nvPr userDrawn="1"/>
        </p:nvSpPr>
        <p:spPr>
          <a:xfrm>
            <a:off x="12199673" y="4395791"/>
            <a:ext cx="5029" cy="2462209"/>
          </a:xfrm>
          <a:custGeom>
            <a:avLst/>
            <a:gdLst>
              <a:gd name="connsiteX0" fmla="*/ 0 w 5029"/>
              <a:gd name="connsiteY0" fmla="*/ 0 h 2462209"/>
              <a:gd name="connsiteX1" fmla="*/ 5029 w 5029"/>
              <a:gd name="connsiteY1" fmla="*/ 639 h 2462209"/>
              <a:gd name="connsiteX2" fmla="*/ 5029 w 5029"/>
              <a:gd name="connsiteY2" fmla="*/ 2462209 h 2462209"/>
              <a:gd name="connsiteX3" fmla="*/ 5027 w 5029"/>
              <a:gd name="connsiteY3" fmla="*/ 2462209 h 2462209"/>
              <a:gd name="connsiteX4" fmla="*/ 0 w 5029"/>
              <a:gd name="connsiteY4" fmla="*/ 0 h 2462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9" h="2462209">
                <a:moveTo>
                  <a:pt x="0" y="0"/>
                </a:moveTo>
                <a:lnTo>
                  <a:pt x="5029" y="639"/>
                </a:lnTo>
                <a:lnTo>
                  <a:pt x="5029" y="2462209"/>
                </a:lnTo>
                <a:lnTo>
                  <a:pt x="5027" y="246220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1131CC0-9064-BA1C-C869-E9F92724371E}"/>
              </a:ext>
            </a:extLst>
          </p:cNvPr>
          <p:cNvSpPr/>
          <p:nvPr userDrawn="1"/>
        </p:nvSpPr>
        <p:spPr>
          <a:xfrm>
            <a:off x="8749183" y="5290391"/>
            <a:ext cx="990857" cy="1318379"/>
          </a:xfrm>
          <a:custGeom>
            <a:avLst/>
            <a:gdLst>
              <a:gd name="connsiteX0" fmla="*/ 752339 w 990857"/>
              <a:gd name="connsiteY0" fmla="*/ 0 h 1318379"/>
              <a:gd name="connsiteX1" fmla="*/ 990857 w 990857"/>
              <a:gd name="connsiteY1" fmla="*/ 1318379 h 1318379"/>
              <a:gd name="connsiteX2" fmla="*/ 0 w 990857"/>
              <a:gd name="connsiteY2" fmla="*/ 1155751 h 1318379"/>
              <a:gd name="connsiteX3" fmla="*/ 67684 w 990857"/>
              <a:gd name="connsiteY3" fmla="*/ 984832 h 1318379"/>
              <a:gd name="connsiteX4" fmla="*/ 707316 w 990857"/>
              <a:gd name="connsiteY4" fmla="*/ 42941 h 1318379"/>
              <a:gd name="connsiteX5" fmla="*/ 752339 w 990857"/>
              <a:gd name="connsiteY5" fmla="*/ 0 h 131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0857" h="1318379">
                <a:moveTo>
                  <a:pt x="752339" y="0"/>
                </a:moveTo>
                <a:lnTo>
                  <a:pt x="990857" y="1318379"/>
                </a:lnTo>
                <a:lnTo>
                  <a:pt x="0" y="1155751"/>
                </a:lnTo>
                <a:lnTo>
                  <a:pt x="67684" y="984832"/>
                </a:lnTo>
                <a:cubicBezTo>
                  <a:pt x="224140" y="633074"/>
                  <a:pt x="441868" y="314592"/>
                  <a:pt x="707316" y="42941"/>
                </a:cubicBezTo>
                <a:lnTo>
                  <a:pt x="752339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11FC761-62FB-0CA3-DFED-A569077CD18E}"/>
              </a:ext>
            </a:extLst>
          </p:cNvPr>
          <p:cNvSpPr/>
          <p:nvPr userDrawn="1"/>
        </p:nvSpPr>
        <p:spPr>
          <a:xfrm>
            <a:off x="0" y="5010150"/>
            <a:ext cx="11258550" cy="1847850"/>
          </a:xfrm>
          <a:custGeom>
            <a:avLst/>
            <a:gdLst>
              <a:gd name="connsiteX0" fmla="*/ 0 w 11258550"/>
              <a:gd name="connsiteY0" fmla="*/ 0 h 1847850"/>
              <a:gd name="connsiteX1" fmla="*/ 8749182 w 11258550"/>
              <a:gd name="connsiteY1" fmla="*/ 1435991 h 1847850"/>
              <a:gd name="connsiteX2" fmla="*/ 8719347 w 11258550"/>
              <a:gd name="connsiteY2" fmla="*/ 1511331 h 1847850"/>
              <a:gd name="connsiteX3" fmla="*/ 8642007 w 11258550"/>
              <a:gd name="connsiteY3" fmla="*/ 1767051 h 1847850"/>
              <a:gd name="connsiteX4" fmla="*/ 8623359 w 11258550"/>
              <a:gd name="connsiteY4" fmla="*/ 1847849 h 1847850"/>
              <a:gd name="connsiteX5" fmla="*/ 11258544 w 11258550"/>
              <a:gd name="connsiteY5" fmla="*/ 1847849 h 1847850"/>
              <a:gd name="connsiteX6" fmla="*/ 11258550 w 11258550"/>
              <a:gd name="connsiteY6" fmla="*/ 1847850 h 1847850"/>
              <a:gd name="connsiteX7" fmla="*/ 0 w 11258550"/>
              <a:gd name="connsiteY7" fmla="*/ 1847850 h 1847850"/>
              <a:gd name="connsiteX8" fmla="*/ 0 w 11258550"/>
              <a:gd name="connsiteY8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58550" h="1847850">
                <a:moveTo>
                  <a:pt x="0" y="0"/>
                </a:moveTo>
                <a:lnTo>
                  <a:pt x="8749182" y="1435991"/>
                </a:lnTo>
                <a:lnTo>
                  <a:pt x="8719347" y="1511331"/>
                </a:lnTo>
                <a:cubicBezTo>
                  <a:pt x="8690150" y="1595049"/>
                  <a:pt x="8664316" y="1680343"/>
                  <a:pt x="8642007" y="1767051"/>
                </a:cubicBezTo>
                <a:lnTo>
                  <a:pt x="8623359" y="1847849"/>
                </a:lnTo>
                <a:lnTo>
                  <a:pt x="11258544" y="1847849"/>
                </a:lnTo>
                <a:lnTo>
                  <a:pt x="11258550" y="1847850"/>
                </a:lnTo>
                <a:lnTo>
                  <a:pt x="0" y="1847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D4EC24-D7CD-4425-8E50-31300A53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9727565" cy="858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A26F3-5509-4A1A-BFD1-B0EAF83CA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606378"/>
            <a:ext cx="11233150" cy="4570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38EAA-7ACC-4FC6-B425-0C5E055DD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1475" y="6356350"/>
            <a:ext cx="5724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14439-DC4C-481A-8890-E2B61B234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142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9569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7" r:id="rId55"/>
    <p:sldLayoutId id="2147483729" r:id="rId56"/>
    <p:sldLayoutId id="2147483731" r:id="rId57"/>
    <p:sldLayoutId id="2147483732" r:id="rId58"/>
    <p:sldLayoutId id="2147483733" r:id="rId59"/>
    <p:sldLayoutId id="2147483734" r:id="rId60"/>
    <p:sldLayoutId id="2147483735" r:id="rId61"/>
    <p:sldLayoutId id="2147483737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b="1" kern="1200" cap="all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fontAlgn="ctr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defTabSz="914400" rtl="0" eaLnBrk="1" fontAlgn="ctr" latinLnBrk="0" hangingPunct="1">
        <a:lnSpc>
          <a:spcPct val="100000"/>
        </a:lnSpc>
        <a:spcBef>
          <a:spcPts val="500"/>
        </a:spcBef>
        <a:buClr>
          <a:schemeClr val="accent6"/>
        </a:buClr>
        <a:buSzPct val="150000"/>
        <a:buFont typeface="Arial" panose="020B0604020202020204" pitchFamily="34" charset="0"/>
        <a:buChar char="•"/>
        <a:defRPr sz="110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358775" indent="-179388" algn="l" defTabSz="914400" rtl="0" eaLnBrk="1" fontAlgn="ctr" latinLnBrk="0" hangingPunct="1">
        <a:lnSpc>
          <a:spcPct val="100000"/>
        </a:lnSpc>
        <a:spcBef>
          <a:spcPts val="500"/>
        </a:spcBef>
        <a:buClr>
          <a:schemeClr val="accent2"/>
        </a:buClr>
        <a:buSzPct val="15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fontAlgn="ctr" latinLnBrk="0" hangingPunct="1">
        <a:lnSpc>
          <a:spcPct val="100000"/>
        </a:lnSpc>
        <a:spcBef>
          <a:spcPts val="500"/>
        </a:spcBef>
        <a:buClr>
          <a:schemeClr val="accent2"/>
        </a:buClr>
        <a:buSzPct val="150000"/>
        <a:buFont typeface="Arial" panose="020B0604020202020204" pitchFamily="34" charset="0"/>
        <a:buNone/>
        <a:defRPr sz="1100" i="1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0" indent="0" algn="l" defTabSz="914400" rtl="0" eaLnBrk="1" fontAlgn="ctr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100" i="1" kern="1200" cap="none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73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003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pos="3840">
          <p15:clr>
            <a:srgbClr val="F26B43"/>
          </p15:clr>
        </p15:guide>
        <p15:guide id="10" pos="393">
          <p15:clr>
            <a:srgbClr val="F26B43"/>
          </p15:clr>
        </p15:guide>
        <p15:guide id="11" pos="7446">
          <p15:clr>
            <a:srgbClr val="F26B43"/>
          </p15:clr>
        </p15:guide>
        <p15:guide id="12" orient="horz" pos="232">
          <p15:clr>
            <a:srgbClr val="F26B43"/>
          </p15:clr>
        </p15:guide>
        <p15:guide id="13" pos="23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ppcoalition.eu/nieuws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1F3C627-38CD-11ED-775E-B0E886AD31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1CCAAC7-9941-5852-8CF9-6CF45321B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8AEE4222-8DC4-86C9-F878-7558E3017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3" r="34068" b="71924"/>
          <a:stretch/>
        </p:blipFill>
        <p:spPr>
          <a:xfrm>
            <a:off x="4218589" y="-13447"/>
            <a:ext cx="3330500" cy="1461085"/>
          </a:xfrm>
          <a:prstGeom prst="rect">
            <a:avLst/>
          </a:prstGeom>
        </p:spPr>
      </p:pic>
      <p:pic>
        <p:nvPicPr>
          <p:cNvPr id="31" name="Picture 30" descr="Text&#10;&#10;Description automatically generated">
            <a:extLst>
              <a:ext uri="{FF2B5EF4-FFF2-40B4-BE49-F238E27FC236}">
                <a16:creationId xmlns:a16="http://schemas.microsoft.com/office/drawing/2014/main" id="{5E4B50D0-F07D-E6ED-CCDD-691F80B64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17" r="74082"/>
          <a:stretch/>
        </p:blipFill>
        <p:spPr>
          <a:xfrm>
            <a:off x="-925681" y="3946960"/>
            <a:ext cx="4672921" cy="2911040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1DBF42A0-FBF6-D6EA-F62C-B42F58DC4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671" b="66611"/>
          <a:stretch/>
        </p:blipFill>
        <p:spPr>
          <a:xfrm>
            <a:off x="137442" y="151698"/>
            <a:ext cx="2974728" cy="1020601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id="{B06BDCA3-EB54-3ADB-F307-E25587CE5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09" t="66611"/>
          <a:stretch/>
        </p:blipFill>
        <p:spPr>
          <a:xfrm>
            <a:off x="7119047" y="5446059"/>
            <a:ext cx="5072953" cy="1411941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E31178B7-D9C5-F4D8-1125-EA37D6D4E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44" b="70301"/>
          <a:stretch/>
        </p:blipFill>
        <p:spPr>
          <a:xfrm>
            <a:off x="7665938" y="-13447"/>
            <a:ext cx="4539509" cy="182624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CA43B30-F03C-9220-235E-E7DBACF7701F}"/>
              </a:ext>
            </a:extLst>
          </p:cNvPr>
          <p:cNvSpPr/>
          <p:nvPr/>
        </p:nvSpPr>
        <p:spPr>
          <a:xfrm>
            <a:off x="4429061" y="641126"/>
            <a:ext cx="694268" cy="754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5AEB8E-3AF6-A058-8B5A-ECD3CC02BBBA}"/>
              </a:ext>
            </a:extLst>
          </p:cNvPr>
          <p:cNvSpPr txBox="1"/>
          <p:nvPr/>
        </p:nvSpPr>
        <p:spPr>
          <a:xfrm>
            <a:off x="1175658" y="2242978"/>
            <a:ext cx="11953290" cy="309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20"/>
              </a:lnSpc>
            </a:pPr>
            <a:r>
              <a:rPr lang="nl-NL" sz="4800" dirty="0" err="1">
                <a:solidFill>
                  <a:schemeClr val="accent1"/>
                </a:solidFill>
              </a:rPr>
              <a:t>Working</a:t>
            </a:r>
            <a:r>
              <a:rPr lang="nl-NL" sz="4800" dirty="0">
                <a:solidFill>
                  <a:schemeClr val="accent1"/>
                </a:solidFill>
              </a:rPr>
              <a:t> </a:t>
            </a:r>
            <a:r>
              <a:rPr lang="nl-NL" sz="4800" dirty="0" err="1">
                <a:solidFill>
                  <a:schemeClr val="accent1"/>
                </a:solidFill>
              </a:rPr>
              <a:t>Towards</a:t>
            </a:r>
            <a:r>
              <a:rPr lang="nl-NL" sz="4800" dirty="0">
                <a:solidFill>
                  <a:schemeClr val="accent1"/>
                </a:solidFill>
              </a:rPr>
              <a:t> The </a:t>
            </a:r>
            <a:r>
              <a:rPr lang="nl-NL" sz="4800" dirty="0" err="1">
                <a:solidFill>
                  <a:schemeClr val="accent1"/>
                </a:solidFill>
              </a:rPr>
              <a:t>Inclusion</a:t>
            </a:r>
            <a:r>
              <a:rPr lang="nl-NL" sz="4800" dirty="0">
                <a:solidFill>
                  <a:schemeClr val="accent1"/>
                </a:solidFill>
              </a:rPr>
              <a:t> of a Plant-</a:t>
            </a:r>
            <a:r>
              <a:rPr lang="nl-NL" sz="4800" dirty="0" err="1">
                <a:solidFill>
                  <a:schemeClr val="accent1"/>
                </a:solidFill>
              </a:rPr>
              <a:t>Based</a:t>
            </a:r>
            <a:r>
              <a:rPr lang="nl-NL" sz="4800" dirty="0">
                <a:solidFill>
                  <a:schemeClr val="accent1"/>
                </a:solidFill>
              </a:rPr>
              <a:t> </a:t>
            </a:r>
            <a:r>
              <a:rPr lang="nl-NL" sz="4800" dirty="0" err="1">
                <a:solidFill>
                  <a:schemeClr val="accent1"/>
                </a:solidFill>
              </a:rPr>
              <a:t>Diet</a:t>
            </a:r>
            <a:r>
              <a:rPr lang="nl-NL" sz="4800" dirty="0">
                <a:solidFill>
                  <a:schemeClr val="accent1"/>
                </a:solidFill>
              </a:rPr>
              <a:t> in Public Policy</a:t>
            </a:r>
          </a:p>
          <a:p>
            <a:pPr>
              <a:lnSpc>
                <a:spcPts val="5820"/>
              </a:lnSpc>
            </a:pPr>
            <a:r>
              <a:rPr lang="nl-NL" sz="2000" b="1" dirty="0"/>
              <a:t>The Dutch ‘fair </a:t>
            </a:r>
            <a:r>
              <a:rPr lang="nl-NL" sz="2000" b="1" dirty="0" err="1"/>
              <a:t>meat</a:t>
            </a:r>
            <a:r>
              <a:rPr lang="nl-NL" sz="2000" b="1" dirty="0"/>
              <a:t> </a:t>
            </a:r>
            <a:r>
              <a:rPr lang="nl-NL" sz="2000" b="1" dirty="0" err="1"/>
              <a:t>price</a:t>
            </a:r>
            <a:r>
              <a:rPr lang="nl-NL" sz="2000" b="1" dirty="0"/>
              <a:t>’ </a:t>
            </a:r>
            <a:r>
              <a:rPr lang="nl-NL" sz="2000" b="1" dirty="0" err="1"/>
              <a:t>success</a:t>
            </a:r>
            <a:r>
              <a:rPr lang="nl-NL" sz="2000" b="1" dirty="0"/>
              <a:t> case. How </a:t>
            </a:r>
            <a:r>
              <a:rPr lang="nl-NL" sz="2000" b="1" dirty="0" err="1"/>
              <a:t>Pigouvian</a:t>
            </a:r>
            <a:r>
              <a:rPr lang="nl-NL" sz="2000" b="1" dirty="0"/>
              <a:t> </a:t>
            </a:r>
            <a:r>
              <a:rPr lang="nl-NL" sz="2000" b="1" dirty="0" err="1"/>
              <a:t>taxes</a:t>
            </a:r>
            <a:r>
              <a:rPr lang="nl-NL" sz="2000" b="1" dirty="0"/>
              <a:t> </a:t>
            </a:r>
            <a:r>
              <a:rPr lang="nl-NL" sz="2000" b="1" dirty="0" err="1"/>
              <a:t>can</a:t>
            </a:r>
            <a:r>
              <a:rPr lang="nl-NL" sz="2000" b="1" dirty="0"/>
              <a:t> lead </a:t>
            </a:r>
            <a:r>
              <a:rPr lang="nl-NL" sz="2000" b="1" dirty="0" err="1"/>
              <a:t>towards</a:t>
            </a:r>
            <a:r>
              <a:rPr lang="nl-NL" sz="2000" b="1" dirty="0"/>
              <a:t> a more </a:t>
            </a:r>
            <a:r>
              <a:rPr lang="nl-NL" sz="2000" b="1" dirty="0" err="1"/>
              <a:t>sustainable</a:t>
            </a:r>
            <a:r>
              <a:rPr lang="nl-NL" sz="2000" b="1" dirty="0"/>
              <a:t> </a:t>
            </a:r>
            <a:r>
              <a:rPr lang="nl-NL" sz="2000" b="1" dirty="0" err="1"/>
              <a:t>diet</a:t>
            </a:r>
            <a:r>
              <a:rPr lang="nl-NL" sz="2000" dirty="0"/>
              <a:t>.</a:t>
            </a:r>
            <a:r>
              <a:rPr lang="nl-NL" sz="6600" dirty="0"/>
              <a:t> </a:t>
            </a:r>
          </a:p>
          <a:p>
            <a:pPr>
              <a:lnSpc>
                <a:spcPts val="5820"/>
              </a:lnSpc>
            </a:pPr>
            <a:endParaRPr lang="en-BE" sz="64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2809E6-5D16-525E-7E85-050C3DC332EA}"/>
              </a:ext>
            </a:extLst>
          </p:cNvPr>
          <p:cNvSpPr txBox="1"/>
          <p:nvPr/>
        </p:nvSpPr>
        <p:spPr>
          <a:xfrm>
            <a:off x="1175658" y="1600038"/>
            <a:ext cx="6649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 err="1">
                <a:solidFill>
                  <a:schemeClr val="accent1"/>
                </a:solidFill>
              </a:rPr>
              <a:t>PlantEurope</a:t>
            </a:r>
            <a:r>
              <a:rPr lang="nl-NL" b="1" dirty="0">
                <a:solidFill>
                  <a:schemeClr val="accent1"/>
                </a:solidFill>
              </a:rPr>
              <a:t> online event</a:t>
            </a:r>
            <a:endParaRPr lang="en-BE" b="1">
              <a:solidFill>
                <a:schemeClr val="accent1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3922C90B-239A-E13B-91D4-73D2DBDE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215" y="5285382"/>
            <a:ext cx="5474523" cy="114160"/>
          </a:xfrm>
        </p:spPr>
        <p:txBody>
          <a:bodyPr/>
          <a:lstStyle/>
          <a:p>
            <a:r>
              <a:rPr lang="nl-NL" cap="none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Jeroom Remmers, </a:t>
            </a:r>
            <a:br>
              <a:rPr lang="nl-NL" cap="none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cap="none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 TAPP </a:t>
            </a:r>
            <a:r>
              <a:rPr lang="nl-NL" cap="none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Coalition</a:t>
            </a:r>
            <a:br>
              <a:rPr lang="en-BE" cap="none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BE" sz="2000" b="0" cap="none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</a:t>
            </a:r>
            <a:r>
              <a:rPr lang="nl-NL" sz="2000" b="0" cap="none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BE" sz="2000" b="0" cap="none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23</a:t>
            </a:r>
            <a:r>
              <a:rPr lang="nl-NL" sz="2000" b="0" cap="none" baseline="3000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BE" sz="2000" b="0" cap="none" baseline="300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BE" sz="2000" b="0" cap="none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9687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Afbeelding met gras, buitenshuis, hemel, koe&#10;&#10;Automatisch gegenereerde beschrijving">
            <a:extLst>
              <a:ext uri="{FF2B5EF4-FFF2-40B4-BE49-F238E27FC236}">
                <a16:creationId xmlns:a16="http://schemas.microsoft.com/office/drawing/2014/main" id="{1653C698-D277-4A04-9AFD-F0FD8D73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1" t="-86" r="25447" b="-168"/>
          <a:stretch/>
        </p:blipFill>
        <p:spPr>
          <a:xfrm>
            <a:off x="4896929" y="-2228"/>
            <a:ext cx="7295192" cy="687576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4BE8A-EA8E-2B62-5FAC-4B6F032671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D697718-5AD2-7070-7D88-CCCBBF84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2263"/>
            <a:ext cx="7157481" cy="2393950"/>
          </a:xfrm>
        </p:spPr>
        <p:txBody>
          <a:bodyPr/>
          <a:lstStyle/>
          <a:p>
            <a:r>
              <a:rPr lang="en-US" sz="3600" dirty="0"/>
              <a:t>How ready are people in the Netherlands and Eu countries for higher taxes on meat and animal products?</a:t>
            </a: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chemeClr val="tx1"/>
                </a:solidFill>
              </a:rPr>
              <a:t>Results Ipsos survey </a:t>
            </a:r>
            <a:r>
              <a:rPr lang="en-US" sz="3600" dirty="0" err="1">
                <a:solidFill>
                  <a:schemeClr val="tx1"/>
                </a:solidFill>
              </a:rPr>
              <a:t>feb</a:t>
            </a:r>
            <a:r>
              <a:rPr lang="en-US" sz="3600" dirty="0">
                <a:solidFill>
                  <a:schemeClr val="tx1"/>
                </a:solidFill>
              </a:rPr>
              <a:t> 2023</a:t>
            </a:r>
            <a:br>
              <a:rPr lang="en-US" sz="3600" dirty="0"/>
            </a:br>
            <a:br>
              <a:rPr lang="en-US" sz="3600" dirty="0"/>
            </a:br>
            <a:r>
              <a:rPr lang="en-US" sz="2800" dirty="0"/>
              <a:t>More info: </a:t>
            </a:r>
            <a:r>
              <a:rPr lang="en-US" sz="2400" dirty="0">
                <a:hlinkClick r:id="rId3"/>
              </a:rPr>
              <a:t>https://www.tappcoalition.eu/nieuws</a:t>
            </a:r>
            <a:br>
              <a:rPr lang="en-US" sz="2400" dirty="0"/>
            </a:br>
            <a:br>
              <a:rPr lang="nl-NL" dirty="0"/>
            </a:b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9E7CD1A-D597-5548-B58A-18F916C3B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746" y="636897"/>
            <a:ext cx="17526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8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871040C-E194-344F-9571-F6BDFEC3EBA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590A5C2-1EDB-204A-8A99-F12E773F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471"/>
            <a:ext cx="12192000" cy="56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38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F4365E-1D68-035A-779B-44CD6E74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Support TAPP Coalition proposal</a:t>
            </a:r>
            <a:br>
              <a:rPr lang="nl-NL" sz="3200"/>
            </a:br>
            <a:endParaRPr lang="en-B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187CE6-22B8-3750-A5ED-7696BC340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1080199"/>
            <a:ext cx="6746174" cy="4060594"/>
          </a:xfrm>
        </p:spPr>
        <p:txBody>
          <a:bodyPr/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57% support for: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meat price 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0% 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VAT on healthy and sustainable food products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payments to farmers </a:t>
            </a:r>
          </a:p>
          <a:p>
            <a:pPr marL="10287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for low-income groups</a:t>
            </a:r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Similar results from DVJ insights survey 2021 </a:t>
            </a:r>
          </a:p>
          <a:p>
            <a:pPr marL="571500" lvl="1" indent="-2286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EU Barometer 81% support EU consumers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endParaRPr lang="en-BE" sz="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52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A02E3A0-EDD6-FB0D-FDD7-D7D90A2E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err="1"/>
              <a:t>Polluters</a:t>
            </a:r>
            <a:r>
              <a:rPr lang="nl-NL" sz="3200" b="1"/>
              <a:t> </a:t>
            </a:r>
            <a:r>
              <a:rPr lang="nl-NL" sz="3200" b="1" err="1"/>
              <a:t>pay</a:t>
            </a:r>
            <a:r>
              <a:rPr lang="nl-NL" sz="3200" b="1"/>
              <a:t> </a:t>
            </a:r>
            <a:r>
              <a:rPr lang="nl-NL" sz="3200" b="1" err="1"/>
              <a:t>principle</a:t>
            </a:r>
            <a:br>
              <a:rPr lang="nl-NL" sz="3200"/>
            </a:br>
            <a:endParaRPr lang="en-BE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B3F771-AEE6-1B32-BA98-FFB2C11CBF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61867" y="1732469"/>
            <a:ext cx="8165311" cy="635598"/>
          </a:xfrm>
        </p:spPr>
        <p:txBody>
          <a:bodyPr/>
          <a:lstStyle/>
          <a:p>
            <a:r>
              <a:rPr lang="nl-NL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70-75% </a:t>
            </a:r>
            <a:r>
              <a:rPr lang="nl-NL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</a:t>
            </a:r>
            <a:r>
              <a:rPr lang="nl-NL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supermarkets/</a:t>
            </a:r>
            <a:r>
              <a:rPr lang="nl-NL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consumers</a:t>
            </a:r>
            <a:r>
              <a:rPr lang="nl-NL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nl-NL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GHG </a:t>
            </a:r>
            <a:r>
              <a:rPr lang="nl-NL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nl-NL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r>
              <a:rPr lang="nl-NL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A5C20AF2-AC88-9240-B550-5663ADF0F7CC}"/>
              </a:ext>
            </a:extLst>
          </p:cNvPr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623888" y="2030266"/>
          <a:ext cx="10784356" cy="380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hthoek 7">
            <a:extLst>
              <a:ext uri="{FF2B5EF4-FFF2-40B4-BE49-F238E27FC236}">
                <a16:creationId xmlns:a16="http://schemas.microsoft.com/office/drawing/2014/main" id="{232AF503-2D4E-244B-BAA2-2D32CBCAD14B}"/>
              </a:ext>
            </a:extLst>
          </p:cNvPr>
          <p:cNvSpPr/>
          <p:nvPr/>
        </p:nvSpPr>
        <p:spPr>
          <a:xfrm>
            <a:off x="507969" y="5720395"/>
            <a:ext cx="6013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>
                <a:latin typeface="Calibri" panose="020F0502020204030204" pitchFamily="34" charset="0"/>
                <a:cs typeface="Calibri" panose="020F0502020204030204" pitchFamily="34" charset="0"/>
              </a:rPr>
              <a:t>Let supermarkets/</a:t>
            </a:r>
            <a:r>
              <a:rPr lang="nl-NL" sz="1400" err="1">
                <a:latin typeface="Calibri" panose="020F0502020204030204" pitchFamily="34" charset="0"/>
                <a:cs typeface="Calibri" panose="020F0502020204030204" pitchFamily="34" charset="0"/>
              </a:rPr>
              <a:t>consumers</a:t>
            </a:r>
            <a:r>
              <a:rPr lang="nl-NL" sz="1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err="1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endParaRPr lang="nl-NL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Tijdelijke aanduiding voor inhoud 3">
            <a:extLst>
              <a:ext uri="{FF2B5EF4-FFF2-40B4-BE49-F238E27FC236}">
                <a16:creationId xmlns:a16="http://schemas.microsoft.com/office/drawing/2014/main" id="{2B870FB6-BE83-8346-46CE-746E266A87B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429826" y="1365250"/>
          <a:ext cx="4303713" cy="206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31D293A-566E-5781-4B3B-D7C4CB2F84EB}"/>
              </a:ext>
            </a:extLst>
          </p:cNvPr>
          <p:cNvSpPr/>
          <p:nvPr/>
        </p:nvSpPr>
        <p:spPr>
          <a:xfrm>
            <a:off x="371475" y="5395321"/>
            <a:ext cx="136493" cy="1364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0" name="Rechthoek 7">
            <a:extLst>
              <a:ext uri="{FF2B5EF4-FFF2-40B4-BE49-F238E27FC236}">
                <a16:creationId xmlns:a16="http://schemas.microsoft.com/office/drawing/2014/main" id="{77A63F59-4758-AC36-68A3-E3ED1AF5F782}"/>
              </a:ext>
            </a:extLst>
          </p:cNvPr>
          <p:cNvSpPr/>
          <p:nvPr/>
        </p:nvSpPr>
        <p:spPr>
          <a:xfrm>
            <a:off x="507969" y="5303327"/>
            <a:ext cx="6013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>
                <a:latin typeface="Calibri" panose="020F0502020204030204" pitchFamily="34" charset="0"/>
                <a:cs typeface="Calibri" panose="020F0502020204030204" pitchFamily="34" charset="0"/>
              </a:rPr>
              <a:t>Let farmers </a:t>
            </a:r>
            <a:r>
              <a:rPr lang="nl-NL" sz="1400" err="1"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endParaRPr lang="nl-NL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652BA5-1A9B-BADA-86D5-51D5A6DF3B86}"/>
              </a:ext>
            </a:extLst>
          </p:cNvPr>
          <p:cNvSpPr/>
          <p:nvPr/>
        </p:nvSpPr>
        <p:spPr>
          <a:xfrm>
            <a:off x="371475" y="5805967"/>
            <a:ext cx="136493" cy="1364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22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72B8CB-9620-1C4E-9CE1-FAAA15A1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2290636"/>
            <a:ext cx="8869338" cy="307679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5425594-649B-B769-EBE8-102EFD907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/>
              <a:t>10% </a:t>
            </a:r>
            <a:r>
              <a:rPr lang="nl-NL" sz="3200" b="1" err="1"/>
              <a:t>lower</a:t>
            </a:r>
            <a:r>
              <a:rPr lang="nl-NL" sz="3200" b="1"/>
              <a:t> </a:t>
            </a:r>
            <a:r>
              <a:rPr lang="nl-NL" sz="3200" b="1" err="1"/>
              <a:t>expenditures</a:t>
            </a:r>
            <a:r>
              <a:rPr lang="nl-NL" sz="3200" b="1"/>
              <a:t> on food</a:t>
            </a:r>
            <a:br>
              <a:rPr lang="nl-NL" sz="3200" b="1"/>
            </a:br>
            <a:r>
              <a:rPr lang="nl-NL" sz="3200" b="1"/>
              <a:t>(</a:t>
            </a:r>
            <a:r>
              <a:rPr lang="nl-NL" sz="3200"/>
              <a:t>€ </a:t>
            </a:r>
            <a:r>
              <a:rPr lang="nl-NL" sz="3200" b="1"/>
              <a:t>250/</a:t>
            </a:r>
            <a:r>
              <a:rPr lang="nl-NL" sz="3200" b="1" err="1"/>
              <a:t>year</a:t>
            </a:r>
            <a:r>
              <a:rPr lang="nl-NL" sz="3200" b="1"/>
              <a:t>)</a:t>
            </a:r>
            <a:br>
              <a:rPr lang="nl-NL" sz="3200" b="1"/>
            </a:br>
            <a:br>
              <a:rPr lang="nl-NL" sz="3200"/>
            </a:br>
            <a:endParaRPr lang="en-B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BE2029-A8E8-8DC0-0293-25FA6303C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11107" y="2290380"/>
            <a:ext cx="2235773" cy="2815197"/>
          </a:xfrm>
        </p:spPr>
        <p:txBody>
          <a:bodyPr/>
          <a:lstStyle/>
          <a:p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0% VAT fruit,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vegetables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bread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grain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, coffee, tea,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 fair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trade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 food,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dairy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substitutes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nl-NL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dairy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VAT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  <a:t>Free food vouchers: </a:t>
            </a:r>
            <a:br>
              <a:rPr lang="nl-NL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€ 15/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food, </a:t>
            </a:r>
            <a:r>
              <a:rPr lang="nl-NL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vegetables</a:t>
            </a:r>
            <a:r>
              <a:rPr lang="nl-NL" sz="1400" dirty="0">
                <a:latin typeface="Calibri" panose="020F0502020204030204" pitchFamily="34" charset="0"/>
                <a:cs typeface="Calibri" panose="020F0502020204030204" pitchFamily="34" charset="0"/>
              </a:rPr>
              <a:t> or fruit.</a:t>
            </a:r>
          </a:p>
          <a:p>
            <a:endParaRPr lang="en-BE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Afbeelding 3">
            <a:extLst>
              <a:ext uri="{FF2B5EF4-FFF2-40B4-BE49-F238E27FC236}">
                <a16:creationId xmlns:a16="http://schemas.microsoft.com/office/drawing/2014/main" id="{1347C904-365F-C2FB-2C79-F676AC179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1573" y="2029231"/>
            <a:ext cx="7538639" cy="261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6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D18578-1A3D-F3F7-88F3-3621FC989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SUMMARY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A606F3-C622-FBC2-A11C-212116FE2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426" y="1235676"/>
            <a:ext cx="8134306" cy="2452948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60% West-European </a:t>
            </a:r>
            <a:r>
              <a:rPr lang="nl-NL" sz="2400" b="1" dirty="0" err="1">
                <a:latin typeface="Calibri"/>
                <a:cs typeface="Calibri"/>
              </a:rPr>
              <a:t>consumers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agree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taxing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meat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and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dairy</a:t>
            </a:r>
            <a:r>
              <a:rPr lang="nl-NL" sz="2400" b="1" dirty="0">
                <a:latin typeface="Calibri"/>
                <a:cs typeface="Calibri"/>
              </a:rPr>
              <a:t>, </a:t>
            </a:r>
            <a:r>
              <a:rPr lang="nl-NL" sz="2400" b="1" dirty="0" err="1">
                <a:latin typeface="Calibri"/>
                <a:cs typeface="Calibri"/>
              </a:rPr>
              <a:t>if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healthy</a:t>
            </a:r>
            <a:r>
              <a:rPr lang="nl-NL" sz="2400" b="1" dirty="0">
                <a:latin typeface="Calibri"/>
                <a:cs typeface="Calibri"/>
              </a:rPr>
              <a:t> food </a:t>
            </a:r>
            <a:r>
              <a:rPr lang="nl-NL" sz="2400" b="1" dirty="0" err="1">
                <a:latin typeface="Calibri"/>
                <a:cs typeface="Calibri"/>
              </a:rPr>
              <a:t>becomes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cheaper</a:t>
            </a:r>
            <a:r>
              <a:rPr lang="nl-NL" sz="2400" b="1" dirty="0">
                <a:latin typeface="Calibri"/>
                <a:cs typeface="Calibri"/>
              </a:rPr>
              <a:t>: 0% VAT </a:t>
            </a:r>
            <a:r>
              <a:rPr lang="nl-NL" sz="2400" b="1" dirty="0" err="1">
                <a:latin typeface="Calibri"/>
                <a:cs typeface="Calibri"/>
              </a:rPr>
              <a:t>veggies</a:t>
            </a:r>
            <a:r>
              <a:rPr lang="nl-NL" sz="2400" b="1" dirty="0">
                <a:latin typeface="Calibri"/>
                <a:cs typeface="Calibri"/>
              </a:rPr>
              <a:t>/fruit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CE Delft report </a:t>
            </a:r>
            <a:r>
              <a:rPr lang="nl-NL" sz="2400" b="1" dirty="0" err="1">
                <a:latin typeface="Calibri"/>
                <a:cs typeface="Calibri"/>
              </a:rPr>
              <a:t>proved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feasibility</a:t>
            </a:r>
            <a:r>
              <a:rPr lang="nl-NL" sz="2400" b="1" dirty="0">
                <a:latin typeface="Calibri"/>
                <a:cs typeface="Calibri"/>
              </a:rPr>
              <a:t> food </a:t>
            </a:r>
            <a:r>
              <a:rPr lang="nl-NL" sz="2400" b="1" dirty="0" err="1">
                <a:latin typeface="Calibri"/>
                <a:cs typeface="Calibri"/>
              </a:rPr>
              <a:t>tax</a:t>
            </a:r>
            <a:r>
              <a:rPr lang="nl-NL" sz="2400" b="1" dirty="0">
                <a:latin typeface="Calibri"/>
                <a:cs typeface="Calibri"/>
              </a:rPr>
              <a:t> reform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EU </a:t>
            </a:r>
            <a:r>
              <a:rPr lang="nl-NL" sz="2400" b="1" dirty="0" err="1">
                <a:latin typeface="Calibri"/>
                <a:cs typeface="Calibri"/>
              </a:rPr>
              <a:t>Parliament</a:t>
            </a:r>
            <a:r>
              <a:rPr lang="nl-NL" sz="2400" b="1" dirty="0">
                <a:latin typeface="Calibri"/>
                <a:cs typeface="Calibri"/>
              </a:rPr>
              <a:t> supports VAT-reform (TAPP)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Support </a:t>
            </a:r>
            <a:r>
              <a:rPr lang="nl-NL" sz="2400" b="1" dirty="0" err="1">
                <a:latin typeface="Calibri"/>
                <a:cs typeface="Calibri"/>
              </a:rPr>
              <a:t>from</a:t>
            </a:r>
            <a:r>
              <a:rPr lang="nl-NL" sz="2400" b="1" dirty="0">
                <a:latin typeface="Calibri"/>
                <a:cs typeface="Calibri"/>
              </a:rPr>
              <a:t> important Member </a:t>
            </a:r>
            <a:r>
              <a:rPr lang="nl-NL" sz="2400" b="1" dirty="0" err="1">
                <a:latin typeface="Calibri"/>
                <a:cs typeface="Calibri"/>
              </a:rPr>
              <a:t>States</a:t>
            </a:r>
            <a:endParaRPr lang="nl-NL" sz="2400" b="1" dirty="0"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2400" b="1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BBAE2-7D08-4ECD-5FCF-0586AB7C7086}"/>
              </a:ext>
            </a:extLst>
          </p:cNvPr>
          <p:cNvSpPr txBox="1"/>
          <p:nvPr/>
        </p:nvSpPr>
        <p:spPr>
          <a:xfrm>
            <a:off x="371475" y="5559657"/>
            <a:ext cx="9242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5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nl-NL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we </a:t>
            </a:r>
            <a:r>
              <a:rPr lang="nl-NL" sz="5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waiting</a:t>
            </a:r>
            <a:r>
              <a:rPr lang="nl-NL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54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Placeholder 21" descr="A person raising the hand&#10;&#10;Description automatically generated with low confidence">
            <a:extLst>
              <a:ext uri="{FF2B5EF4-FFF2-40B4-BE49-F238E27FC236}">
                <a16:creationId xmlns:a16="http://schemas.microsoft.com/office/drawing/2014/main" id="{EAB76B41-B311-09D1-8AB7-22254B7E81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907" r="21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14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D8E4AD-3A36-9D48-ADAF-3E061F1ED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 model </a:t>
            </a:r>
            <a:br>
              <a:rPr lang="en-US" dirty="0"/>
            </a:br>
            <a:r>
              <a:rPr lang="nl-NL" dirty="0" err="1"/>
              <a:t>Which</a:t>
            </a:r>
            <a:r>
              <a:rPr lang="nl-NL" dirty="0"/>
              <a:t> factors are included?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B27C69B-0C2F-F34E-B7D0-17262B677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16</a:t>
            </a:fld>
            <a:endParaRPr lang="en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DCD6A8A-531A-7747-89C0-50ED81E6F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09555"/>
            <a:ext cx="8775865" cy="25811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Factors </a:t>
            </a:r>
            <a:r>
              <a:rPr lang="nl-NL" sz="2400" dirty="0" err="1"/>
              <a:t>included</a:t>
            </a:r>
            <a:r>
              <a:rPr lang="nl-NL" sz="2400" dirty="0"/>
              <a:t>: GHG-</a:t>
            </a:r>
            <a:r>
              <a:rPr lang="nl-NL" sz="2400" dirty="0" err="1"/>
              <a:t>emissions</a:t>
            </a:r>
            <a:r>
              <a:rPr lang="nl-NL" sz="2400" dirty="0"/>
              <a:t>, </a:t>
            </a:r>
            <a:r>
              <a:rPr lang="nl-NL" sz="2400" dirty="0" err="1"/>
              <a:t>nitrogen</a:t>
            </a:r>
            <a:r>
              <a:rPr lang="nl-NL" sz="2400" dirty="0"/>
              <a:t>, </a:t>
            </a:r>
            <a:r>
              <a:rPr lang="nl-NL" sz="2400" dirty="0" err="1"/>
              <a:t>particulate</a:t>
            </a:r>
            <a:r>
              <a:rPr lang="nl-NL" sz="2400" dirty="0"/>
              <a:t> matter, </a:t>
            </a:r>
            <a:r>
              <a:rPr lang="nl-NL" sz="2400" dirty="0" err="1"/>
              <a:t>landuse</a:t>
            </a:r>
            <a:r>
              <a:rPr lang="nl-NL" sz="2400" dirty="0"/>
              <a:t>/</a:t>
            </a:r>
            <a:r>
              <a:rPr lang="nl-NL" sz="2400" dirty="0" err="1"/>
              <a:t>biodiversity</a:t>
            </a:r>
            <a:r>
              <a:rPr lang="nl-NL" sz="2400" dirty="0"/>
              <a:t> </a:t>
            </a:r>
            <a:r>
              <a:rPr lang="nl-NL" sz="2400" dirty="0" err="1"/>
              <a:t>loss</a:t>
            </a:r>
            <a:r>
              <a:rPr lang="nl-NL" sz="2400" dirty="0"/>
              <a:t> (</a:t>
            </a:r>
            <a:r>
              <a:rPr lang="nl-NL" sz="2400" dirty="0" err="1"/>
              <a:t>environmental</a:t>
            </a:r>
            <a:r>
              <a:rPr lang="nl-NL" sz="2400" dirty="0"/>
              <a:t> </a:t>
            </a:r>
            <a:r>
              <a:rPr lang="nl-NL" sz="2400" dirty="0" err="1"/>
              <a:t>costs</a:t>
            </a:r>
            <a:r>
              <a:rPr lang="nl-NL" sz="2400" dirty="0"/>
              <a:t> per kg </a:t>
            </a:r>
            <a:r>
              <a:rPr lang="nl-NL" sz="2400" dirty="0" err="1"/>
              <a:t>meat</a:t>
            </a:r>
            <a:r>
              <a:rPr lang="nl-NL" sz="24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beef, </a:t>
            </a:r>
            <a:r>
              <a:rPr lang="nl-NL" sz="2400" dirty="0" err="1"/>
              <a:t>pork</a:t>
            </a:r>
            <a:r>
              <a:rPr lang="nl-NL" sz="2400" dirty="0"/>
              <a:t>, </a:t>
            </a:r>
            <a:r>
              <a:rPr lang="nl-NL" sz="2400" dirty="0" err="1"/>
              <a:t>chicken</a:t>
            </a:r>
            <a:r>
              <a:rPr lang="nl-NL" sz="2400" dirty="0"/>
              <a:t>: </a:t>
            </a:r>
            <a:r>
              <a:rPr lang="nl-NL" sz="2400" dirty="0" err="1"/>
              <a:t>emission</a:t>
            </a:r>
            <a:r>
              <a:rPr lang="nl-NL" sz="2400" dirty="0"/>
              <a:t> per kg </a:t>
            </a:r>
            <a:r>
              <a:rPr lang="nl-NL" sz="2400" dirty="0" err="1"/>
              <a:t>meat</a:t>
            </a:r>
            <a:r>
              <a:rPr lang="nl-NL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Each</a:t>
            </a:r>
            <a:r>
              <a:rPr lang="nl-NL" sz="2400" dirty="0"/>
              <a:t> factor has a </a:t>
            </a:r>
            <a:r>
              <a:rPr lang="nl-NL" sz="2400" dirty="0" err="1"/>
              <a:t>price</a:t>
            </a:r>
            <a:r>
              <a:rPr lang="nl-NL" sz="2400" dirty="0"/>
              <a:t>, e.g. 90 euro per ton CO2 </a:t>
            </a:r>
            <a:r>
              <a:rPr lang="nl-NL" sz="2400" dirty="0" err="1"/>
              <a:t>eq</a:t>
            </a:r>
            <a:r>
              <a:rPr lang="nl-NL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Meat</a:t>
            </a:r>
            <a:r>
              <a:rPr lang="nl-NL" sz="2400" dirty="0"/>
              <a:t> </a:t>
            </a:r>
            <a:r>
              <a:rPr lang="nl-NL" sz="2400" dirty="0" err="1"/>
              <a:t>tax</a:t>
            </a:r>
            <a:r>
              <a:rPr lang="nl-NL" sz="2400" dirty="0"/>
              <a:t> </a:t>
            </a:r>
            <a:r>
              <a:rPr lang="nl-NL" sz="2400" dirty="0" err="1"/>
              <a:t>calculated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each</a:t>
            </a:r>
            <a:r>
              <a:rPr lang="nl-NL" sz="2400" dirty="0"/>
              <a:t> </a:t>
            </a:r>
            <a:r>
              <a:rPr lang="nl-NL" sz="2400" dirty="0" err="1"/>
              <a:t>meat</a:t>
            </a:r>
            <a:r>
              <a:rPr lang="nl-NL" sz="2400" dirty="0"/>
              <a:t> type </a:t>
            </a:r>
          </a:p>
          <a:p>
            <a:endParaRPr lang="nl-NL" sz="2400" dirty="0"/>
          </a:p>
          <a:p>
            <a:endParaRPr lang="nl-NL" sz="2400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9A2D91-BE28-AD41-BB10-16FC91AB3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395" y="1330036"/>
            <a:ext cx="4251365" cy="498764"/>
          </a:xfrm>
        </p:spPr>
        <p:txBody>
          <a:bodyPr/>
          <a:lstStyle/>
          <a:p>
            <a:r>
              <a:rPr lang="nl-NL" sz="2400" dirty="0"/>
              <a:t>True </a:t>
            </a:r>
            <a:r>
              <a:rPr lang="nl-NL" sz="2400" dirty="0" err="1"/>
              <a:t>price</a:t>
            </a:r>
            <a:r>
              <a:rPr lang="nl-NL" sz="2400" dirty="0"/>
              <a:t> model </a:t>
            </a:r>
            <a:r>
              <a:rPr lang="nl-NL" sz="2400" dirty="0" err="1"/>
              <a:t>meat</a:t>
            </a:r>
            <a:r>
              <a:rPr lang="nl-NL" sz="2400" dirty="0"/>
              <a:t> </a:t>
            </a:r>
            <a:r>
              <a:rPr lang="nl-NL" sz="2400" dirty="0" err="1"/>
              <a:t>tax</a:t>
            </a:r>
            <a:endParaRPr lang="nl-NL" sz="2400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BBCEABBF-B327-D245-9BE3-E0CD8E89D4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343" r="26343"/>
          <a:stretch>
            <a:fillRect/>
          </a:stretch>
        </p:blipFill>
        <p:spPr/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2FF9AA4-3EA3-9C41-9F3C-1F770CD03AE2}"/>
              </a:ext>
            </a:extLst>
          </p:cNvPr>
          <p:cNvSpPr txBox="1"/>
          <p:nvPr/>
        </p:nvSpPr>
        <p:spPr>
          <a:xfrm>
            <a:off x="249383" y="5272643"/>
            <a:ext cx="661455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000" b="1" dirty="0" err="1"/>
              <a:t>Other</a:t>
            </a:r>
            <a:r>
              <a:rPr lang="nl-NL" sz="2000" b="1" dirty="0"/>
              <a:t> factors </a:t>
            </a:r>
            <a:r>
              <a:rPr lang="nl-NL" sz="2000" b="1" dirty="0" err="1"/>
              <a:t>not</a:t>
            </a:r>
            <a:r>
              <a:rPr lang="nl-NL" sz="2000" b="1" dirty="0"/>
              <a:t> </a:t>
            </a:r>
            <a:r>
              <a:rPr lang="nl-NL" sz="2000" b="1" dirty="0" err="1"/>
              <a:t>included</a:t>
            </a:r>
            <a:r>
              <a:rPr lang="nl-NL" sz="2000" b="1" dirty="0"/>
              <a:t> </a:t>
            </a:r>
            <a:r>
              <a:rPr lang="nl-NL" sz="2000" b="1" dirty="0" err="1"/>
              <a:t>yet</a:t>
            </a:r>
            <a:r>
              <a:rPr lang="nl-NL" sz="2000" b="1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More </a:t>
            </a:r>
            <a:r>
              <a:rPr lang="nl-NL" sz="2000" dirty="0" err="1"/>
              <a:t>environmental</a:t>
            </a:r>
            <a:r>
              <a:rPr lang="nl-NL" sz="2000" dirty="0"/>
              <a:t> factors like </a:t>
            </a:r>
            <a:r>
              <a:rPr lang="nl-NL" sz="2000" dirty="0" err="1"/>
              <a:t>eco</a:t>
            </a:r>
            <a:r>
              <a:rPr lang="nl-NL" sz="2000" dirty="0"/>
              <a:t> </a:t>
            </a:r>
            <a:r>
              <a:rPr lang="nl-NL" sz="2000" dirty="0" err="1"/>
              <a:t>toxicity</a:t>
            </a:r>
            <a:r>
              <a:rPr lang="nl-NL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health </a:t>
            </a:r>
            <a:r>
              <a:rPr lang="nl-NL" sz="2000" dirty="0" err="1"/>
              <a:t>costs</a:t>
            </a:r>
            <a:r>
              <a:rPr lang="nl-NL" sz="2000" dirty="0"/>
              <a:t> per kg red </a:t>
            </a:r>
            <a:r>
              <a:rPr lang="nl-NL" sz="2000" dirty="0" err="1"/>
              <a:t>and</a:t>
            </a:r>
            <a:r>
              <a:rPr lang="nl-NL" sz="2000" dirty="0"/>
              <a:t> </a:t>
            </a:r>
            <a:r>
              <a:rPr lang="nl-NL" sz="2000" dirty="0" err="1"/>
              <a:t>processed</a:t>
            </a:r>
            <a:r>
              <a:rPr lang="nl-NL" sz="2000" dirty="0"/>
              <a:t> </a:t>
            </a:r>
            <a:r>
              <a:rPr lang="nl-NL" sz="2000" dirty="0" err="1"/>
              <a:t>meat</a:t>
            </a: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/>
              <a:t>Animal</a:t>
            </a:r>
            <a:r>
              <a:rPr lang="nl-NL" sz="2000" dirty="0"/>
              <a:t> welfare </a:t>
            </a:r>
            <a:r>
              <a:rPr lang="nl-NL" sz="2000" dirty="0" err="1"/>
              <a:t>costs</a:t>
            </a:r>
            <a:r>
              <a:rPr lang="nl-NL" sz="2000" dirty="0"/>
              <a:t> per kg </a:t>
            </a:r>
            <a:r>
              <a:rPr lang="nl-NL" sz="2000" dirty="0" err="1"/>
              <a:t>meat</a:t>
            </a:r>
            <a:r>
              <a:rPr lang="nl-NL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Living </a:t>
            </a:r>
            <a:r>
              <a:rPr lang="nl-NL" sz="2000" dirty="0" err="1"/>
              <a:t>wages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farmers  </a:t>
            </a:r>
          </a:p>
        </p:txBody>
      </p:sp>
    </p:spTree>
    <p:extLst>
      <p:ext uri="{BB962C8B-B14F-4D97-AF65-F5344CB8AC3E}">
        <p14:creationId xmlns:p14="http://schemas.microsoft.com/office/powerpoint/2010/main" val="3706743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E Delft | Policy Commons">
            <a:extLst>
              <a:ext uri="{FF2B5EF4-FFF2-40B4-BE49-F238E27FC236}">
                <a16:creationId xmlns:a16="http://schemas.microsoft.com/office/drawing/2014/main" id="{4DBF0543-3194-F3DD-4769-A66F6AFF8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1" b="22546"/>
          <a:stretch/>
        </p:blipFill>
        <p:spPr bwMode="auto">
          <a:xfrm>
            <a:off x="9619906" y="3175685"/>
            <a:ext cx="1958756" cy="6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A533C47-2CDE-2544-9574-05DF725D7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906" y="4467325"/>
            <a:ext cx="910257" cy="80791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CDDE8AE-EA2C-BA42-814B-9ADEE5C3D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124" y="4467324"/>
            <a:ext cx="708475" cy="807911"/>
          </a:xfrm>
          <a:prstGeom prst="rect">
            <a:avLst/>
          </a:prstGeom>
        </p:spPr>
      </p:pic>
      <p:pic>
        <p:nvPicPr>
          <p:cNvPr id="9" name="Tijdelijke aanduiding voor inhoud 4">
            <a:extLst>
              <a:ext uri="{FF2B5EF4-FFF2-40B4-BE49-F238E27FC236}">
                <a16:creationId xmlns:a16="http://schemas.microsoft.com/office/drawing/2014/main" id="{54A00A4A-9EBD-8A4D-8545-515285F9D8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316" r="27974"/>
          <a:stretch/>
        </p:blipFill>
        <p:spPr>
          <a:xfrm>
            <a:off x="5709261" y="1583871"/>
            <a:ext cx="3369339" cy="4817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71DD4CF3-4519-A0A7-5E7A-C5E5DF635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440871"/>
            <a:ext cx="4018110" cy="611089"/>
          </a:xfrm>
        </p:spPr>
        <p:txBody>
          <a:bodyPr/>
          <a:lstStyle/>
          <a:p>
            <a:r>
              <a:rPr lang="en-US" b="1" dirty="0">
                <a:effectLst/>
              </a:rPr>
              <a:t>Report “sustainability charge on meat’ eggs and meat”</a:t>
            </a:r>
            <a:br>
              <a:rPr lang="en-US" dirty="0">
                <a:effectLst/>
              </a:rPr>
            </a:br>
            <a:endParaRPr lang="en-BE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98E7A24-C87A-1C4A-B5EA-20518F2469C2}"/>
              </a:ext>
            </a:extLst>
          </p:cNvPr>
          <p:cNvSpPr txBox="1"/>
          <p:nvPr/>
        </p:nvSpPr>
        <p:spPr>
          <a:xfrm>
            <a:off x="9619907" y="4129088"/>
            <a:ext cx="178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Data </a:t>
            </a:r>
            <a:r>
              <a:rPr lang="nl-NL" dirty="0" err="1"/>
              <a:t>provided</a:t>
            </a:r>
            <a:r>
              <a:rPr lang="nl-NL" dirty="0"/>
              <a:t> </a:t>
            </a:r>
            <a:r>
              <a:rPr lang="nl-NL" dirty="0" err="1"/>
              <a:t>by</a:t>
            </a: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07DAA5-E181-514A-A4DE-7F985918C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23" y="2514600"/>
            <a:ext cx="2815717" cy="41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2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1327D-A185-1C4F-A314-D50197E4D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MEAT TAX IN EU-28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E93DBA9-E2E2-404F-8CF7-AF53EF55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1916"/>
            <a:ext cx="12077700" cy="211819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B3DFA58-8068-2849-8A34-CF64B1D00223}"/>
              </a:ext>
            </a:extLst>
          </p:cNvPr>
          <p:cNvSpPr txBox="1"/>
          <p:nvPr/>
        </p:nvSpPr>
        <p:spPr>
          <a:xfrm>
            <a:off x="142504" y="5213268"/>
            <a:ext cx="52962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EFFECT: 3% REDUCTION EU GHG-EMISSIONS </a:t>
            </a:r>
          </a:p>
        </p:txBody>
      </p:sp>
    </p:spTree>
    <p:extLst>
      <p:ext uri="{BB962C8B-B14F-4D97-AF65-F5344CB8AC3E}">
        <p14:creationId xmlns:p14="http://schemas.microsoft.com/office/powerpoint/2010/main" val="2668125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81BA5-87D5-BB46-A565-AA6DD5F97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77481"/>
            <a:ext cx="10102562" cy="518283"/>
          </a:xfrm>
        </p:spPr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meat</a:t>
            </a:r>
            <a:r>
              <a:rPr lang="nl-NL" dirty="0"/>
              <a:t> </a:t>
            </a:r>
            <a:r>
              <a:rPr lang="nl-NL" dirty="0" err="1"/>
              <a:t>tax</a:t>
            </a:r>
            <a:r>
              <a:rPr lang="nl-NL" dirty="0"/>
              <a:t> : 50% </a:t>
            </a:r>
            <a:r>
              <a:rPr lang="nl-NL" dirty="0" err="1"/>
              <a:t>reduction</a:t>
            </a:r>
            <a:r>
              <a:rPr lang="nl-NL" dirty="0"/>
              <a:t> of </a:t>
            </a:r>
            <a:r>
              <a:rPr lang="nl-NL" dirty="0" err="1"/>
              <a:t>consumption</a:t>
            </a:r>
            <a:r>
              <a:rPr lang="nl-NL" dirty="0"/>
              <a:t> 2030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5758D8E-D456-CE47-A455-2FE266385F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542641-0105-F145-B2D8-1464B8F900F2}" type="slidenum">
              <a:rPr lang="en-BE" smtClean="0"/>
              <a:t>19</a:t>
            </a:fld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DCD663C-DCBF-A748-BC0A-B3BBDE973C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AB9DED-E516-B948-B24E-6CEC6B6C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39800"/>
            <a:ext cx="12001500" cy="5321300"/>
          </a:xfrm>
          <a:prstGeom prst="rect">
            <a:avLst/>
          </a:prstGeom>
        </p:spPr>
      </p:pic>
      <p:sp>
        <p:nvSpPr>
          <p:cNvPr id="6" name="Pijl omhoog 5">
            <a:extLst>
              <a:ext uri="{FF2B5EF4-FFF2-40B4-BE49-F238E27FC236}">
                <a16:creationId xmlns:a16="http://schemas.microsoft.com/office/drawing/2014/main" id="{BEC68E7D-E411-5A4F-B783-413D93C70E60}"/>
              </a:ext>
            </a:extLst>
          </p:cNvPr>
          <p:cNvSpPr/>
          <p:nvPr/>
        </p:nvSpPr>
        <p:spPr>
          <a:xfrm>
            <a:off x="11267244" y="5339306"/>
            <a:ext cx="484632" cy="13821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5112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8574588-DCF9-91F0-B1A7-04397242FA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317" y="2016053"/>
            <a:ext cx="5538088" cy="31472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BE" sz="2400" b="1" cap="none">
                <a:latin typeface="Calibri"/>
                <a:cs typeface="Calibri"/>
              </a:rPr>
              <a:t>60</a:t>
            </a:r>
            <a:r>
              <a:rPr lang="nl-NL" sz="2400" b="1" cap="none">
                <a:latin typeface="Calibri"/>
                <a:cs typeface="Calibri"/>
              </a:rPr>
              <a:t>+</a:t>
            </a:r>
            <a:r>
              <a:rPr lang="en-BE" sz="2400" b="1" cap="none">
                <a:latin typeface="Calibri"/>
                <a:cs typeface="Calibri"/>
              </a:rPr>
              <a:t> partners </a:t>
            </a:r>
            <a:r>
              <a:rPr lang="nl-NL" sz="2400" b="1" cap="none">
                <a:latin typeface="Calibri"/>
                <a:cs typeface="Calibri"/>
              </a:rPr>
              <a:t>in </a:t>
            </a:r>
            <a:r>
              <a:rPr lang="nl-NL" sz="2400" b="1" cap="none" err="1">
                <a:latin typeface="Calibri"/>
                <a:cs typeface="Calibri"/>
              </a:rPr>
              <a:t>the</a:t>
            </a:r>
            <a:r>
              <a:rPr lang="nl-NL" sz="2400" b="1" cap="none">
                <a:latin typeface="Calibri"/>
                <a:cs typeface="Calibri"/>
              </a:rPr>
              <a:t> </a:t>
            </a:r>
            <a:r>
              <a:rPr lang="en-BE" sz="2400" b="1" cap="none">
                <a:latin typeface="Calibri"/>
                <a:cs typeface="Calibri"/>
              </a:rPr>
              <a:t>TAPP </a:t>
            </a:r>
            <a:r>
              <a:rPr lang="en-BE" sz="2400" b="1" cap="none" err="1">
                <a:latin typeface="Calibri"/>
                <a:cs typeface="Calibri"/>
              </a:rPr>
              <a:t>coalition</a:t>
            </a:r>
            <a:r>
              <a:rPr lang="nl-NL" sz="2400" b="1" cap="none">
                <a:latin typeface="Calibri"/>
                <a:cs typeface="Calibri"/>
              </a:rPr>
              <a:t> </a:t>
            </a:r>
            <a:r>
              <a:rPr lang="nl-NL" sz="2400" b="1" cap="none" err="1">
                <a:latin typeface="Calibri"/>
                <a:cs typeface="Calibri"/>
              </a:rPr>
              <a:t>with</a:t>
            </a:r>
            <a:r>
              <a:rPr lang="nl-NL" sz="2400" b="1" cap="none">
                <a:latin typeface="Calibri"/>
                <a:cs typeface="Calibri"/>
              </a:rPr>
              <a:t> </a:t>
            </a:r>
            <a:br>
              <a:rPr lang="nl-NL" sz="2400" b="1" cap="none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b="1" cap="none" err="1">
                <a:latin typeface="Calibri"/>
                <a:cs typeface="Calibri"/>
              </a:rPr>
              <a:t>various</a:t>
            </a:r>
            <a:r>
              <a:rPr lang="nl-NL" sz="2400" b="1" cap="none">
                <a:latin typeface="Calibri"/>
                <a:cs typeface="Calibri"/>
              </a:rPr>
              <a:t> </a:t>
            </a:r>
            <a:r>
              <a:rPr lang="nl-NL" sz="2400" b="1" cap="none" err="1">
                <a:latin typeface="Calibri"/>
                <a:cs typeface="Calibri"/>
              </a:rPr>
              <a:t>backgrounds</a:t>
            </a:r>
            <a:endParaRPr lang="nl-NL" sz="2400" b="1" cap="none"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BE" sz="2400" b="1" cap="none">
                <a:latin typeface="Calibri"/>
                <a:cs typeface="Calibri"/>
              </a:rPr>
              <a:t>Representing over 0,6 million EU citizens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BE" sz="2400" b="1" cap="none">
                <a:latin typeface="Calibri"/>
                <a:cs typeface="Calibri"/>
              </a:rPr>
              <a:t>Partners in USA and EU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BE" sz="2400" b="1" cap="none">
                <a:latin typeface="Calibri"/>
                <a:cs typeface="Calibri"/>
              </a:rPr>
              <a:t>Over 5000 companies &amp; </a:t>
            </a:r>
            <a:r>
              <a:rPr lang="en-BE" sz="2400" b="1" cap="none" err="1">
                <a:latin typeface="Calibri"/>
                <a:cs typeface="Calibri"/>
              </a:rPr>
              <a:t>ngo’s</a:t>
            </a:r>
            <a:r>
              <a:rPr lang="en-BE" sz="2400" b="1" cap="none">
                <a:latin typeface="Calibri"/>
                <a:cs typeface="Calibri"/>
              </a:rPr>
              <a:t> in &gt; 100 countries </a:t>
            </a:r>
            <a:r>
              <a:rPr lang="en-BE" sz="2400" b="1">
                <a:latin typeface="Calibri"/>
                <a:cs typeface="Calibri"/>
              </a:rPr>
              <a:t>supported</a:t>
            </a:r>
            <a:r>
              <a:rPr lang="en-BE" sz="2400" b="1" cap="none">
                <a:latin typeface="Calibri"/>
                <a:cs typeface="Calibri"/>
              </a:rPr>
              <a:t> our carbon pricing food campaign in 2021.</a:t>
            </a:r>
          </a:p>
          <a:p>
            <a:endParaRPr lang="en-BE" sz="1800" b="1" i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642B0F-4DF6-964C-2BC8-5FED7C8342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5" y="1592263"/>
            <a:ext cx="1548765" cy="268022"/>
          </a:xfrm>
          <a:solidFill>
            <a:schemeClr val="bg2"/>
          </a:solidFill>
        </p:spPr>
        <p:txBody>
          <a:bodyPr/>
          <a:lstStyle/>
          <a:p>
            <a:r>
              <a:rPr lang="en-BE" cap="none">
                <a:solidFill>
                  <a:schemeClr val="bg1"/>
                </a:solidFill>
                <a:cs typeface="Calibri" panose="020F0502020204030204" pitchFamily="34" charset="0"/>
              </a:rPr>
              <a:t>Who are we?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6139D07-272A-1566-B1EB-E6A0BEA7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</a:t>
            </a:r>
            <a:r>
              <a:rPr lang="nl-NL" b="1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Animal</a:t>
            </a:r>
            <a:r>
              <a:rPr lang="nl-NL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</a:t>
            </a:r>
            <a:r>
              <a:rPr lang="nl-NL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nl-NL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Price </a:t>
            </a:r>
            <a:r>
              <a:rPr lang="nl-NL" b="1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Coalition</a:t>
            </a:r>
            <a:endParaRPr lang="nl-NL" b="1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A43D2B-2A61-E949-8DE6-8E2627244CA4}"/>
              </a:ext>
            </a:extLst>
          </p:cNvPr>
          <p:cNvSpPr/>
          <p:nvPr/>
        </p:nvSpPr>
        <p:spPr>
          <a:xfrm>
            <a:off x="6096000" y="1235075"/>
            <a:ext cx="1646903" cy="192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B2CCE4-D5CB-C95A-EBF9-637AF9DF54FB}"/>
              </a:ext>
            </a:extLst>
          </p:cNvPr>
          <p:cNvSpPr/>
          <p:nvPr/>
        </p:nvSpPr>
        <p:spPr>
          <a:xfrm>
            <a:off x="10424474" y="3008885"/>
            <a:ext cx="1646903" cy="192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0A1A78-BCBE-F647-B6F8-BCDAB8AA46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44" t="34612" b="3792"/>
          <a:stretch/>
        </p:blipFill>
        <p:spPr>
          <a:xfrm>
            <a:off x="6086709" y="1322471"/>
            <a:ext cx="5307520" cy="40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5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D81DC2F-AB40-2D4E-ADE3-2E87A3E9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770" y="1707050"/>
            <a:ext cx="6661955" cy="51509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EBDEC0-E8A3-8EDC-344E-C31ED6F8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onsumer tax/levy compared to retail price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71DDDB4-7218-1C4D-B6EC-2B93FCE60AB1}"/>
              </a:ext>
            </a:extLst>
          </p:cNvPr>
          <p:cNvSpPr txBox="1"/>
          <p:nvPr/>
        </p:nvSpPr>
        <p:spPr>
          <a:xfrm>
            <a:off x="714375" y="377481"/>
            <a:ext cx="85008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96B3"/>
                </a:solidFill>
              </a:rPr>
              <a:t>RETAIL PRICE &amp; TRUE PRICE (TAX INCREASE)</a:t>
            </a:r>
          </a:p>
          <a:p>
            <a:r>
              <a:rPr lang="nl-NL" sz="3200" b="1" dirty="0">
                <a:solidFill>
                  <a:srgbClr val="0096B3"/>
                </a:solidFill>
              </a:rPr>
              <a:t>’</a:t>
            </a:r>
            <a:r>
              <a:rPr lang="nl-NL" sz="3200" b="1" dirty="0" err="1">
                <a:solidFill>
                  <a:srgbClr val="0096B3"/>
                </a:solidFill>
              </a:rPr>
              <a:t>Pay</a:t>
            </a:r>
            <a:r>
              <a:rPr lang="nl-NL" sz="3200" b="1" dirty="0">
                <a:solidFill>
                  <a:srgbClr val="0096B3"/>
                </a:solidFill>
              </a:rPr>
              <a:t> as </a:t>
            </a:r>
            <a:r>
              <a:rPr lang="nl-NL" sz="3200" b="1" dirty="0" err="1">
                <a:solidFill>
                  <a:srgbClr val="0096B3"/>
                </a:solidFill>
              </a:rPr>
              <a:t>you</a:t>
            </a:r>
            <a:r>
              <a:rPr lang="nl-NL" sz="3200" b="1" dirty="0">
                <a:solidFill>
                  <a:srgbClr val="0096B3"/>
                </a:solidFill>
              </a:rPr>
              <a:t> </a:t>
            </a:r>
            <a:r>
              <a:rPr lang="nl-NL" sz="3200" b="1" dirty="0" err="1">
                <a:solidFill>
                  <a:srgbClr val="0096B3"/>
                </a:solidFill>
              </a:rPr>
              <a:t>eat</a:t>
            </a:r>
            <a:r>
              <a:rPr lang="nl-NL" sz="3200" b="1" dirty="0">
                <a:solidFill>
                  <a:srgbClr val="0096B3"/>
                </a:solidFill>
              </a:rPr>
              <a:t> </a:t>
            </a:r>
            <a:r>
              <a:rPr lang="nl-NL" sz="3200" b="1" dirty="0" err="1">
                <a:solidFill>
                  <a:srgbClr val="0096B3"/>
                </a:solidFill>
              </a:rPr>
              <a:t>meat</a:t>
            </a:r>
            <a:r>
              <a:rPr lang="nl-NL" sz="3200" b="1" dirty="0">
                <a:solidFill>
                  <a:srgbClr val="0096B3"/>
                </a:solidFill>
              </a:rPr>
              <a:t>, </a:t>
            </a:r>
            <a:r>
              <a:rPr lang="nl-NL" sz="3200" b="1" dirty="0" err="1">
                <a:solidFill>
                  <a:srgbClr val="0096B3"/>
                </a:solidFill>
              </a:rPr>
              <a:t>dairy</a:t>
            </a:r>
            <a:r>
              <a:rPr lang="nl-NL" sz="3200" b="1" dirty="0">
                <a:solidFill>
                  <a:srgbClr val="0096B3"/>
                </a:solidFill>
              </a:rPr>
              <a:t>, </a:t>
            </a:r>
            <a:r>
              <a:rPr lang="nl-NL" sz="3200" b="1" dirty="0" err="1">
                <a:solidFill>
                  <a:srgbClr val="0096B3"/>
                </a:solidFill>
              </a:rPr>
              <a:t>eggs</a:t>
            </a:r>
            <a:r>
              <a:rPr lang="nl-NL" sz="3200" b="1" dirty="0">
                <a:solidFill>
                  <a:srgbClr val="0096B3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659847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1E5BD-B7E6-574A-9B53-180F62B32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368300"/>
            <a:ext cx="8855653" cy="858195"/>
          </a:xfrm>
        </p:spPr>
        <p:txBody>
          <a:bodyPr>
            <a:noAutofit/>
          </a:bodyPr>
          <a:lstStyle/>
          <a:p>
            <a:r>
              <a:rPr lang="en-US" dirty="0"/>
              <a:t>How do we assure households with a low income are not disproportionately affected?</a:t>
            </a:r>
            <a:br>
              <a:rPr lang="nl-NL" dirty="0"/>
            </a:b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759D13-F77D-054C-91A2-28E8F89E1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67" y="2398816"/>
            <a:ext cx="8230883" cy="3442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or 100% of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revenues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b="1" dirty="0">
              <a:solidFill>
                <a:srgbClr val="005E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20%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lowest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compensated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(e.g. 10 euro/</a:t>
            </a:r>
            <a:r>
              <a:rPr lang="nl-NL" sz="2800" b="1" dirty="0" err="1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r>
              <a:rPr lang="nl-NL" sz="28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nl-NL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08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102AAC0-38C1-C844-90BE-B5848A0D6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387" y="6145014"/>
            <a:ext cx="2135651" cy="6123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E3326DC-FDAC-C14F-8A2B-3DCB18C1F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64" y="2706623"/>
            <a:ext cx="1285579" cy="182227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C5BBD6C-1AA9-B844-B7DD-568B827F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14" y="3010880"/>
            <a:ext cx="1238586" cy="152064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9530527-11D4-1F48-8170-E211CF5DF162}"/>
              </a:ext>
            </a:extLst>
          </p:cNvPr>
          <p:cNvSpPr txBox="1"/>
          <p:nvPr/>
        </p:nvSpPr>
        <p:spPr>
          <a:xfrm>
            <a:off x="6398804" y="5015499"/>
            <a:ext cx="476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Food overall 10%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cheaper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E30689-89F2-3A89-4609-0F7B87A9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34068"/>
            <a:ext cx="4927067" cy="858195"/>
          </a:xfrm>
        </p:spPr>
        <p:txBody>
          <a:bodyPr/>
          <a:lstStyle/>
          <a:p>
            <a:r>
              <a:rPr lang="en-GB" dirty="0"/>
              <a:t>NET BENEFIT CONSUMERS</a:t>
            </a:r>
            <a:r>
              <a:rPr lang="en-BE"/>
              <a:t>et benefit consumers</a:t>
            </a:r>
          </a:p>
        </p:txBody>
      </p:sp>
      <p:sp>
        <p:nvSpPr>
          <p:cNvPr id="15" name="Tekstvak 13">
            <a:extLst>
              <a:ext uri="{FF2B5EF4-FFF2-40B4-BE49-F238E27FC236}">
                <a16:creationId xmlns:a16="http://schemas.microsoft.com/office/drawing/2014/main" id="{646FADBE-AA89-421C-CC8B-9FCB474976A9}"/>
              </a:ext>
            </a:extLst>
          </p:cNvPr>
          <p:cNvSpPr txBox="1"/>
          <p:nvPr/>
        </p:nvSpPr>
        <p:spPr>
          <a:xfrm>
            <a:off x="4927067" y="1529587"/>
            <a:ext cx="476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High VAT on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dairy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, 0% VAT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vegetables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, fruit,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cereals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bread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23B7D4-58A7-D898-0386-C5E886159AB4}"/>
              </a:ext>
            </a:extLst>
          </p:cNvPr>
          <p:cNvCxnSpPr/>
          <p:nvPr/>
        </p:nvCxnSpPr>
        <p:spPr>
          <a:xfrm>
            <a:off x="5072989" y="5216119"/>
            <a:ext cx="1285474" cy="0"/>
          </a:xfrm>
          <a:prstGeom prst="straightConnector1">
            <a:avLst/>
          </a:prstGeom>
          <a:ln w="476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557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B3411-8BDE-DD40-8E78-ACABFB3E3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68300"/>
            <a:ext cx="8674554" cy="858195"/>
          </a:xfrm>
        </p:spPr>
        <p:txBody>
          <a:bodyPr/>
          <a:lstStyle/>
          <a:p>
            <a:r>
              <a:rPr lang="en-US" dirty="0"/>
              <a:t>difficulties and how did we deal with it?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27F8AE-185C-D044-A9B0-BC2CF38DB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1226494"/>
            <a:ext cx="11646354" cy="4896720"/>
          </a:xfrm>
          <a:solidFill>
            <a:schemeClr val="bg1"/>
          </a:solidFill>
        </p:spPr>
        <p:txBody>
          <a:bodyPr/>
          <a:lstStyle/>
          <a:p>
            <a:r>
              <a:rPr lang="nl-NL" sz="2800" b="1" dirty="0" err="1"/>
              <a:t>Difficulties</a:t>
            </a:r>
            <a:r>
              <a:rPr lang="nl-NL" sz="2800" b="1" dirty="0"/>
              <a:t>					Solutions </a:t>
            </a:r>
          </a:p>
          <a:p>
            <a:r>
              <a:rPr lang="nl-NL" sz="2800" dirty="0"/>
              <a:t>Attacks </a:t>
            </a:r>
            <a:r>
              <a:rPr lang="nl-NL" sz="2800" dirty="0" err="1"/>
              <a:t>from</a:t>
            </a:r>
            <a:r>
              <a:rPr lang="nl-NL" sz="2800" dirty="0"/>
              <a:t> farmer community	Show farmers support </a:t>
            </a:r>
            <a:r>
              <a:rPr lang="nl-NL" sz="2800" dirty="0" err="1"/>
              <a:t>us</a:t>
            </a:r>
            <a:endParaRPr lang="nl-NL" sz="2800" dirty="0"/>
          </a:p>
          <a:p>
            <a:r>
              <a:rPr lang="nl-NL" sz="2800" dirty="0"/>
              <a:t>Attacks </a:t>
            </a:r>
            <a:r>
              <a:rPr lang="nl-NL" sz="2800" dirty="0" err="1"/>
              <a:t>from</a:t>
            </a:r>
            <a:r>
              <a:rPr lang="nl-NL" sz="2800" dirty="0"/>
              <a:t> right </a:t>
            </a:r>
            <a:r>
              <a:rPr lang="nl-NL" sz="2800" dirty="0" err="1"/>
              <a:t>wing</a:t>
            </a:r>
            <a:r>
              <a:rPr lang="nl-NL" sz="2800" dirty="0"/>
              <a:t> </a:t>
            </a:r>
            <a:r>
              <a:rPr lang="nl-NL" sz="2800" dirty="0" err="1"/>
              <a:t>newspaper</a:t>
            </a:r>
            <a:r>
              <a:rPr lang="nl-NL" sz="2800" dirty="0"/>
              <a:t>	</a:t>
            </a:r>
            <a:r>
              <a:rPr lang="nl-NL" sz="2800" dirty="0" err="1"/>
              <a:t>Publish</a:t>
            </a:r>
            <a:r>
              <a:rPr lang="nl-NL" sz="2800" dirty="0"/>
              <a:t> </a:t>
            </a:r>
            <a:r>
              <a:rPr lang="nl-NL" sz="2800" dirty="0" err="1"/>
              <a:t>positive</a:t>
            </a:r>
            <a:r>
              <a:rPr lang="nl-NL" sz="2800" dirty="0"/>
              <a:t> </a:t>
            </a:r>
            <a:r>
              <a:rPr lang="nl-NL" sz="2800" dirty="0" err="1"/>
              <a:t>articles</a:t>
            </a:r>
            <a:endParaRPr lang="nl-NL" sz="2800" dirty="0"/>
          </a:p>
          <a:p>
            <a:r>
              <a:rPr lang="nl-NL" sz="2800" dirty="0"/>
              <a:t>Attacks </a:t>
            </a:r>
            <a:r>
              <a:rPr lang="nl-NL" sz="2800" dirty="0" err="1"/>
              <a:t>from</a:t>
            </a:r>
            <a:r>
              <a:rPr lang="nl-NL" sz="2800" dirty="0"/>
              <a:t> </a:t>
            </a:r>
            <a:r>
              <a:rPr lang="nl-NL" sz="2800" dirty="0" err="1"/>
              <a:t>meat</a:t>
            </a:r>
            <a:r>
              <a:rPr lang="nl-NL" sz="2800" dirty="0"/>
              <a:t> lobby			Always reply, we </a:t>
            </a:r>
            <a:r>
              <a:rPr lang="nl-NL" sz="2800" dirty="0" err="1"/>
              <a:t>represent</a:t>
            </a:r>
            <a:r>
              <a:rPr lang="nl-NL" sz="2800" dirty="0"/>
              <a:t> </a:t>
            </a:r>
            <a:r>
              <a:rPr lang="nl-NL" sz="2800" dirty="0" err="1"/>
              <a:t>majority</a:t>
            </a:r>
            <a:endParaRPr lang="nl-NL" sz="2800" dirty="0"/>
          </a:p>
          <a:p>
            <a:r>
              <a:rPr lang="nl-NL" sz="2800" dirty="0"/>
              <a:t>VVD/CDA </a:t>
            </a:r>
            <a:r>
              <a:rPr lang="nl-NL" sz="2800" dirty="0" err="1"/>
              <a:t>political</a:t>
            </a:r>
            <a:r>
              <a:rPr lang="nl-NL" sz="2800" dirty="0"/>
              <a:t> </a:t>
            </a:r>
            <a:r>
              <a:rPr lang="nl-NL" sz="2800" dirty="0" err="1"/>
              <a:t>parties</a:t>
            </a:r>
            <a:r>
              <a:rPr lang="nl-NL" sz="2800" dirty="0"/>
              <a:t> 		Show </a:t>
            </a:r>
            <a:r>
              <a:rPr lang="nl-NL" sz="2800" dirty="0" err="1"/>
              <a:t>majority</a:t>
            </a:r>
            <a:r>
              <a:rPr lang="nl-NL" sz="2800" dirty="0"/>
              <a:t> of </a:t>
            </a:r>
            <a:r>
              <a:rPr lang="nl-NL" sz="2800" dirty="0" err="1"/>
              <a:t>their</a:t>
            </a:r>
            <a:r>
              <a:rPr lang="nl-NL" sz="2800" dirty="0"/>
              <a:t> </a:t>
            </a:r>
            <a:r>
              <a:rPr lang="nl-NL" sz="2800" dirty="0" err="1"/>
              <a:t>voters</a:t>
            </a:r>
            <a:r>
              <a:rPr lang="nl-NL" sz="2800" dirty="0"/>
              <a:t> support </a:t>
            </a:r>
            <a:r>
              <a:rPr lang="nl-NL" sz="2800" dirty="0" err="1"/>
              <a:t>us</a:t>
            </a:r>
            <a:endParaRPr lang="nl-NL" sz="2800" dirty="0"/>
          </a:p>
          <a:p>
            <a:r>
              <a:rPr lang="nl-NL" sz="2800" dirty="0"/>
              <a:t>						VVD/CDA </a:t>
            </a:r>
            <a:r>
              <a:rPr lang="nl-NL" sz="2800" dirty="0" err="1"/>
              <a:t>sustainability</a:t>
            </a:r>
            <a:r>
              <a:rPr lang="nl-NL" sz="2800" dirty="0"/>
              <a:t> </a:t>
            </a:r>
            <a:r>
              <a:rPr lang="nl-NL" sz="2800" dirty="0" err="1"/>
              <a:t>networks</a:t>
            </a:r>
            <a:r>
              <a:rPr lang="nl-NL" sz="2800" dirty="0"/>
              <a:t> action</a:t>
            </a:r>
          </a:p>
          <a:p>
            <a:r>
              <a:rPr lang="nl-NL" sz="2800" dirty="0"/>
              <a:t>						</a:t>
            </a:r>
            <a:r>
              <a:rPr lang="nl-NL" sz="2800" dirty="0" err="1"/>
              <a:t>Develop</a:t>
            </a:r>
            <a:r>
              <a:rPr lang="nl-NL" sz="2800" dirty="0"/>
              <a:t> </a:t>
            </a:r>
            <a:r>
              <a:rPr lang="nl-NL" sz="2800" dirty="0" err="1"/>
              <a:t>alternatives</a:t>
            </a:r>
            <a:r>
              <a:rPr lang="nl-NL" sz="2800" dirty="0"/>
              <a:t> </a:t>
            </a:r>
            <a:r>
              <a:rPr lang="nl-NL" sz="2800" dirty="0" err="1"/>
              <a:t>they</a:t>
            </a:r>
            <a:r>
              <a:rPr lang="nl-NL" sz="2800" dirty="0"/>
              <a:t> </a:t>
            </a:r>
            <a:r>
              <a:rPr lang="nl-NL" sz="2800" dirty="0" err="1"/>
              <a:t>can</a:t>
            </a:r>
            <a:r>
              <a:rPr lang="nl-NL" sz="2800" dirty="0"/>
              <a:t> support </a:t>
            </a:r>
          </a:p>
          <a:p>
            <a:r>
              <a:rPr lang="nl-NL" sz="2800" dirty="0" err="1"/>
              <a:t>Meat</a:t>
            </a:r>
            <a:r>
              <a:rPr lang="nl-NL" sz="2800" dirty="0"/>
              <a:t> </a:t>
            </a:r>
            <a:r>
              <a:rPr lang="nl-NL" sz="2800" dirty="0" err="1"/>
              <a:t>prices</a:t>
            </a:r>
            <a:r>
              <a:rPr lang="nl-NL" sz="2800" dirty="0"/>
              <a:t> are </a:t>
            </a:r>
            <a:r>
              <a:rPr lang="nl-NL" sz="2800" dirty="0" err="1"/>
              <a:t>very</a:t>
            </a:r>
            <a:r>
              <a:rPr lang="nl-NL" sz="2800" dirty="0"/>
              <a:t> high </a:t>
            </a:r>
            <a:r>
              <a:rPr lang="nl-NL" sz="2800" dirty="0" err="1"/>
              <a:t>already</a:t>
            </a:r>
            <a:r>
              <a:rPr lang="nl-NL" sz="2800" dirty="0"/>
              <a:t>	</a:t>
            </a:r>
            <a:r>
              <a:rPr lang="nl-NL" sz="2800" dirty="0" err="1"/>
              <a:t>Lower</a:t>
            </a:r>
            <a:r>
              <a:rPr lang="nl-NL" sz="2800" dirty="0"/>
              <a:t> </a:t>
            </a:r>
            <a:r>
              <a:rPr lang="nl-NL" sz="2800" dirty="0" err="1"/>
              <a:t>taxes</a:t>
            </a:r>
            <a:r>
              <a:rPr lang="nl-NL" sz="2800" dirty="0"/>
              <a:t> </a:t>
            </a:r>
            <a:r>
              <a:rPr lang="nl-NL" sz="2800" dirty="0" err="1"/>
              <a:t>healthy</a:t>
            </a:r>
            <a:r>
              <a:rPr lang="nl-NL" sz="2800" dirty="0"/>
              <a:t> food, </a:t>
            </a:r>
            <a:r>
              <a:rPr lang="nl-NL" sz="2800" dirty="0" err="1"/>
              <a:t>tell</a:t>
            </a:r>
            <a:r>
              <a:rPr lang="nl-NL" sz="2800" dirty="0"/>
              <a:t> </a:t>
            </a:r>
            <a:r>
              <a:rPr lang="nl-NL" sz="2800" dirty="0" err="1"/>
              <a:t>taxes</a:t>
            </a:r>
            <a:r>
              <a:rPr lang="nl-NL" sz="2800" dirty="0"/>
              <a:t> </a:t>
            </a:r>
            <a:r>
              <a:rPr lang="nl-NL" sz="2800" dirty="0" err="1"/>
              <a:t>work</a:t>
            </a:r>
            <a:r>
              <a:rPr lang="nl-NL" sz="2800" dirty="0"/>
              <a:t>;</a:t>
            </a:r>
          </a:p>
          <a:p>
            <a:r>
              <a:rPr lang="nl-NL" sz="2800" dirty="0"/>
              <a:t>						</a:t>
            </a:r>
            <a:r>
              <a:rPr lang="nl-NL" sz="2800" dirty="0" err="1"/>
              <a:t>majority</a:t>
            </a:r>
            <a:r>
              <a:rPr lang="nl-NL" sz="2800" dirty="0"/>
              <a:t> </a:t>
            </a:r>
            <a:r>
              <a:rPr lang="nl-NL" sz="2800" dirty="0" err="1"/>
              <a:t>increased</a:t>
            </a:r>
            <a:endParaRPr lang="nl-NL" sz="2800" dirty="0"/>
          </a:p>
          <a:p>
            <a:r>
              <a:rPr lang="nl-NL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29435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E1ED8-0EA3-174C-B8CA-320A1047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backlash, how to keep  support of society and political majority?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D39119-1C8D-4141-867B-CA54C1A2D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828" y="2449285"/>
            <a:ext cx="9290957" cy="371950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New </a:t>
            </a:r>
            <a:r>
              <a:rPr lang="nl-NL" sz="3200" dirty="0" err="1"/>
              <a:t>Ipsos</a:t>
            </a:r>
            <a:r>
              <a:rPr lang="nl-NL" sz="3200" dirty="0"/>
              <a:t> survey </a:t>
            </a:r>
            <a:r>
              <a:rPr lang="nl-NL" sz="3200" dirty="0" err="1"/>
              <a:t>showing</a:t>
            </a:r>
            <a:r>
              <a:rPr lang="nl-NL" sz="3200" dirty="0"/>
              <a:t> support of </a:t>
            </a:r>
            <a:r>
              <a:rPr lang="nl-NL" sz="3200" dirty="0" err="1"/>
              <a:t>majority</a:t>
            </a: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err="1"/>
              <a:t>Develop</a:t>
            </a:r>
            <a:r>
              <a:rPr lang="nl-NL" sz="3200" dirty="0"/>
              <a:t> </a:t>
            </a:r>
            <a:r>
              <a:rPr lang="nl-NL" sz="3200" dirty="0" err="1"/>
              <a:t>alternative</a:t>
            </a:r>
            <a:r>
              <a:rPr lang="nl-NL" sz="3200" dirty="0"/>
              <a:t> </a:t>
            </a:r>
            <a:r>
              <a:rPr lang="nl-NL" sz="3200" dirty="0" err="1"/>
              <a:t>proposals</a:t>
            </a:r>
            <a:r>
              <a:rPr lang="nl-NL" sz="3200" dirty="0"/>
              <a:t> </a:t>
            </a:r>
            <a:r>
              <a:rPr lang="nl-NL" sz="3200" dirty="0" err="1"/>
              <a:t>supported</a:t>
            </a:r>
            <a:r>
              <a:rPr lang="nl-NL" sz="3200" dirty="0"/>
              <a:t> </a:t>
            </a:r>
            <a:r>
              <a:rPr lang="nl-NL" sz="3200" dirty="0" err="1"/>
              <a:t>by</a:t>
            </a:r>
            <a:r>
              <a:rPr lang="nl-NL" sz="3200" dirty="0"/>
              <a:t> a </a:t>
            </a:r>
            <a:r>
              <a:rPr lang="nl-NL" sz="3200" dirty="0" err="1"/>
              <a:t>political</a:t>
            </a:r>
            <a:r>
              <a:rPr lang="nl-NL" sz="3200" dirty="0"/>
              <a:t> </a:t>
            </a:r>
            <a:r>
              <a:rPr lang="nl-NL" sz="3200" dirty="0" err="1"/>
              <a:t>majority</a:t>
            </a:r>
            <a:r>
              <a:rPr lang="nl-NL" sz="3200" dirty="0"/>
              <a:t> </a:t>
            </a:r>
            <a:r>
              <a:rPr lang="nl-NL" sz="3200" dirty="0" err="1"/>
              <a:t>to</a:t>
            </a:r>
            <a:r>
              <a:rPr lang="nl-NL" sz="3200" dirty="0"/>
              <a:t> keep </a:t>
            </a:r>
            <a:r>
              <a:rPr lang="nl-NL" sz="3200" dirty="0" err="1"/>
              <a:t>the</a:t>
            </a:r>
            <a:r>
              <a:rPr lang="nl-NL" sz="3200" dirty="0"/>
              <a:t> topic on </a:t>
            </a:r>
            <a:r>
              <a:rPr lang="nl-NL" sz="3200" dirty="0" err="1"/>
              <a:t>the</a:t>
            </a:r>
            <a:r>
              <a:rPr lang="nl-NL" sz="3200" dirty="0"/>
              <a:t> agenda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B0EC40-7231-7A40-964C-B743D1B8AB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592263"/>
            <a:ext cx="9311368" cy="560410"/>
          </a:xfrm>
        </p:spPr>
        <p:txBody>
          <a:bodyPr/>
          <a:lstStyle/>
          <a:p>
            <a:r>
              <a:rPr lang="nl-NL" sz="3600" dirty="0"/>
              <a:t>Backlash: </a:t>
            </a:r>
            <a:r>
              <a:rPr lang="nl-NL" sz="3600" dirty="0" err="1"/>
              <a:t>vote</a:t>
            </a:r>
            <a:r>
              <a:rPr lang="nl-NL" sz="3600" dirty="0"/>
              <a:t> </a:t>
            </a:r>
            <a:r>
              <a:rPr lang="nl-NL" sz="3600" dirty="0" err="1"/>
              <a:t>against</a:t>
            </a:r>
            <a:r>
              <a:rPr lang="nl-NL" sz="3600" dirty="0"/>
              <a:t> </a:t>
            </a:r>
            <a:r>
              <a:rPr lang="nl-NL" sz="3600" dirty="0" err="1"/>
              <a:t>meat</a:t>
            </a:r>
            <a:r>
              <a:rPr lang="nl-NL" sz="3600" dirty="0"/>
              <a:t> </a:t>
            </a:r>
            <a:r>
              <a:rPr lang="nl-NL" sz="3600" dirty="0" err="1"/>
              <a:t>tax</a:t>
            </a:r>
            <a:r>
              <a:rPr lang="nl-NL" sz="3600" dirty="0"/>
              <a:t> May 2022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F7E0819-6A83-3545-8DF6-DE63DAEFBF7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13916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E7AD79A7-33E7-57D5-F8A6-0C40BFD94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limate &amp; biodiversity goals depend on how we eat</a:t>
            </a:r>
            <a:br>
              <a:rPr lang="en-BE"/>
            </a:br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93BEE6-7C98-94E3-4F4D-9189A3591FBB}"/>
              </a:ext>
            </a:extLst>
          </p:cNvPr>
          <p:cNvSpPr/>
          <p:nvPr/>
        </p:nvSpPr>
        <p:spPr>
          <a:xfrm>
            <a:off x="8835271" y="4459169"/>
            <a:ext cx="1405887" cy="140588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822" r="-486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B547012-1A42-F70E-84CC-30B4E13421FB}"/>
              </a:ext>
            </a:extLst>
          </p:cNvPr>
          <p:cNvSpPr txBox="1">
            <a:spLocks/>
          </p:cNvSpPr>
          <p:nvPr/>
        </p:nvSpPr>
        <p:spPr>
          <a:xfrm>
            <a:off x="7964774" y="6050555"/>
            <a:ext cx="4160653" cy="364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fontAlgn="ctr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buClr>
                <a:schemeClr val="accent6"/>
              </a:buClr>
              <a:buSzPct val="150000"/>
              <a:buFont typeface="Arial" panose="020B0604020202020204" pitchFamily="34" charset="0"/>
              <a:buChar char="•"/>
              <a:defRPr sz="110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58775" indent="-179388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SzPct val="150000"/>
              <a:buFont typeface="Arial" panose="020B0604020202020204" pitchFamily="34" charset="0"/>
              <a:buNone/>
              <a:defRPr sz="1100" i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0" indent="0" algn="l" defTabSz="914400" rtl="0" eaLnBrk="1" fontAlgn="ctr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i="1" kern="1200" cap="none" baseline="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BE" sz="1600" b="1">
                <a:latin typeface="Calibri" panose="020F0502020204030204" pitchFamily="34" charset="0"/>
                <a:cs typeface="Calibri" panose="020F0502020204030204" pitchFamily="34" charset="0"/>
              </a:rPr>
              <a:t>UN Secretary-General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60AC7-5015-D958-42B0-C18CC84CE8D1}"/>
              </a:ext>
            </a:extLst>
          </p:cNvPr>
          <p:cNvSpPr txBox="1"/>
          <p:nvPr/>
        </p:nvSpPr>
        <p:spPr>
          <a:xfrm>
            <a:off x="8835271" y="2531466"/>
            <a:ext cx="3290156" cy="1651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nl-NL" sz="4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"We are on a highway </a:t>
            </a:r>
            <a:r>
              <a:rPr lang="nl-NL" sz="4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4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4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</a:t>
            </a:r>
            <a:r>
              <a:rPr lang="nl-NL" sz="4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4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hell</a:t>
            </a:r>
            <a:r>
              <a:rPr lang="nl-NL" sz="4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BE" sz="4400" b="1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147494-B248-42B1-9E08-CC15F92287D7}"/>
              </a:ext>
            </a:extLst>
          </p:cNvPr>
          <p:cNvSpPr txBox="1"/>
          <p:nvPr/>
        </p:nvSpPr>
        <p:spPr>
          <a:xfrm>
            <a:off x="571499" y="3017418"/>
            <a:ext cx="77853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Denmark &amp; New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Zealand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GHG-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livestock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FEEAD5-E843-6EC6-2D93-149EC74B48D8}"/>
              </a:ext>
            </a:extLst>
          </p:cNvPr>
          <p:cNvSpPr txBox="1"/>
          <p:nvPr/>
        </p:nvSpPr>
        <p:spPr>
          <a:xfrm>
            <a:off x="571499" y="3616108"/>
            <a:ext cx="7994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Denmark,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Baltic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States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Bulgaria: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VAT on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dairy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C505FD8-CE94-3640-B156-E0E258E1DA67}"/>
              </a:ext>
            </a:extLst>
          </p:cNvPr>
          <p:cNvSpPr txBox="1"/>
          <p:nvPr/>
        </p:nvSpPr>
        <p:spPr>
          <a:xfrm>
            <a:off x="832757" y="522514"/>
            <a:ext cx="713201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rgbClr val="005EA4"/>
                </a:solidFill>
              </a:rPr>
              <a:t>Example</a:t>
            </a:r>
            <a:r>
              <a:rPr lang="nl-NL" sz="3200" b="1" dirty="0">
                <a:solidFill>
                  <a:srgbClr val="005EA4"/>
                </a:solidFill>
              </a:rPr>
              <a:t> </a:t>
            </a:r>
            <a:r>
              <a:rPr lang="nl-NL" sz="3200" b="1" dirty="0" err="1">
                <a:solidFill>
                  <a:srgbClr val="005EA4"/>
                </a:solidFill>
              </a:rPr>
              <a:t>transferable</a:t>
            </a:r>
            <a:r>
              <a:rPr lang="nl-NL" sz="3200" b="1" dirty="0">
                <a:solidFill>
                  <a:srgbClr val="005EA4"/>
                </a:solidFill>
              </a:rPr>
              <a:t> </a:t>
            </a:r>
            <a:r>
              <a:rPr lang="nl-NL" sz="3200" b="1" dirty="0" err="1">
                <a:solidFill>
                  <a:srgbClr val="005EA4"/>
                </a:solidFill>
              </a:rPr>
              <a:t>to</a:t>
            </a:r>
            <a:r>
              <a:rPr lang="nl-NL" sz="3200" b="1" dirty="0">
                <a:solidFill>
                  <a:srgbClr val="005EA4"/>
                </a:solidFill>
              </a:rPr>
              <a:t> </a:t>
            </a:r>
            <a:r>
              <a:rPr lang="nl-NL" sz="3200" b="1" dirty="0" err="1">
                <a:solidFill>
                  <a:srgbClr val="005EA4"/>
                </a:solidFill>
              </a:rPr>
              <a:t>other</a:t>
            </a:r>
            <a:r>
              <a:rPr lang="nl-NL" sz="3200" b="1" dirty="0">
                <a:solidFill>
                  <a:srgbClr val="005EA4"/>
                </a:solidFill>
              </a:rPr>
              <a:t> </a:t>
            </a:r>
            <a:r>
              <a:rPr lang="nl-NL" sz="3200" b="1" dirty="0" err="1">
                <a:solidFill>
                  <a:srgbClr val="005EA4"/>
                </a:solidFill>
              </a:rPr>
              <a:t>countries</a:t>
            </a:r>
            <a:r>
              <a:rPr lang="nl-NL" sz="3200" b="1" dirty="0">
                <a:solidFill>
                  <a:srgbClr val="005EA4"/>
                </a:solidFill>
              </a:rPr>
              <a:t>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8EB8B58-ED43-184C-93C9-13E875EE7D00}"/>
              </a:ext>
            </a:extLst>
          </p:cNvPr>
          <p:cNvSpPr txBox="1"/>
          <p:nvPr/>
        </p:nvSpPr>
        <p:spPr>
          <a:xfrm>
            <a:off x="571501" y="4183393"/>
            <a:ext cx="8490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6B3"/>
                </a:solidFill>
              </a:rPr>
              <a:t>Spain, Italy: low VAT </a:t>
            </a:r>
            <a:r>
              <a:rPr lang="nl-NL" sz="2400" b="1" dirty="0" err="1">
                <a:solidFill>
                  <a:srgbClr val="0096B3"/>
                </a:solidFill>
              </a:rPr>
              <a:t>rate</a:t>
            </a:r>
            <a:r>
              <a:rPr lang="nl-NL" sz="2400" b="1" dirty="0">
                <a:solidFill>
                  <a:srgbClr val="0096B3"/>
                </a:solidFill>
              </a:rPr>
              <a:t> </a:t>
            </a:r>
            <a:r>
              <a:rPr lang="nl-NL" sz="2400" b="1" dirty="0" err="1">
                <a:solidFill>
                  <a:srgbClr val="0096B3"/>
                </a:solidFill>
              </a:rPr>
              <a:t>healthy</a:t>
            </a:r>
            <a:r>
              <a:rPr lang="nl-NL" sz="2400" b="1" dirty="0">
                <a:solidFill>
                  <a:srgbClr val="0096B3"/>
                </a:solidFill>
              </a:rPr>
              <a:t> food, </a:t>
            </a:r>
            <a:r>
              <a:rPr lang="nl-NL" sz="2400" b="1" dirty="0" err="1">
                <a:solidFill>
                  <a:srgbClr val="0096B3"/>
                </a:solidFill>
              </a:rPr>
              <a:t>higher</a:t>
            </a:r>
            <a:r>
              <a:rPr lang="nl-NL" sz="2400" b="1" dirty="0">
                <a:solidFill>
                  <a:srgbClr val="0096B3"/>
                </a:solidFill>
              </a:rPr>
              <a:t> VAT on </a:t>
            </a:r>
            <a:r>
              <a:rPr lang="nl-NL" sz="2400" b="1" dirty="0" err="1">
                <a:solidFill>
                  <a:srgbClr val="0096B3"/>
                </a:solidFill>
              </a:rPr>
              <a:t>meat</a:t>
            </a:r>
            <a:r>
              <a:rPr lang="nl-NL" sz="2400" b="1" dirty="0">
                <a:solidFill>
                  <a:srgbClr val="0096B3"/>
                </a:solidFill>
              </a:rPr>
              <a:t>/</a:t>
            </a:r>
            <a:r>
              <a:rPr lang="nl-NL" sz="2400" b="1" dirty="0" err="1">
                <a:solidFill>
                  <a:srgbClr val="0096B3"/>
                </a:solidFill>
              </a:rPr>
              <a:t>dairy</a:t>
            </a:r>
            <a:endParaRPr lang="nl-NL" sz="2400" b="1" dirty="0">
              <a:solidFill>
                <a:srgbClr val="0096B3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45F2A38-1899-6344-ADD8-9F7B5F678250}"/>
              </a:ext>
            </a:extLst>
          </p:cNvPr>
          <p:cNvSpPr txBox="1"/>
          <p:nvPr/>
        </p:nvSpPr>
        <p:spPr>
          <a:xfrm>
            <a:off x="571500" y="4860378"/>
            <a:ext cx="77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96B3"/>
                </a:solidFill>
              </a:rPr>
              <a:t>EU-</a:t>
            </a:r>
            <a:r>
              <a:rPr lang="nl-NL" sz="2400" b="1" dirty="0" err="1">
                <a:solidFill>
                  <a:srgbClr val="0096B3"/>
                </a:solidFill>
              </a:rPr>
              <a:t>Commission</a:t>
            </a:r>
            <a:r>
              <a:rPr lang="nl-NL" sz="2400" b="1" dirty="0">
                <a:solidFill>
                  <a:srgbClr val="0096B3"/>
                </a:solidFill>
              </a:rPr>
              <a:t> preparing GHG </a:t>
            </a:r>
            <a:r>
              <a:rPr lang="nl-NL" sz="2400" b="1" dirty="0" err="1">
                <a:solidFill>
                  <a:srgbClr val="0096B3"/>
                </a:solidFill>
              </a:rPr>
              <a:t>emission</a:t>
            </a:r>
            <a:r>
              <a:rPr lang="nl-NL" sz="2400" b="1" dirty="0">
                <a:solidFill>
                  <a:srgbClr val="0096B3"/>
                </a:solidFill>
              </a:rPr>
              <a:t> </a:t>
            </a:r>
            <a:r>
              <a:rPr lang="nl-NL" sz="2400" b="1" dirty="0" err="1">
                <a:solidFill>
                  <a:srgbClr val="0096B3"/>
                </a:solidFill>
              </a:rPr>
              <a:t>tax</a:t>
            </a:r>
            <a:r>
              <a:rPr lang="nl-NL" sz="2400" b="1" dirty="0">
                <a:solidFill>
                  <a:srgbClr val="0096B3"/>
                </a:solidFill>
              </a:rPr>
              <a:t> ETS livestock </a:t>
            </a:r>
            <a:r>
              <a:rPr lang="nl-NL" sz="2400" b="1" dirty="0" err="1">
                <a:solidFill>
                  <a:srgbClr val="0096B3"/>
                </a:solidFill>
              </a:rPr>
              <a:t>for</a:t>
            </a:r>
            <a:r>
              <a:rPr lang="nl-NL" sz="2400" b="1" dirty="0">
                <a:solidFill>
                  <a:srgbClr val="0096B3"/>
                </a:solidFill>
              </a:rPr>
              <a:t> 2026 </a:t>
            </a:r>
          </a:p>
        </p:txBody>
      </p:sp>
    </p:spTree>
    <p:extLst>
      <p:ext uri="{BB962C8B-B14F-4D97-AF65-F5344CB8AC3E}">
        <p14:creationId xmlns:p14="http://schemas.microsoft.com/office/powerpoint/2010/main" val="2420469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7F00A-5CDF-DA4F-8563-2744A129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tAPP</a:t>
            </a:r>
            <a:r>
              <a:rPr lang="nl-NL" dirty="0"/>
              <a:t> </a:t>
            </a:r>
            <a:r>
              <a:rPr lang="nl-NL" dirty="0" err="1"/>
              <a:t>Proposal</a:t>
            </a:r>
            <a:r>
              <a:rPr lang="nl-NL" dirty="0"/>
              <a:t> </a:t>
            </a:r>
            <a:r>
              <a:rPr lang="nl-NL" dirty="0" err="1"/>
              <a:t>presented</a:t>
            </a:r>
            <a:r>
              <a:rPr lang="nl-NL" dirty="0"/>
              <a:t> </a:t>
            </a:r>
            <a:r>
              <a:rPr lang="nl-NL" dirty="0" err="1"/>
              <a:t>yesterday</a:t>
            </a:r>
            <a:r>
              <a:rPr lang="nl-NL" dirty="0"/>
              <a:t> in </a:t>
            </a:r>
            <a:r>
              <a:rPr lang="nl-NL" dirty="0" err="1"/>
              <a:t>berlin</a:t>
            </a:r>
            <a:r>
              <a:rPr lang="nl-NL" dirty="0"/>
              <a:t> 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1EB466C-9E1C-0744-A565-21775521CE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47C5989C-BE98-4482-9DBA-8BB7E8A4C583}" type="slidenum">
              <a:rPr lang="en-BE" smtClean="0"/>
              <a:pPr algn="r"/>
              <a:t>26</a:t>
            </a:fld>
            <a:endParaRPr lang="en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298AA1-4253-E047-92CE-CFE7EF6D81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4" y="1798320"/>
            <a:ext cx="11820525" cy="43675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Deutsche </a:t>
            </a:r>
            <a:r>
              <a:rPr lang="en-US" sz="2800" dirty="0" err="1"/>
              <a:t>Umwelthilfe</a:t>
            </a:r>
            <a:r>
              <a:rPr lang="en-US" sz="2800" dirty="0"/>
              <a:t> &amp; TAPP event : IPSOS-consumer survey / CE Delft </a:t>
            </a:r>
          </a:p>
          <a:p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93AA"/>
                </a:solidFill>
              </a:rPr>
              <a:t>My hopes for the next steps in our work? EU &amp; EU countries</a:t>
            </a:r>
          </a:p>
          <a:p>
            <a:pPr marL="628650" lvl="1" indent="-457200"/>
            <a:r>
              <a:rPr lang="en-US" sz="2800" dirty="0"/>
              <a:t>Framework Sustainable Food Systems (FSFS) &amp; proposal ETS system for agriculture/livestock, both coming autumn 2023</a:t>
            </a:r>
          </a:p>
          <a:p>
            <a:pPr marL="628650" lvl="1" indent="-457200"/>
            <a:r>
              <a:rPr lang="en-US" sz="2800" dirty="0"/>
              <a:t>End 2023 Danish proposal taxing GHG emissions livestock/food</a:t>
            </a:r>
          </a:p>
          <a:p>
            <a:pPr marL="628650" lvl="1" indent="-457200"/>
            <a:r>
              <a:rPr lang="en-US" sz="2800" dirty="0"/>
              <a:t>Germany : FDP Finance minister is still blocking taxes</a:t>
            </a:r>
          </a:p>
          <a:p>
            <a:pPr marL="628650" lvl="1" indent="-457200"/>
            <a:r>
              <a:rPr lang="en-US" sz="2800" dirty="0"/>
              <a:t>Netherlands: tax on GHG &amp; nitrogen emissions for livestock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5609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C496C28B-F1AE-A864-E8A8-D26D75280E17}"/>
              </a:ext>
            </a:extLst>
          </p:cNvPr>
          <p:cNvSpPr txBox="1"/>
          <p:nvPr/>
        </p:nvSpPr>
        <p:spPr>
          <a:xfrm>
            <a:off x="371475" y="1235676"/>
            <a:ext cx="9906381" cy="4850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PPP in </a:t>
            </a:r>
            <a:r>
              <a:rPr lang="en-US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food policies climate/pollution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Farmers or supermarkets should pay for GHG-emissions (ca. 90 euro/ton)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EU import taxes on meat, dairy, soy / animal feed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 reform on food in the EU and ETS for livestock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Food &amp; Climate fund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Meat taxes needed to pay for loss &amp; damage fund (UN Climate summit)</a:t>
            </a:r>
          </a:p>
          <a:p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 legislation to end low meat price marketing , EU restrictions advertising </a:t>
            </a:r>
          </a:p>
          <a:p>
            <a:endParaRPr lang="en-GB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label Planet-Score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36F9BE-D70C-9128-E13B-F231BDBB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77481"/>
            <a:ext cx="8250011" cy="858195"/>
          </a:xfrm>
        </p:spPr>
        <p:txBody>
          <a:bodyPr/>
          <a:lstStyle/>
          <a:p>
            <a:r>
              <a:rPr lang="en-GB" dirty="0"/>
              <a:t>EU FSFS: </a:t>
            </a:r>
            <a:r>
              <a:rPr lang="en-US" dirty="0"/>
              <a:t>Polluter Pays Principle for food </a:t>
            </a:r>
            <a:r>
              <a:rPr lang="en-BE"/>
              <a:t>riority 2: polluter pays principle</a:t>
            </a:r>
          </a:p>
        </p:txBody>
      </p:sp>
    </p:spTree>
    <p:extLst>
      <p:ext uri="{BB962C8B-B14F-4D97-AF65-F5344CB8AC3E}">
        <p14:creationId xmlns:p14="http://schemas.microsoft.com/office/powerpoint/2010/main" val="3225572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4E2CA2FC-7C80-EC4A-87DC-04144063965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F6B7AAD-FD7C-7D4A-A815-72EF1612B2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25B46F-C1F8-EC4F-8021-1E762ECAC1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9974EEF-E98E-FD40-865B-72D66927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F9A59F5-D08F-8D4C-9CE5-6EBEDF5A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330"/>
            <a:ext cx="12192000" cy="680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0BDDA2-3E30-259D-40DF-7842A49246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544512"/>
            <a:ext cx="6543676" cy="4589463"/>
          </a:xfrm>
        </p:spPr>
        <p:txBody>
          <a:bodyPr/>
          <a:lstStyle/>
          <a:p>
            <a:pPr>
              <a:lnSpc>
                <a:spcPts val="6500"/>
              </a:lnSpc>
            </a:pPr>
            <a:r>
              <a:rPr lang="en-GB" sz="6000" b="1">
                <a:cs typeface="Calibri" panose="020F0502020204030204" pitchFamily="34" charset="0"/>
              </a:rPr>
              <a:t>THANKS</a:t>
            </a:r>
            <a:br>
              <a:rPr lang="en-GB" sz="6000" b="1">
                <a:cs typeface="Calibri" panose="020F0502020204030204" pitchFamily="34" charset="0"/>
              </a:rPr>
            </a:br>
            <a:r>
              <a:rPr lang="en-GB" sz="6000" b="1">
                <a:cs typeface="Calibri" panose="020F0502020204030204" pitchFamily="34" charset="0"/>
              </a:rPr>
              <a:t>FOR YOUR ATTENTION!</a:t>
            </a:r>
          </a:p>
          <a:p>
            <a:r>
              <a:rPr lang="en-GB" sz="5000">
                <a:solidFill>
                  <a:srgbClr val="01A9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GB" sz="5000" cap="none">
                <a:solidFill>
                  <a:srgbClr val="01A9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uestions</a:t>
            </a:r>
            <a:r>
              <a:rPr lang="en-GB" sz="5000">
                <a:solidFill>
                  <a:srgbClr val="01A97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BE" sz="7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FB7B8-3574-109D-FB0B-EDAF353761E7}"/>
              </a:ext>
            </a:extLst>
          </p:cNvPr>
          <p:cNvSpPr txBox="1"/>
          <p:nvPr/>
        </p:nvSpPr>
        <p:spPr>
          <a:xfrm>
            <a:off x="371475" y="5133975"/>
            <a:ext cx="73580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tappcoalition.eu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info@tappcoalitie.nl</a:t>
            </a: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0031 6 22 40 77 12</a:t>
            </a:r>
          </a:p>
        </p:txBody>
      </p:sp>
    </p:spTree>
    <p:extLst>
      <p:ext uri="{BB962C8B-B14F-4D97-AF65-F5344CB8AC3E}">
        <p14:creationId xmlns:p14="http://schemas.microsoft.com/office/powerpoint/2010/main" val="236187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9DBA458-1F0E-3DFA-F2D9-7091F1163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b="1">
                <a:latin typeface="Calibri" panose="020F0502020204030204" pitchFamily="34" charset="0"/>
                <a:cs typeface="Calibri" panose="020F0502020204030204" pitchFamily="34" charset="0"/>
              </a:rPr>
              <a:t>owardS a true price for animal products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08F542B-CE24-0A59-1F30-CFE6D0A5A3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1476" y="1591272"/>
            <a:ext cx="1757471" cy="267508"/>
          </a:xfrm>
        </p:spPr>
        <p:txBody>
          <a:bodyPr/>
          <a:lstStyle/>
          <a:p>
            <a:r>
              <a:rPr lang="nl-NL" err="1"/>
              <a:t>What</a:t>
            </a:r>
            <a:r>
              <a:rPr lang="nl-NL"/>
              <a:t> do we do?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04EA7-B061-CC98-3D10-89CC92A6B06A}"/>
              </a:ext>
            </a:extLst>
          </p:cNvPr>
          <p:cNvSpPr txBox="1"/>
          <p:nvPr/>
        </p:nvSpPr>
        <p:spPr>
          <a:xfrm>
            <a:off x="371475" y="1942009"/>
            <a:ext cx="609814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2400" b="1" dirty="0" err="1">
                <a:latin typeface="Calibri"/>
                <a:cs typeface="Calibri"/>
              </a:rPr>
              <a:t>Reports</a:t>
            </a:r>
            <a:r>
              <a:rPr lang="nl-NL" sz="2400" b="1" dirty="0">
                <a:latin typeface="Calibri"/>
                <a:cs typeface="Calibri"/>
              </a:rPr>
              <a:t> on </a:t>
            </a:r>
            <a:r>
              <a:rPr lang="nl-NL" sz="2400" b="1" dirty="0" err="1">
                <a:latin typeface="Calibri"/>
                <a:cs typeface="Calibri"/>
              </a:rPr>
              <a:t>true</a:t>
            </a:r>
            <a:r>
              <a:rPr lang="nl-NL" sz="2400" b="1" dirty="0">
                <a:latin typeface="Calibri"/>
                <a:cs typeface="Calibri"/>
              </a:rPr>
              <a:t> pricing/</a:t>
            </a:r>
            <a:r>
              <a:rPr lang="nl-NL" sz="2400" b="1" dirty="0" err="1">
                <a:latin typeface="Calibri"/>
                <a:cs typeface="Calibri"/>
              </a:rPr>
              <a:t>fiscal</a:t>
            </a:r>
            <a:r>
              <a:rPr lang="nl-NL" sz="2400" b="1" dirty="0">
                <a:latin typeface="Calibri"/>
                <a:cs typeface="Calibri"/>
              </a:rPr>
              <a:t> incentives </a:t>
            </a:r>
          </a:p>
          <a:p>
            <a:pPr marL="171450" indent="-171450" font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Policy </a:t>
            </a:r>
            <a:r>
              <a:rPr lang="nl-NL" sz="2400" b="1" dirty="0" err="1">
                <a:latin typeface="Calibri"/>
                <a:cs typeface="Calibri"/>
              </a:rPr>
              <a:t>advocacy</a:t>
            </a:r>
            <a:r>
              <a:rPr lang="nl-NL" sz="2400" b="1" dirty="0">
                <a:latin typeface="Calibri"/>
                <a:cs typeface="Calibri"/>
              </a:rPr>
              <a:t> in EU / Member </a:t>
            </a:r>
            <a:r>
              <a:rPr lang="nl-NL" sz="2400" b="1" dirty="0" err="1">
                <a:latin typeface="Calibri"/>
                <a:cs typeface="Calibri"/>
              </a:rPr>
              <a:t>states</a:t>
            </a:r>
            <a:endParaRPr lang="nl-NL" sz="2400" b="1" dirty="0">
              <a:latin typeface="Calibri"/>
              <a:cs typeface="Calibri"/>
            </a:endParaRPr>
          </a:p>
          <a:p>
            <a:pPr marL="171450" indent="-171450" font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Global </a:t>
            </a:r>
            <a:r>
              <a:rPr lang="nl-NL" sz="2400" b="1" dirty="0" err="1">
                <a:latin typeface="Calibri"/>
                <a:cs typeface="Calibri"/>
              </a:rPr>
              <a:t>and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consumer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campaigns</a:t>
            </a:r>
            <a:r>
              <a:rPr lang="nl-NL" sz="2400" b="1" dirty="0">
                <a:latin typeface="Calibri"/>
                <a:cs typeface="Calibri"/>
              </a:rPr>
              <a:t> </a:t>
            </a:r>
          </a:p>
          <a:p>
            <a:pPr marL="171450" indent="-171450" fontAlgn="ctr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/>
                <a:cs typeface="Calibri"/>
              </a:rPr>
              <a:t>Catering </a:t>
            </a:r>
            <a:r>
              <a:rPr lang="nl-NL" sz="2400" b="1" dirty="0" err="1">
                <a:latin typeface="Calibri"/>
                <a:cs typeface="Calibri"/>
              </a:rPr>
              <a:t>projects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with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nl-NL" sz="2400" b="1" dirty="0" err="1">
                <a:latin typeface="Calibri"/>
                <a:cs typeface="Calibri"/>
              </a:rPr>
              <a:t>igher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meat</a:t>
            </a:r>
            <a:r>
              <a:rPr lang="nl-NL" sz="2400" b="1" dirty="0">
                <a:latin typeface="Calibri"/>
                <a:cs typeface="Calibri"/>
              </a:rPr>
              <a:t> </a:t>
            </a:r>
            <a:r>
              <a:rPr lang="nl-NL" sz="2400" b="1" dirty="0" err="1">
                <a:latin typeface="Calibri"/>
                <a:cs typeface="Calibri"/>
              </a:rPr>
              <a:t>prices</a:t>
            </a:r>
            <a:endParaRPr lang="nl-NL" sz="2400" b="1" dirty="0">
              <a:latin typeface="Calibri"/>
              <a:cs typeface="Calibri"/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B86C06FE-F3D2-FE94-B67A-FDEA17BA7A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907" r="21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4131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396B8F-F72F-07D8-860A-D3D61312DB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1592263"/>
            <a:ext cx="5401528" cy="4060594"/>
          </a:xfrm>
        </p:spPr>
        <p:txBody>
          <a:bodyPr/>
          <a:lstStyle/>
          <a:p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CE Delft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reports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Sustainability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charge on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endParaRPr lang="nl-NL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dairy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eggs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TAPP report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Aligning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food pricing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policies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European Green Deal’</a:t>
            </a: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EU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Parliament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5th Feb 2020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Vote</a:t>
            </a:r>
            <a:r>
              <a:rPr lang="nl-NL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2021 on VAT reform food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nl-NL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92CB994-E078-BFF6-DAC6-6D76B20B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53137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0A8064D-3312-BD49-A1DA-65B7E6F3F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4" y="1009403"/>
            <a:ext cx="11820525" cy="37380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Petition</a:t>
            </a:r>
            <a:r>
              <a:rPr lang="nl-NL" sz="2400" dirty="0"/>
              <a:t> </a:t>
            </a:r>
            <a:r>
              <a:rPr lang="nl-NL" sz="2400" dirty="0" err="1"/>
              <a:t>meat</a:t>
            </a:r>
            <a:r>
              <a:rPr lang="nl-NL" sz="2400" dirty="0"/>
              <a:t> </a:t>
            </a:r>
            <a:r>
              <a:rPr lang="nl-NL" sz="2400" dirty="0" err="1"/>
              <a:t>tax</a:t>
            </a:r>
            <a:r>
              <a:rPr lang="nl-NL" sz="2400" dirty="0"/>
              <a:t> </a:t>
            </a:r>
            <a:r>
              <a:rPr lang="nl-NL" sz="2400" dirty="0" err="1"/>
              <a:t>signed</a:t>
            </a:r>
            <a:r>
              <a:rPr lang="nl-NL" sz="2400" dirty="0"/>
              <a:t> 50.000 x in 4 weeks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 </a:t>
            </a:r>
            <a:r>
              <a:rPr lang="nl-NL" sz="2400" dirty="0" err="1"/>
              <a:t>governmental</a:t>
            </a:r>
            <a:r>
              <a:rPr lang="nl-NL" sz="2400" dirty="0"/>
              <a:t> </a:t>
            </a:r>
            <a:r>
              <a:rPr lang="nl-NL" sz="2400" dirty="0" err="1"/>
              <a:t>political</a:t>
            </a:r>
            <a:r>
              <a:rPr lang="nl-NL" sz="2400" dirty="0"/>
              <a:t> </a:t>
            </a:r>
            <a:r>
              <a:rPr lang="nl-NL" sz="2400" dirty="0" err="1"/>
              <a:t>parties</a:t>
            </a:r>
            <a:r>
              <a:rPr lang="nl-NL" sz="2400" dirty="0"/>
              <a:t> </a:t>
            </a:r>
            <a:r>
              <a:rPr lang="nl-NL" sz="2400" dirty="0" err="1"/>
              <a:t>included</a:t>
            </a:r>
            <a:r>
              <a:rPr lang="nl-NL" sz="2400" dirty="0"/>
              <a:t> </a:t>
            </a:r>
            <a:r>
              <a:rPr lang="nl-NL" sz="2400" dirty="0" err="1"/>
              <a:t>meat</a:t>
            </a:r>
            <a:r>
              <a:rPr lang="nl-NL" sz="2400" dirty="0"/>
              <a:t> </a:t>
            </a:r>
            <a:r>
              <a:rPr lang="nl-NL" sz="2400" dirty="0" err="1"/>
              <a:t>tax</a:t>
            </a:r>
            <a:r>
              <a:rPr lang="nl-NL" sz="2400" dirty="0"/>
              <a:t> in </a:t>
            </a:r>
            <a:r>
              <a:rPr lang="nl-NL" sz="2400" dirty="0" err="1"/>
              <a:t>election</a:t>
            </a:r>
            <a:r>
              <a:rPr lang="nl-NL" sz="2400" dirty="0"/>
              <a:t> </a:t>
            </a:r>
            <a:r>
              <a:rPr lang="nl-NL" sz="2400" dirty="0" err="1"/>
              <a:t>programme</a:t>
            </a:r>
            <a:r>
              <a:rPr lang="nl-NL" sz="2400" dirty="0"/>
              <a:t> (+ 2 </a:t>
            </a:r>
            <a:r>
              <a:rPr lang="nl-NL" sz="2400" dirty="0" err="1"/>
              <a:t>others</a:t>
            </a:r>
            <a:r>
              <a:rPr lang="nl-NL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Agriculture</a:t>
            </a:r>
            <a:r>
              <a:rPr lang="nl-NL" sz="2400" dirty="0"/>
              <a:t> </a:t>
            </a:r>
            <a:r>
              <a:rPr lang="nl-NL" sz="2400" dirty="0" err="1"/>
              <a:t>Ministry</a:t>
            </a:r>
            <a:r>
              <a:rPr lang="nl-NL" sz="2400" dirty="0"/>
              <a:t> </a:t>
            </a:r>
            <a:r>
              <a:rPr lang="nl-NL" sz="2400" dirty="0" err="1"/>
              <a:t>developed</a:t>
            </a:r>
            <a:r>
              <a:rPr lang="nl-NL" sz="2400" dirty="0"/>
              <a:t> </a:t>
            </a:r>
            <a:r>
              <a:rPr lang="nl-NL" sz="2400" dirty="0" err="1"/>
              <a:t>meat</a:t>
            </a:r>
            <a:r>
              <a:rPr lang="nl-NL" sz="2400" dirty="0"/>
              <a:t> </a:t>
            </a:r>
            <a:r>
              <a:rPr lang="nl-NL" sz="2400" dirty="0" err="1"/>
              <a:t>tax</a:t>
            </a:r>
            <a:r>
              <a:rPr lang="nl-NL" sz="2400" dirty="0"/>
              <a:t> </a:t>
            </a:r>
            <a:r>
              <a:rPr lang="nl-NL" sz="2400" dirty="0" err="1"/>
              <a:t>proposal</a:t>
            </a:r>
            <a:r>
              <a:rPr lang="nl-NL" sz="2400" dirty="0"/>
              <a:t> </a:t>
            </a:r>
            <a:r>
              <a:rPr lang="nl-NL" sz="2400" dirty="0" err="1"/>
              <a:t>based</a:t>
            </a:r>
            <a:r>
              <a:rPr lang="nl-NL" sz="2400" dirty="0"/>
              <a:t> on TAPP </a:t>
            </a:r>
            <a:r>
              <a:rPr lang="nl-NL" sz="2400" dirty="0" err="1"/>
              <a:t>plans</a:t>
            </a:r>
            <a:r>
              <a:rPr lang="nl-NL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Agriculture</a:t>
            </a:r>
            <a:r>
              <a:rPr lang="nl-NL" sz="2400" dirty="0"/>
              <a:t> </a:t>
            </a:r>
            <a:r>
              <a:rPr lang="nl-NL" sz="2400" dirty="0" err="1"/>
              <a:t>Minster</a:t>
            </a:r>
            <a:r>
              <a:rPr lang="nl-NL" sz="2400" dirty="0"/>
              <a:t> </a:t>
            </a:r>
            <a:r>
              <a:rPr lang="nl-NL" sz="2400" dirty="0" err="1"/>
              <a:t>announced</a:t>
            </a:r>
            <a:r>
              <a:rPr lang="nl-NL" sz="2400" dirty="0"/>
              <a:t> </a:t>
            </a:r>
            <a:r>
              <a:rPr lang="nl-NL" sz="2400" dirty="0" err="1"/>
              <a:t>study</a:t>
            </a:r>
            <a:r>
              <a:rPr lang="nl-NL" sz="2400" dirty="0"/>
              <a:t> </a:t>
            </a:r>
            <a:r>
              <a:rPr lang="nl-NL" sz="2400" dirty="0" err="1"/>
              <a:t>how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tax</a:t>
            </a:r>
            <a:r>
              <a:rPr lang="nl-NL" sz="2400" dirty="0"/>
              <a:t> </a:t>
            </a:r>
            <a:r>
              <a:rPr lang="nl-NL" sz="2400" dirty="0" err="1"/>
              <a:t>meat</a:t>
            </a:r>
            <a:r>
              <a:rPr lang="nl-NL" sz="2400" dirty="0"/>
              <a:t> – </a:t>
            </a:r>
            <a:r>
              <a:rPr lang="nl-NL" sz="2400" dirty="0" err="1"/>
              <a:t>financing</a:t>
            </a:r>
            <a:r>
              <a:rPr lang="nl-NL" sz="2400" dirty="0"/>
              <a:t> farmers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rgbClr val="C00000"/>
                </a:solidFill>
              </a:rPr>
              <a:t>However</a:t>
            </a:r>
            <a:r>
              <a:rPr lang="nl-NL" sz="2400" dirty="0">
                <a:solidFill>
                  <a:srgbClr val="C00000"/>
                </a:solidFill>
              </a:rPr>
              <a:t>, </a:t>
            </a:r>
            <a:r>
              <a:rPr lang="nl-NL" sz="2400" dirty="0" err="1">
                <a:solidFill>
                  <a:srgbClr val="C00000"/>
                </a:solidFill>
              </a:rPr>
              <a:t>majority</a:t>
            </a:r>
            <a:r>
              <a:rPr lang="nl-NL" sz="2400" dirty="0">
                <a:solidFill>
                  <a:srgbClr val="C00000"/>
                </a:solidFill>
              </a:rPr>
              <a:t> </a:t>
            </a:r>
            <a:r>
              <a:rPr lang="nl-NL" sz="2400" dirty="0" err="1">
                <a:solidFill>
                  <a:srgbClr val="C00000"/>
                </a:solidFill>
              </a:rPr>
              <a:t>vote</a:t>
            </a:r>
            <a:r>
              <a:rPr lang="nl-NL" sz="2400" dirty="0">
                <a:solidFill>
                  <a:srgbClr val="C00000"/>
                </a:solidFill>
              </a:rPr>
              <a:t> in </a:t>
            </a:r>
            <a:r>
              <a:rPr lang="nl-NL" sz="2400" dirty="0" err="1">
                <a:solidFill>
                  <a:srgbClr val="C00000"/>
                </a:solidFill>
              </a:rPr>
              <a:t>Parliament</a:t>
            </a:r>
            <a:r>
              <a:rPr lang="nl-NL" sz="2400" dirty="0">
                <a:solidFill>
                  <a:srgbClr val="C00000"/>
                </a:solidFill>
              </a:rPr>
              <a:t> 2022 </a:t>
            </a:r>
            <a:r>
              <a:rPr lang="nl-NL" sz="2400" dirty="0" err="1">
                <a:solidFill>
                  <a:srgbClr val="C00000"/>
                </a:solidFill>
              </a:rPr>
              <a:t>not</a:t>
            </a:r>
            <a:r>
              <a:rPr lang="nl-NL" sz="2400" dirty="0">
                <a:solidFill>
                  <a:srgbClr val="C00000"/>
                </a:solidFill>
              </a:rPr>
              <a:t> </a:t>
            </a:r>
            <a:r>
              <a:rPr lang="nl-NL" sz="2400" dirty="0" err="1">
                <a:solidFill>
                  <a:srgbClr val="C00000"/>
                </a:solidFill>
              </a:rPr>
              <a:t>to</a:t>
            </a:r>
            <a:r>
              <a:rPr lang="nl-NL" sz="2400" dirty="0">
                <a:solidFill>
                  <a:srgbClr val="C00000"/>
                </a:solidFill>
              </a:rPr>
              <a:t> </a:t>
            </a:r>
            <a:r>
              <a:rPr lang="nl-NL" sz="2400" dirty="0" err="1">
                <a:solidFill>
                  <a:srgbClr val="C00000"/>
                </a:solidFill>
              </a:rPr>
              <a:t>tax</a:t>
            </a:r>
            <a:r>
              <a:rPr lang="nl-NL" sz="2400" dirty="0">
                <a:solidFill>
                  <a:srgbClr val="C00000"/>
                </a:solidFill>
              </a:rPr>
              <a:t> </a:t>
            </a:r>
            <a:r>
              <a:rPr lang="nl-NL" sz="2400" dirty="0" err="1">
                <a:solidFill>
                  <a:srgbClr val="C00000"/>
                </a:solidFill>
              </a:rPr>
              <a:t>meat</a:t>
            </a:r>
            <a:r>
              <a:rPr lang="nl-NL" sz="2400" dirty="0">
                <a:solidFill>
                  <a:srgbClr val="C00000"/>
                </a:solidFill>
              </a:rPr>
              <a:t>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Majority</a:t>
            </a:r>
            <a:r>
              <a:rPr lang="nl-NL" sz="2400" dirty="0"/>
              <a:t> </a:t>
            </a:r>
            <a:r>
              <a:rPr lang="nl-NL" sz="2400" dirty="0" err="1"/>
              <a:t>vote</a:t>
            </a:r>
            <a:r>
              <a:rPr lang="nl-NL" sz="2400" dirty="0"/>
              <a:t> </a:t>
            </a:r>
            <a:r>
              <a:rPr lang="nl-NL" sz="2400" dirty="0" err="1"/>
              <a:t>Parliament</a:t>
            </a:r>
            <a:r>
              <a:rPr lang="nl-NL" sz="2400" dirty="0"/>
              <a:t> pricing GHG-</a:t>
            </a:r>
            <a:r>
              <a:rPr lang="nl-NL" sz="2400" dirty="0" err="1"/>
              <a:t>emissions</a:t>
            </a:r>
            <a:r>
              <a:rPr lang="nl-NL" sz="2400" dirty="0"/>
              <a:t> / </a:t>
            </a:r>
            <a:r>
              <a:rPr lang="nl-NL" sz="2400" dirty="0" err="1"/>
              <a:t>nitrogen</a:t>
            </a:r>
            <a:r>
              <a:rPr lang="nl-NL" sz="2400" dirty="0"/>
              <a:t> livestock / end low </a:t>
            </a:r>
            <a:r>
              <a:rPr lang="nl-NL" sz="2400" dirty="0" err="1"/>
              <a:t>meat</a:t>
            </a:r>
            <a:r>
              <a:rPr lang="nl-NL" sz="2400" dirty="0"/>
              <a:t> </a:t>
            </a:r>
            <a:r>
              <a:rPr lang="nl-NL" sz="2400" dirty="0" err="1"/>
              <a:t>prices</a:t>
            </a: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err="1"/>
              <a:t>Ministerial</a:t>
            </a:r>
            <a:r>
              <a:rPr lang="nl-NL" sz="2400" dirty="0"/>
              <a:t> </a:t>
            </a:r>
            <a:r>
              <a:rPr lang="nl-NL" sz="2400" dirty="0" err="1"/>
              <a:t>proposal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taxing</a:t>
            </a:r>
            <a:r>
              <a:rPr lang="nl-NL" sz="2400" dirty="0"/>
              <a:t> </a:t>
            </a:r>
            <a:r>
              <a:rPr lang="nl-NL" sz="2400" dirty="0" err="1"/>
              <a:t>meat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dairy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2030 </a:t>
            </a:r>
            <a:r>
              <a:rPr lang="nl-NL" sz="2400" dirty="0" err="1"/>
              <a:t>climate</a:t>
            </a:r>
            <a:r>
              <a:rPr lang="nl-NL" sz="2400" dirty="0"/>
              <a:t> goals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Supermarkets </a:t>
            </a:r>
            <a:r>
              <a:rPr lang="nl-NL" sz="2400" dirty="0" err="1"/>
              <a:t>announce</a:t>
            </a:r>
            <a:r>
              <a:rPr lang="nl-NL" sz="2400" dirty="0"/>
              <a:t> </a:t>
            </a:r>
            <a:r>
              <a:rPr lang="nl-NL" sz="2400" dirty="0" err="1"/>
              <a:t>higher</a:t>
            </a:r>
            <a:r>
              <a:rPr lang="nl-NL" sz="2400" dirty="0"/>
              <a:t> </a:t>
            </a:r>
            <a:r>
              <a:rPr lang="nl-NL" sz="2400" dirty="0" err="1"/>
              <a:t>prices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sustainability</a:t>
            </a:r>
            <a:r>
              <a:rPr lang="nl-NL" sz="2400" dirty="0"/>
              <a:t> label livestock farmers</a:t>
            </a:r>
          </a:p>
          <a:p>
            <a:pPr marL="342900" lvl="3" indent="-342900"/>
            <a:r>
              <a:rPr lang="nl-NL" sz="2400" dirty="0"/>
              <a:t>		eg 5 </a:t>
            </a:r>
            <a:r>
              <a:rPr lang="nl-NL" sz="2400" dirty="0" err="1"/>
              <a:t>eurocents</a:t>
            </a:r>
            <a:r>
              <a:rPr lang="nl-NL" sz="2400" dirty="0"/>
              <a:t> per liter </a:t>
            </a:r>
            <a:r>
              <a:rPr lang="nl-NL" sz="2400" dirty="0" err="1"/>
              <a:t>milk</a:t>
            </a:r>
            <a:r>
              <a:rPr lang="nl-NL" sz="2400" dirty="0"/>
              <a:t> = 0,5 euro per kg </a:t>
            </a:r>
            <a:r>
              <a:rPr lang="nl-NL" sz="2400" dirty="0" err="1"/>
              <a:t>cheese</a:t>
            </a:r>
            <a:r>
              <a:rPr lang="nl-NL" sz="2400" dirty="0"/>
              <a:t> </a:t>
            </a:r>
            <a:r>
              <a:rPr lang="nl-NL" sz="2400" dirty="0" err="1"/>
              <a:t>based</a:t>
            </a:r>
            <a:r>
              <a:rPr lang="nl-NL" sz="2400" dirty="0"/>
              <a:t> on AH label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B926FFA-EAED-C645-A28C-0392C897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Dutch </a:t>
            </a:r>
            <a:r>
              <a:rPr lang="nl-NL" dirty="0" err="1"/>
              <a:t>succesS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566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pic>
        <p:nvPicPr>
          <p:cNvPr id="30" name="Picture Placeholder 29" descr="Diagram&#10;&#10;Description automatically generated">
            <a:extLst>
              <a:ext uri="{FF2B5EF4-FFF2-40B4-BE49-F238E27FC236}">
                <a16:creationId xmlns:a16="http://schemas.microsoft.com/office/drawing/2014/main" id="{9FE26E24-C42D-E7EC-716E-CB11808A394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-9886" t="-111" r="-1352" b="-7053"/>
          <a:stretch/>
        </p:blipFill>
        <p:spPr>
          <a:xfrm>
            <a:off x="4921250" y="0"/>
            <a:ext cx="7810831" cy="7511160"/>
          </a:xfrm>
        </p:spPr>
      </p:pic>
      <p:sp>
        <p:nvSpPr>
          <p:cNvPr id="2" name="Titel 4">
            <a:extLst>
              <a:ext uri="{FF2B5EF4-FFF2-40B4-BE49-F238E27FC236}">
                <a16:creationId xmlns:a16="http://schemas.microsoft.com/office/drawing/2014/main" id="{E6CEB0F0-4594-AB14-D2F0-9A6B4E6B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TAPP’s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 Dutch</a:t>
            </a:r>
            <a:b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 story 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explained</a:t>
            </a:r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5B4218-942B-E949-BC73-01407F5F3968}"/>
              </a:ext>
            </a:extLst>
          </p:cNvPr>
          <p:cNvSpPr txBox="1"/>
          <p:nvPr/>
        </p:nvSpPr>
        <p:spPr>
          <a:xfrm>
            <a:off x="166254" y="1793175"/>
            <a:ext cx="795845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005EA4"/>
                </a:solidFill>
              </a:rPr>
              <a:t>A </a:t>
            </a:r>
            <a:r>
              <a:rPr lang="nl-NL" sz="2000" b="1" dirty="0" err="1">
                <a:solidFill>
                  <a:srgbClr val="005EA4"/>
                </a:solidFill>
              </a:rPr>
              <a:t>coalition</a:t>
            </a:r>
            <a:r>
              <a:rPr lang="nl-NL" sz="2000" b="1" dirty="0">
                <a:solidFill>
                  <a:srgbClr val="005EA4"/>
                </a:solidFill>
              </a:rPr>
              <a:t> of farmers, </a:t>
            </a:r>
            <a:r>
              <a:rPr lang="nl-NL" sz="2000" b="1" dirty="0" err="1">
                <a:solidFill>
                  <a:srgbClr val="005EA4"/>
                </a:solidFill>
              </a:rPr>
              <a:t>environmental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and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animal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</a:p>
          <a:p>
            <a:r>
              <a:rPr lang="nl-NL" sz="2000" b="1" dirty="0">
                <a:solidFill>
                  <a:srgbClr val="005EA4"/>
                </a:solidFill>
              </a:rPr>
              <a:t>      welfare </a:t>
            </a:r>
            <a:r>
              <a:rPr lang="nl-NL" sz="2000" b="1" dirty="0" err="1">
                <a:solidFill>
                  <a:srgbClr val="005EA4"/>
                </a:solidFill>
              </a:rPr>
              <a:t>groups</a:t>
            </a:r>
            <a:r>
              <a:rPr lang="nl-NL" sz="2000" b="1" dirty="0">
                <a:solidFill>
                  <a:srgbClr val="005EA4"/>
                </a:solidFill>
              </a:rPr>
              <a:t>, companies, doctors, </a:t>
            </a:r>
            <a:r>
              <a:rPr lang="nl-NL" sz="2000" b="1" dirty="0" err="1">
                <a:solidFill>
                  <a:srgbClr val="005EA4"/>
                </a:solidFill>
              </a:rPr>
              <a:t>youth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</a:p>
          <a:p>
            <a:endParaRPr lang="nl-NL" sz="2000" b="1" dirty="0">
              <a:solidFill>
                <a:srgbClr val="005EA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005EA4"/>
                </a:solidFill>
              </a:rPr>
              <a:t>Credible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scienced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based</a:t>
            </a:r>
            <a:r>
              <a:rPr lang="nl-NL" sz="2000" b="1" dirty="0">
                <a:solidFill>
                  <a:srgbClr val="005EA4"/>
                </a:solidFill>
              </a:rPr>
              <a:t> policy </a:t>
            </a:r>
            <a:r>
              <a:rPr lang="nl-NL" sz="2000" b="1" dirty="0" err="1">
                <a:solidFill>
                  <a:srgbClr val="005EA4"/>
                </a:solidFill>
              </a:rPr>
              <a:t>proposals</a:t>
            </a:r>
            <a:endParaRPr lang="nl-NL" sz="2000" b="1" dirty="0">
              <a:solidFill>
                <a:srgbClr val="005EA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5EA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005EA4"/>
                </a:solidFill>
              </a:rPr>
              <a:t>We prove we </a:t>
            </a:r>
            <a:r>
              <a:rPr lang="nl-NL" sz="2000" b="1" dirty="0" err="1">
                <a:solidFill>
                  <a:srgbClr val="005EA4"/>
                </a:solidFill>
              </a:rPr>
              <a:t>represent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the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majority</a:t>
            </a:r>
            <a:r>
              <a:rPr lang="nl-NL" sz="2000" b="1" dirty="0">
                <a:solidFill>
                  <a:srgbClr val="005EA4"/>
                </a:solidFill>
              </a:rPr>
              <a:t> (</a:t>
            </a:r>
            <a:r>
              <a:rPr lang="nl-NL" sz="2000" b="1" dirty="0" err="1">
                <a:solidFill>
                  <a:srgbClr val="005EA4"/>
                </a:solidFill>
              </a:rPr>
              <a:t>surveys</a:t>
            </a:r>
            <a:r>
              <a:rPr lang="nl-NL" sz="2000" b="1" dirty="0">
                <a:solidFill>
                  <a:srgbClr val="005EA4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5EA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005EA4"/>
                </a:solidFill>
              </a:rPr>
              <a:t>Presence</a:t>
            </a:r>
            <a:r>
              <a:rPr lang="nl-NL" sz="2000" b="1" dirty="0">
                <a:solidFill>
                  <a:srgbClr val="005EA4"/>
                </a:solidFill>
              </a:rPr>
              <a:t> in media ; </a:t>
            </a:r>
            <a:r>
              <a:rPr lang="nl-NL" sz="2000" b="1" dirty="0" err="1">
                <a:solidFill>
                  <a:srgbClr val="005EA4"/>
                </a:solidFill>
              </a:rPr>
              <a:t>petition</a:t>
            </a:r>
            <a:r>
              <a:rPr lang="nl-NL" sz="2000" b="1" dirty="0">
                <a:solidFill>
                  <a:srgbClr val="005EA4"/>
                </a:solidFill>
              </a:rPr>
              <a:t>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5EA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005EA4"/>
                </a:solidFill>
              </a:rPr>
              <a:t>Good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contacts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with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political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parties</a:t>
            </a:r>
            <a:r>
              <a:rPr lang="nl-NL" sz="2000" b="1" dirty="0">
                <a:solidFill>
                  <a:srgbClr val="005EA4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005EA4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005EA4"/>
                </a:solidFill>
              </a:rPr>
              <a:t>Support </a:t>
            </a:r>
            <a:r>
              <a:rPr lang="nl-NL" sz="2000" b="1" dirty="0" err="1">
                <a:solidFill>
                  <a:srgbClr val="005EA4"/>
                </a:solidFill>
              </a:rPr>
              <a:t>from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scientists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and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  <a:r>
              <a:rPr lang="nl-NL" sz="2000" b="1" dirty="0" err="1">
                <a:solidFill>
                  <a:srgbClr val="005EA4"/>
                </a:solidFill>
              </a:rPr>
              <a:t>ambassadors</a:t>
            </a:r>
            <a:r>
              <a:rPr lang="nl-NL" sz="2000" b="1" dirty="0">
                <a:solidFill>
                  <a:srgbClr val="005EA4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solidFill>
                <a:srgbClr val="005EA4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3A6E79E-595A-E741-914C-C6C1BA1E3466}"/>
              </a:ext>
            </a:extLst>
          </p:cNvPr>
          <p:cNvSpPr txBox="1"/>
          <p:nvPr/>
        </p:nvSpPr>
        <p:spPr>
          <a:xfrm>
            <a:off x="166255" y="6258296"/>
            <a:ext cx="475499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400" dirty="0"/>
              <a:t>TAPP </a:t>
            </a:r>
            <a:r>
              <a:rPr lang="nl-NL" sz="2400" dirty="0" err="1"/>
              <a:t>Coalitions</a:t>
            </a:r>
            <a:r>
              <a:rPr lang="nl-NL" sz="2400" dirty="0"/>
              <a:t> in </a:t>
            </a:r>
            <a:r>
              <a:rPr lang="nl-NL" sz="2400" dirty="0" err="1"/>
              <a:t>other</a:t>
            </a:r>
            <a:r>
              <a:rPr lang="nl-NL" sz="2400" dirty="0"/>
              <a:t> </a:t>
            </a:r>
            <a:r>
              <a:rPr lang="nl-NL" sz="2400" dirty="0" err="1"/>
              <a:t>countries</a:t>
            </a:r>
            <a:r>
              <a:rPr lang="nl-NL" sz="2400" dirty="0"/>
              <a:t> ? ! </a:t>
            </a:r>
          </a:p>
        </p:txBody>
      </p:sp>
    </p:spTree>
    <p:extLst>
      <p:ext uri="{BB962C8B-B14F-4D97-AF65-F5344CB8AC3E}">
        <p14:creationId xmlns:p14="http://schemas.microsoft.com/office/powerpoint/2010/main" val="336881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C26E171-F1CD-3B45-80A4-1B81C421A3F4}"/>
              </a:ext>
            </a:extLst>
          </p:cNvPr>
          <p:cNvSpPr/>
          <p:nvPr/>
        </p:nvSpPr>
        <p:spPr>
          <a:xfrm>
            <a:off x="368426" y="830997"/>
            <a:ext cx="106758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3200">
                <a:solidFill>
                  <a:schemeClr val="bg1"/>
                </a:solidFill>
              </a:rPr>
              <a:t>environmental &amp; health costs + income farmers.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F92D37E-6174-AE4B-9D68-B6A67EB0C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827347"/>
            <a:ext cx="6560616" cy="43802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7A3CD9E-E6A5-7D72-4839-0F8ADC83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Food prices do not reflect all production costs</a:t>
            </a:r>
            <a:br>
              <a:rPr lang="nl-NL" sz="3200"/>
            </a:b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24801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635780-713C-B72B-EF4E-D610FEA5E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07224"/>
            <a:ext cx="6271897" cy="858195"/>
          </a:xfrm>
        </p:spPr>
        <p:txBody>
          <a:bodyPr/>
          <a:lstStyle/>
          <a:p>
            <a:r>
              <a:rPr lang="en-BE">
                <a:solidFill>
                  <a:schemeClr val="bg1"/>
                </a:solidFill>
              </a:rPr>
              <a:t>arm to fork strategy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16E86-BC2D-A711-F3AC-9E4D66D05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8391" y="1836651"/>
            <a:ext cx="5966234" cy="314756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‘Tax incentives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drive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transition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food system’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’EU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tax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systems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ensure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food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prices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costs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Message Farm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Fork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742950" lvl="1" indent="-571500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571500"/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Avoid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low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meat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prices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571500"/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code of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conduct</a:t>
            </a:r>
            <a:r>
              <a:rPr lang="nl-NL" sz="24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 </a:t>
            </a:r>
            <a:r>
              <a:rPr lang="nl-NL" sz="2400" b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legislation</a:t>
            </a:r>
            <a:endParaRPr lang="nl-NL" sz="2400" b="1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BE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BE" sz="2400" b="1"/>
          </a:p>
        </p:txBody>
      </p:sp>
      <p:pic>
        <p:nvPicPr>
          <p:cNvPr id="6" name="Afbeelding 6" descr="Afbeelding met gras, buitenshuis, zoogdier, veld&#10;&#10;Automatisch gegenereerde beschrijving">
            <a:extLst>
              <a:ext uri="{FF2B5EF4-FFF2-40B4-BE49-F238E27FC236}">
                <a16:creationId xmlns:a16="http://schemas.microsoft.com/office/drawing/2014/main" id="{47611AD9-6A31-C86D-389D-A10D3A1273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0166" r="10166"/>
          <a:stretch/>
        </p:blipFill>
        <p:spPr>
          <a:xfrm>
            <a:off x="-4979" y="1080909"/>
            <a:ext cx="5704193" cy="5770562"/>
          </a:xfr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A06AF76-C85C-6344-ACC9-239C34A7BCED}"/>
              </a:ext>
            </a:extLst>
          </p:cNvPr>
          <p:cNvSpPr txBox="1"/>
          <p:nvPr/>
        </p:nvSpPr>
        <p:spPr>
          <a:xfrm>
            <a:off x="1453243" y="176392"/>
            <a:ext cx="100094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3200" dirty="0"/>
              <a:t>EU Farm </a:t>
            </a:r>
            <a:r>
              <a:rPr lang="nl-NL" sz="3200" dirty="0" err="1"/>
              <a:t>to</a:t>
            </a:r>
            <a:r>
              <a:rPr lang="nl-NL" sz="3200" dirty="0"/>
              <a:t> </a:t>
            </a:r>
            <a:r>
              <a:rPr lang="nl-NL" sz="3200" dirty="0" err="1"/>
              <a:t>Fork</a:t>
            </a:r>
            <a:r>
              <a:rPr lang="nl-NL" sz="3200" dirty="0"/>
              <a:t> </a:t>
            </a:r>
            <a:r>
              <a:rPr lang="nl-NL" sz="3200" dirty="0" err="1"/>
              <a:t>Strategy</a:t>
            </a:r>
            <a:r>
              <a:rPr lang="nl-NL" sz="3200" dirty="0"/>
              <a:t> (Green Deal </a:t>
            </a:r>
            <a:r>
              <a:rPr lang="nl-NL" sz="3200" dirty="0" err="1"/>
              <a:t>for</a:t>
            </a:r>
            <a:r>
              <a:rPr lang="nl-NL" sz="3200" dirty="0"/>
              <a:t> food) </a:t>
            </a:r>
          </a:p>
        </p:txBody>
      </p:sp>
    </p:spTree>
    <p:extLst>
      <p:ext uri="{BB962C8B-B14F-4D97-AF65-F5344CB8AC3E}">
        <p14:creationId xmlns:p14="http://schemas.microsoft.com/office/powerpoint/2010/main" val="1017924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FAC8DCC2-B3E7-48AE-E64E-1B2DDA1C14D9}"/>
              </a:ext>
            </a:extLst>
          </p:cNvPr>
          <p:cNvSpPr txBox="1"/>
          <p:nvPr/>
        </p:nvSpPr>
        <p:spPr>
          <a:xfrm>
            <a:off x="371475" y="1421175"/>
            <a:ext cx="11817477" cy="4993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FFFFFF"/>
              </a:solidFill>
            </a:endParaRPr>
          </a:p>
        </p:txBody>
      </p:sp>
      <p:pic>
        <p:nvPicPr>
          <p:cNvPr id="12" name="Picture Placeholder 11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A1315596-4AB4-AC67-C882-E2600E0393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592" r="17592"/>
          <a:stretch>
            <a:fillRect/>
          </a:stretch>
        </p:blipFill>
        <p:spPr/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6B7637F-B076-2659-7FE4-248ED2DC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err="1"/>
              <a:t>Majority</a:t>
            </a:r>
            <a:r>
              <a:rPr lang="nl-NL" sz="3200"/>
              <a:t> EU </a:t>
            </a:r>
            <a:r>
              <a:rPr lang="nl-NL" sz="3200" err="1"/>
              <a:t>Parliament</a:t>
            </a:r>
            <a:r>
              <a:rPr lang="nl-NL" sz="3200"/>
              <a:t>: reform VAT on food</a:t>
            </a:r>
            <a:br>
              <a:rPr lang="nl-NL" sz="3200"/>
            </a:br>
            <a:endParaRPr lang="en-B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BC47DAE-8ED3-5BD6-9E0D-A87DF2F928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5931" y="3455107"/>
            <a:ext cx="4792480" cy="12997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0% VAT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healthy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sustainable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 VAT food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which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400" b="1" err="1">
                <a:latin typeface="Calibri" panose="020F0502020204030204" pitchFamily="34" charset="0"/>
                <a:cs typeface="Calibri" panose="020F0502020204030204" pitchFamily="34" charset="0"/>
              </a:rPr>
              <a:t>negatively</a:t>
            </a:r>
            <a:r>
              <a:rPr lang="nl-NL" sz="2400" b="1">
                <a:latin typeface="Calibri" panose="020F0502020204030204" pitchFamily="34" charset="0"/>
                <a:cs typeface="Calibri" panose="020F0502020204030204" pitchFamily="34" charset="0"/>
              </a:rPr>
              <a:t> impacts health/environment </a:t>
            </a:r>
          </a:p>
          <a:p>
            <a:endParaRPr lang="en-BE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FC144A-A5DF-ADE3-D4F6-5CB1259B47CF}"/>
              </a:ext>
            </a:extLst>
          </p:cNvPr>
          <p:cNvSpPr txBox="1"/>
          <p:nvPr/>
        </p:nvSpPr>
        <p:spPr>
          <a:xfrm>
            <a:off x="7205931" y="5806723"/>
            <a:ext cx="4398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err="1">
                <a:latin typeface="Calibri" panose="020F0502020204030204" pitchFamily="34" charset="0"/>
                <a:cs typeface="Calibri" panose="020F0502020204030204" pitchFamily="34" charset="0"/>
              </a:rPr>
              <a:t>Amendment</a:t>
            </a:r>
            <a:r>
              <a:rPr lang="nl-NL" sz="1800">
                <a:latin typeface="Calibri" panose="020F0502020204030204" pitchFamily="34" charset="0"/>
                <a:cs typeface="Calibri" panose="020F0502020204030204" pitchFamily="34" charset="0"/>
              </a:rPr>
              <a:t> 27, Farm </a:t>
            </a:r>
            <a:r>
              <a:rPr lang="nl-NL" sz="180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err="1">
                <a:latin typeface="Calibri" panose="020F0502020204030204" pitchFamily="34" charset="0"/>
                <a:cs typeface="Calibri" panose="020F0502020204030204" pitchFamily="34" charset="0"/>
              </a:rPr>
              <a:t>Fork</a:t>
            </a:r>
            <a:r>
              <a:rPr lang="nl-NL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err="1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nl-NL" sz="180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24240347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 FH">
  <a:themeElements>
    <a:clrScheme name="TAPP">
      <a:dk1>
        <a:srgbClr val="000000"/>
      </a:dk1>
      <a:lt1>
        <a:srgbClr val="FFFFFF"/>
      </a:lt1>
      <a:dk2>
        <a:srgbClr val="FFFFFF"/>
      </a:dk2>
      <a:lt2>
        <a:srgbClr val="0AB27D"/>
      </a:lt2>
      <a:accent1>
        <a:srgbClr val="025FAC"/>
      </a:accent1>
      <a:accent2>
        <a:srgbClr val="0993AA"/>
      </a:accent2>
      <a:accent3>
        <a:srgbClr val="E72F32"/>
      </a:accent3>
      <a:accent4>
        <a:srgbClr val="065FA9"/>
      </a:accent4>
      <a:accent5>
        <a:srgbClr val="C07E37"/>
      </a:accent5>
      <a:accent6>
        <a:srgbClr val="0993AA"/>
      </a:accent6>
      <a:hlink>
        <a:srgbClr val="09457F"/>
      </a:hlink>
      <a:folHlink>
        <a:srgbClr val="09457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03-03 Presentation for David 2" id="{4E7CB9DB-11AD-C14F-8AC1-9E19492ECD40}" vid="{BFA3017B-0459-2542-ACF8-344B280B707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44AC8F7C48B64E94A47E97542F93D7" ma:contentTypeVersion="4" ma:contentTypeDescription="Create a new document." ma:contentTypeScope="" ma:versionID="6cbeecc29c3fa6de12b6510b11b40b90">
  <xsd:schema xmlns:xsd="http://www.w3.org/2001/XMLSchema" xmlns:xs="http://www.w3.org/2001/XMLSchema" xmlns:p="http://schemas.microsoft.com/office/2006/metadata/properties" xmlns:ns2="bc2c1f71-9a22-435c-b97e-74c95eef4189" xmlns:ns3="5e325ac8-afbd-47ec-bee5-098f4aed07b9" targetNamespace="http://schemas.microsoft.com/office/2006/metadata/properties" ma:root="true" ma:fieldsID="65084084e26b6fa45e0058c990766804" ns2:_="" ns3:_="">
    <xsd:import namespace="bc2c1f71-9a22-435c-b97e-74c95eef4189"/>
    <xsd:import namespace="5e325ac8-afbd-47ec-bee5-098f4aed07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c1f71-9a22-435c-b97e-74c95eef4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25ac8-afbd-47ec-bee5-098f4aed07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3247E1-1234-46E5-9B26-8E10153E1D90}">
  <ds:schemaRefs>
    <ds:schemaRef ds:uri="5e325ac8-afbd-47ec-bee5-098f4aed07b9"/>
    <ds:schemaRef ds:uri="bc2c1f71-9a22-435c-b97e-74c95eef41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116BB6D-2B71-480C-8EC5-7C752B6632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E77D24-C101-4303-8580-205B3AB0F664}">
  <ds:schemaRefs>
    <ds:schemaRef ds:uri="5e325ac8-afbd-47ec-bee5-098f4aed07b9"/>
    <ds:schemaRef ds:uri="bc2c1f71-9a22-435c-b97e-74c95eef4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1396</Words>
  <Application>Microsoft Macintosh PowerPoint</Application>
  <PresentationFormat>Breedbeeld</PresentationFormat>
  <Paragraphs>171</Paragraphs>
  <Slides>29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Georgia</vt:lpstr>
      <vt:lpstr>Wingdings</vt:lpstr>
      <vt:lpstr>Theme1 FH</vt:lpstr>
      <vt:lpstr>Jeroom Remmers,  director TAPP Coalition May 23th  2023</vt:lpstr>
      <vt:lpstr>True Animal Protein  Price Coalition</vt:lpstr>
      <vt:lpstr>owardS a true price for animal products</vt:lpstr>
      <vt:lpstr>Introduction</vt:lpstr>
      <vt:lpstr>Dutch succesS</vt:lpstr>
      <vt:lpstr>TAPP’s Dutch success story explained</vt:lpstr>
      <vt:lpstr>Food prices do not reflect all production costs </vt:lpstr>
      <vt:lpstr>arm to fork strategy</vt:lpstr>
      <vt:lpstr>Majority EU Parliament: reform VAT on food </vt:lpstr>
      <vt:lpstr>How ready are people in the Netherlands and Eu countries for higher taxes on meat and animal products?   Results Ipsos survey feb 2023  More info: https://www.tappcoalition.eu/nieuws  </vt:lpstr>
      <vt:lpstr>PowerPoint-presentatie</vt:lpstr>
      <vt:lpstr>Support TAPP Coalition proposal </vt:lpstr>
      <vt:lpstr>Polluters pay principle </vt:lpstr>
      <vt:lpstr>10% lower expenditures on food (€ 250/year)  </vt:lpstr>
      <vt:lpstr>SUMMARY</vt:lpstr>
      <vt:lpstr>calculation model  Which factors are included?</vt:lpstr>
      <vt:lpstr>Report “sustainability charge on meat’ eggs and meat” </vt:lpstr>
      <vt:lpstr>MEAT TAX IN EU-28</vt:lpstr>
      <vt:lpstr>Results meat tax : 50% reduction of consumption 2030</vt:lpstr>
      <vt:lpstr>onsumer tax/levy compared to retail price</vt:lpstr>
      <vt:lpstr>How do we assure households with a low income are not disproportionately affected? </vt:lpstr>
      <vt:lpstr>NET BENEFIT CONSUMERSet benefit consumers</vt:lpstr>
      <vt:lpstr>difficulties and how did we deal with it? </vt:lpstr>
      <vt:lpstr>a backlash, how to keep  support of society and political majority? </vt:lpstr>
      <vt:lpstr>limate &amp; biodiversity goals depend on how we eat </vt:lpstr>
      <vt:lpstr>tAPP Proposal presented yesterday in berlin </vt:lpstr>
      <vt:lpstr>EU FSFS: Polluter Pays Principle for food riority 2: polluter pays principle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 as you eat dairy, eggs and meat  Internalising external costs of animal food products in France, Germany and the EU27  </dc:title>
  <dc:creator>Ida Kiestra</dc:creator>
  <cp:lastModifiedBy>jeroom remmers</cp:lastModifiedBy>
  <cp:revision>36</cp:revision>
  <cp:lastPrinted>2023-05-24T10:48:28Z</cp:lastPrinted>
  <dcterms:created xsi:type="dcterms:W3CDTF">2023-03-18T10:51:16Z</dcterms:created>
  <dcterms:modified xsi:type="dcterms:W3CDTF">2023-05-24T13:02:45Z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0x010100F844AC8F7C48B64E94A47E97542F93D7</vt:lpwstr>
  </property>
</Properties>
</file>