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85" r:id="rId3"/>
    <p:sldId id="257" r:id="rId4"/>
    <p:sldId id="305" r:id="rId5"/>
    <p:sldId id="298" r:id="rId6"/>
    <p:sldId id="259" r:id="rId7"/>
    <p:sldId id="260" r:id="rId8"/>
    <p:sldId id="261" r:id="rId9"/>
    <p:sldId id="262" r:id="rId10"/>
    <p:sldId id="299" r:id="rId11"/>
    <p:sldId id="263" r:id="rId12"/>
    <p:sldId id="264" r:id="rId13"/>
    <p:sldId id="300" r:id="rId14"/>
    <p:sldId id="265" r:id="rId15"/>
    <p:sldId id="266" r:id="rId16"/>
    <p:sldId id="267" r:id="rId17"/>
    <p:sldId id="286" r:id="rId18"/>
    <p:sldId id="301" r:id="rId19"/>
    <p:sldId id="271" r:id="rId20"/>
    <p:sldId id="287" r:id="rId21"/>
    <p:sldId id="289" r:id="rId22"/>
    <p:sldId id="290" r:id="rId23"/>
    <p:sldId id="306" r:id="rId24"/>
    <p:sldId id="269" r:id="rId25"/>
    <p:sldId id="293" r:id="rId26"/>
    <p:sldId id="302" r:id="rId27"/>
    <p:sldId id="273" r:id="rId28"/>
    <p:sldId id="274" r:id="rId29"/>
    <p:sldId id="291" r:id="rId30"/>
    <p:sldId id="279" r:id="rId31"/>
    <p:sldId id="277" r:id="rId32"/>
    <p:sldId id="276" r:id="rId33"/>
    <p:sldId id="297" r:id="rId34"/>
    <p:sldId id="304" r:id="rId35"/>
    <p:sldId id="280" r:id="rId36"/>
    <p:sldId id="295" r:id="rId37"/>
    <p:sldId id="294" r:id="rId38"/>
    <p:sldId id="296" r:id="rId3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11CE14-14C4-63A4-264B-9724E0113547}" name="Gastbenutzer" initials="Ga" userId="S::urn:spo:anon#b0b9744cca03b396b2f41ba46b6f8f1d8c6e07817a0058eda3411fb83649331a::" providerId="AD"/>
  <p188:author id="{6DB41B6F-92C9-568A-7D3B-7FB2DB3D00DF}" name="Lydia Kitz" initials="LK" userId="S::lydia.kitz@nahhaft.onmicrosoft.com::1dbbffc8-7e1c-43ca-9e7c-2dc67eed8ad5" providerId="AD"/>
  <p188:author id="{660F0C9E-C935-CC0D-2185-889A7589EE95}" name="Gastbenutzer" initials="Ga" userId="S::urn:spo:anon#e08d4b005ac2e1be9f3fd984f991baafb6a3bf0d0b93a89c6771813655868b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DB1"/>
    <a:srgbClr val="0C729F"/>
    <a:srgbClr val="ADD6EB"/>
    <a:srgbClr val="77B4A6"/>
    <a:srgbClr val="66889A"/>
    <a:srgbClr val="7DB4CD"/>
    <a:srgbClr val="69AB9D"/>
    <a:srgbClr val="F3F3F3"/>
    <a:srgbClr val="658899"/>
    <a:srgbClr val="3135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7024A9-A816-AB02-DC19-ABB6C574C24D}" v="61" dt="2024-01-25T09:35:07.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stbenutzer" userId="S::urn:spo:anon#b0b9744cca03b396b2f41ba46b6f8f1d8c6e07817a0058eda3411fb83649331a::" providerId="AD" clId="Web-{9040CC30-7221-5BC1-5D9D-3C4C8302EA90}"/>
    <pc:docChg chg="addSld modSld sldOrd">
      <pc:chgData name="Gastbenutzer" userId="S::urn:spo:anon#b0b9744cca03b396b2f41ba46b6f8f1d8c6e07817a0058eda3411fb83649331a::" providerId="AD" clId="Web-{9040CC30-7221-5BC1-5D9D-3C4C8302EA90}" dt="2023-10-30T12:09:22.551" v="593" actId="20577"/>
      <pc:docMkLst>
        <pc:docMk/>
      </pc:docMkLst>
      <pc:sldChg chg="delSp modSp modCm">
        <pc:chgData name="Gastbenutzer" userId="S::urn:spo:anon#b0b9744cca03b396b2f41ba46b6f8f1d8c6e07817a0058eda3411fb83649331a::" providerId="AD" clId="Web-{9040CC30-7221-5BC1-5D9D-3C4C8302EA90}" dt="2023-10-30T10:15:55.602" v="405" actId="1076"/>
        <pc:sldMkLst>
          <pc:docMk/>
          <pc:sldMk cId="0" sldId="259"/>
        </pc:sldMkLst>
        <pc:spChg chg="del">
          <ac:chgData name="Gastbenutzer" userId="S::urn:spo:anon#b0b9744cca03b396b2f41ba46b6f8f1d8c6e07817a0058eda3411fb83649331a::" providerId="AD" clId="Web-{9040CC30-7221-5BC1-5D9D-3C4C8302EA90}" dt="2023-10-30T10:12:55.737" v="368"/>
          <ac:spMkLst>
            <pc:docMk/>
            <pc:sldMk cId="0" sldId="259"/>
            <ac:spMk id="4" creationId="{00000000-0000-0000-0000-000000000000}"/>
          </ac:spMkLst>
        </pc:spChg>
        <pc:spChg chg="mod">
          <ac:chgData name="Gastbenutzer" userId="S::urn:spo:anon#b0b9744cca03b396b2f41ba46b6f8f1d8c6e07817a0058eda3411fb83649331a::" providerId="AD" clId="Web-{9040CC30-7221-5BC1-5D9D-3C4C8302EA90}" dt="2023-10-30T10:15:55.555" v="400" actId="1076"/>
          <ac:spMkLst>
            <pc:docMk/>
            <pc:sldMk cId="0" sldId="259"/>
            <ac:spMk id="6" creationId="{00000000-0000-0000-0000-000000000000}"/>
          </ac:spMkLst>
        </pc:spChg>
        <pc:spChg chg="mod">
          <ac:chgData name="Gastbenutzer" userId="S::urn:spo:anon#b0b9744cca03b396b2f41ba46b6f8f1d8c6e07817a0058eda3411fb83649331a::" providerId="AD" clId="Web-{9040CC30-7221-5BC1-5D9D-3C4C8302EA90}" dt="2023-10-30T10:15:55.570" v="401" actId="1076"/>
          <ac:spMkLst>
            <pc:docMk/>
            <pc:sldMk cId="0" sldId="259"/>
            <ac:spMk id="8" creationId="{00000000-0000-0000-0000-000000000000}"/>
          </ac:spMkLst>
        </pc:spChg>
        <pc:spChg chg="mod">
          <ac:chgData name="Gastbenutzer" userId="S::urn:spo:anon#b0b9744cca03b396b2f41ba46b6f8f1d8c6e07817a0058eda3411fb83649331a::" providerId="AD" clId="Web-{9040CC30-7221-5BC1-5D9D-3C4C8302EA90}" dt="2023-10-30T10:15:55.570" v="402" actId="1076"/>
          <ac:spMkLst>
            <pc:docMk/>
            <pc:sldMk cId="0" sldId="259"/>
            <ac:spMk id="12" creationId="{95665E5D-8D33-DAD3-C561-7E65C28024F9}"/>
          </ac:spMkLst>
        </pc:spChg>
        <pc:picChg chg="mod">
          <ac:chgData name="Gastbenutzer" userId="S::urn:spo:anon#b0b9744cca03b396b2f41ba46b6f8f1d8c6e07817a0058eda3411fb83649331a::" providerId="AD" clId="Web-{9040CC30-7221-5BC1-5D9D-3C4C8302EA90}" dt="2023-10-30T10:15:55.586" v="403" actId="1076"/>
          <ac:picMkLst>
            <pc:docMk/>
            <pc:sldMk cId="0" sldId="259"/>
            <ac:picMk id="14" creationId="{6E2B6D73-4271-5B14-E6E4-CBCCCD063C20}"/>
          </ac:picMkLst>
        </pc:picChg>
        <pc:picChg chg="mod">
          <ac:chgData name="Gastbenutzer" userId="S::urn:spo:anon#b0b9744cca03b396b2f41ba46b6f8f1d8c6e07817a0058eda3411fb83649331a::" providerId="AD" clId="Web-{9040CC30-7221-5BC1-5D9D-3C4C8302EA90}" dt="2023-10-30T10:15:55.586" v="404" actId="1076"/>
          <ac:picMkLst>
            <pc:docMk/>
            <pc:sldMk cId="0" sldId="259"/>
            <ac:picMk id="17" creationId="{E0C478CE-D239-CA3E-1DB6-08F8C3F6DD54}"/>
          </ac:picMkLst>
        </pc:picChg>
        <pc:picChg chg="mod">
          <ac:chgData name="Gastbenutzer" userId="S::urn:spo:anon#b0b9744cca03b396b2f41ba46b6f8f1d8c6e07817a0058eda3411fb83649331a::" providerId="AD" clId="Web-{9040CC30-7221-5BC1-5D9D-3C4C8302EA90}" dt="2023-10-30T10:15:55.602" v="405" actId="1076"/>
          <ac:picMkLst>
            <pc:docMk/>
            <pc:sldMk cId="0" sldId="259"/>
            <ac:picMk id="23" creationId="{5D09C55B-73FC-15CF-2573-460011CEBB7F}"/>
          </ac:picMkLst>
        </pc:picChg>
        <pc:extLst>
          <p:ext xmlns:p="http://schemas.openxmlformats.org/presentationml/2006/main" uri="{D6D511B9-2390-475A-947B-AFAB55BFBCF1}">
            <pc226:cmChg xmlns:pc226="http://schemas.microsoft.com/office/powerpoint/2022/06/main/command" chg="mod">
              <pc226:chgData name="Gastbenutzer" userId="S::urn:spo:anon#b0b9744cca03b396b2f41ba46b6f8f1d8c6e07817a0058eda3411fb83649331a::" providerId="AD" clId="Web-{9040CC30-7221-5BC1-5D9D-3C4C8302EA90}" dt="2023-10-30T09:02:10.422" v="2" actId="20577"/>
              <pc2:cmMkLst xmlns:pc2="http://schemas.microsoft.com/office/powerpoint/2019/9/main/command">
                <pc:docMk/>
                <pc:sldMk cId="0" sldId="259"/>
                <pc2:cmMk id="{B914AACF-4A4A-47DF-8B5D-AC45CC8B0F5B}"/>
              </pc2:cmMkLst>
            </pc226:cmChg>
          </p:ext>
        </pc:extLst>
      </pc:sldChg>
      <pc:sldChg chg="modSp">
        <pc:chgData name="Gastbenutzer" userId="S::urn:spo:anon#b0b9744cca03b396b2f41ba46b6f8f1d8c6e07817a0058eda3411fb83649331a::" providerId="AD" clId="Web-{9040CC30-7221-5BC1-5D9D-3C4C8302EA90}" dt="2023-10-30T10:16:10.993" v="407" actId="20577"/>
        <pc:sldMkLst>
          <pc:docMk/>
          <pc:sldMk cId="0" sldId="260"/>
        </pc:sldMkLst>
        <pc:spChg chg="mod">
          <ac:chgData name="Gastbenutzer" userId="S::urn:spo:anon#b0b9744cca03b396b2f41ba46b6f8f1d8c6e07817a0058eda3411fb83649331a::" providerId="AD" clId="Web-{9040CC30-7221-5BC1-5D9D-3C4C8302EA90}" dt="2023-10-30T09:03:03.705" v="9" actId="20577"/>
          <ac:spMkLst>
            <pc:docMk/>
            <pc:sldMk cId="0" sldId="260"/>
            <ac:spMk id="8" creationId="{00000000-0000-0000-0000-000000000000}"/>
          </ac:spMkLst>
        </pc:spChg>
        <pc:spChg chg="mod">
          <ac:chgData name="Gastbenutzer" userId="S::urn:spo:anon#b0b9744cca03b396b2f41ba46b6f8f1d8c6e07817a0058eda3411fb83649331a::" providerId="AD" clId="Web-{9040CC30-7221-5BC1-5D9D-3C4C8302EA90}" dt="2023-10-30T10:16:10.993" v="407" actId="20577"/>
          <ac:spMkLst>
            <pc:docMk/>
            <pc:sldMk cId="0" sldId="260"/>
            <ac:spMk id="9" creationId="{00000000-0000-0000-0000-000000000000}"/>
          </ac:spMkLst>
        </pc:spChg>
      </pc:sldChg>
      <pc:sldChg chg="modSp modCm">
        <pc:chgData name="Gastbenutzer" userId="S::urn:spo:anon#b0b9744cca03b396b2f41ba46b6f8f1d8c6e07817a0058eda3411fb83649331a::" providerId="AD" clId="Web-{9040CC30-7221-5BC1-5D9D-3C4C8302EA90}" dt="2023-10-30T12:03:03.601" v="585" actId="14100"/>
        <pc:sldMkLst>
          <pc:docMk/>
          <pc:sldMk cId="0" sldId="261"/>
        </pc:sldMkLst>
        <pc:spChg chg="mod">
          <ac:chgData name="Gastbenutzer" userId="S::urn:spo:anon#b0b9744cca03b396b2f41ba46b6f8f1d8c6e07817a0058eda3411fb83649331a::" providerId="AD" clId="Web-{9040CC30-7221-5BC1-5D9D-3C4C8302EA90}" dt="2023-10-30T12:03:03.601" v="585" actId="14100"/>
          <ac:spMkLst>
            <pc:docMk/>
            <pc:sldMk cId="0" sldId="261"/>
            <ac:spMk id="3" creationId="{00000000-0000-0000-0000-000000000000}"/>
          </ac:spMkLst>
        </pc:spChg>
        <pc:spChg chg="mod">
          <ac:chgData name="Gastbenutzer" userId="S::urn:spo:anon#b0b9744cca03b396b2f41ba46b6f8f1d8c6e07817a0058eda3411fb83649331a::" providerId="AD" clId="Web-{9040CC30-7221-5BC1-5D9D-3C4C8302EA90}" dt="2023-10-30T09:29:34.237" v="203" actId="20577"/>
          <ac:spMkLst>
            <pc:docMk/>
            <pc:sldMk cId="0" sldId="261"/>
            <ac:spMk id="4" creationId="{00000000-0000-0000-0000-000000000000}"/>
          </ac:spMkLst>
        </pc:spChg>
        <pc:spChg chg="mod">
          <ac:chgData name="Gastbenutzer" userId="S::urn:spo:anon#b0b9744cca03b396b2f41ba46b6f8f1d8c6e07817a0058eda3411fb83649331a::" providerId="AD" clId="Web-{9040CC30-7221-5BC1-5D9D-3C4C8302EA90}" dt="2023-10-30T09:48:31.943" v="316" actId="20577"/>
          <ac:spMkLst>
            <pc:docMk/>
            <pc:sldMk cId="0" sldId="261"/>
            <ac:spMk id="5" creationId="{00000000-0000-0000-0000-000000000000}"/>
          </ac:spMkLst>
        </pc:spChg>
        <pc:spChg chg="mod">
          <ac:chgData name="Gastbenutzer" userId="S::urn:spo:anon#b0b9744cca03b396b2f41ba46b6f8f1d8c6e07817a0058eda3411fb83649331a::" providerId="AD" clId="Web-{9040CC30-7221-5BC1-5D9D-3C4C8302EA90}" dt="2023-10-30T09:48:25.302" v="314" actId="1076"/>
          <ac:spMkLst>
            <pc:docMk/>
            <pc:sldMk cId="0" sldId="261"/>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Gastbenutzer" userId="S::urn:spo:anon#b0b9744cca03b396b2f41ba46b6f8f1d8c6e07817a0058eda3411fb83649331a::" providerId="AD" clId="Web-{9040CC30-7221-5BC1-5D9D-3C4C8302EA90}" dt="2023-10-30T09:48:31.943" v="316" actId="20577"/>
              <pc2:cmMkLst xmlns:pc2="http://schemas.microsoft.com/office/powerpoint/2019/9/main/command">
                <pc:docMk/>
                <pc:sldMk cId="0" sldId="261"/>
                <pc2:cmMk id="{5FE59616-C54A-4B85-8B45-BB02547A5AAF}"/>
              </pc2:cmMkLst>
            </pc226:cmChg>
          </p:ext>
        </pc:extLst>
      </pc:sldChg>
      <pc:sldChg chg="modSp modCm">
        <pc:chgData name="Gastbenutzer" userId="S::urn:spo:anon#b0b9744cca03b396b2f41ba46b6f8f1d8c6e07817a0058eda3411fb83649331a::" providerId="AD" clId="Web-{9040CC30-7221-5BC1-5D9D-3C4C8302EA90}" dt="2023-10-30T10:06:54.132" v="364" actId="20577"/>
        <pc:sldMkLst>
          <pc:docMk/>
          <pc:sldMk cId="0" sldId="262"/>
        </pc:sldMkLst>
        <pc:spChg chg="mod">
          <ac:chgData name="Gastbenutzer" userId="S::urn:spo:anon#b0b9744cca03b396b2f41ba46b6f8f1d8c6e07817a0058eda3411fb83649331a::" providerId="AD" clId="Web-{9040CC30-7221-5BC1-5D9D-3C4C8302EA90}" dt="2023-10-30T09:49:14.460" v="322" actId="1076"/>
          <ac:spMkLst>
            <pc:docMk/>
            <pc:sldMk cId="0" sldId="262"/>
            <ac:spMk id="3" creationId="{B13491A8-4F51-692D-89DF-6307CF9CA325}"/>
          </ac:spMkLst>
        </pc:spChg>
        <pc:spChg chg="mod">
          <ac:chgData name="Gastbenutzer" userId="S::urn:spo:anon#b0b9744cca03b396b2f41ba46b6f8f1d8c6e07817a0058eda3411fb83649331a::" providerId="AD" clId="Web-{9040CC30-7221-5BC1-5D9D-3C4C8302EA90}" dt="2023-10-30T09:49:14.476" v="323" actId="1076"/>
          <ac:spMkLst>
            <pc:docMk/>
            <pc:sldMk cId="0" sldId="262"/>
            <ac:spMk id="147" creationId="{BCF5D5ED-DC20-F460-F8D3-26ED36E852BD}"/>
          </ac:spMkLst>
        </pc:spChg>
        <pc:spChg chg="mod">
          <ac:chgData name="Gastbenutzer" userId="S::urn:spo:anon#b0b9744cca03b396b2f41ba46b6f8f1d8c6e07817a0058eda3411fb83649331a::" providerId="AD" clId="Web-{9040CC30-7221-5BC1-5D9D-3C4C8302EA90}" dt="2023-10-30T09:49:14.366" v="317" actId="1076"/>
          <ac:spMkLst>
            <pc:docMk/>
            <pc:sldMk cId="0" sldId="262"/>
            <ac:spMk id="158" creationId="{00000000-0000-0000-0000-000000000000}"/>
          </ac:spMkLst>
        </pc:spChg>
        <pc:spChg chg="mod">
          <ac:chgData name="Gastbenutzer" userId="S::urn:spo:anon#b0b9744cca03b396b2f41ba46b6f8f1d8c6e07817a0058eda3411fb83649331a::" providerId="AD" clId="Web-{9040CC30-7221-5BC1-5D9D-3C4C8302EA90}" dt="2023-10-30T10:05:55.474" v="362" actId="20577"/>
          <ac:spMkLst>
            <pc:docMk/>
            <pc:sldMk cId="0" sldId="262"/>
            <ac:spMk id="159" creationId="{00000000-0000-0000-0000-000000000000}"/>
          </ac:spMkLst>
        </pc:spChg>
        <pc:spChg chg="mod">
          <ac:chgData name="Gastbenutzer" userId="S::urn:spo:anon#b0b9744cca03b396b2f41ba46b6f8f1d8c6e07817a0058eda3411fb83649331a::" providerId="AD" clId="Web-{9040CC30-7221-5BC1-5D9D-3C4C8302EA90}" dt="2023-10-30T09:49:23.726" v="326" actId="1076"/>
          <ac:spMkLst>
            <pc:docMk/>
            <pc:sldMk cId="0" sldId="262"/>
            <ac:spMk id="160" creationId="{00000000-0000-0000-0000-000000000000}"/>
          </ac:spMkLst>
        </pc:spChg>
        <pc:spChg chg="mod">
          <ac:chgData name="Gastbenutzer" userId="S::urn:spo:anon#b0b9744cca03b396b2f41ba46b6f8f1d8c6e07817a0058eda3411fb83649331a::" providerId="AD" clId="Web-{9040CC30-7221-5BC1-5D9D-3C4C8302EA90}" dt="2023-10-30T09:49:14.491" v="324" actId="1076"/>
          <ac:spMkLst>
            <pc:docMk/>
            <pc:sldMk cId="0" sldId="262"/>
            <ac:spMk id="161" creationId="{DCC1A840-4409-FC81-6FA5-6BA83A4A6888}"/>
          </ac:spMkLst>
        </pc:spChg>
        <pc:spChg chg="mod">
          <ac:chgData name="Gastbenutzer" userId="S::urn:spo:anon#b0b9744cca03b396b2f41ba46b6f8f1d8c6e07817a0058eda3411fb83649331a::" providerId="AD" clId="Web-{9040CC30-7221-5BC1-5D9D-3C4C8302EA90}" dt="2023-10-30T10:06:54.132" v="364" actId="20577"/>
          <ac:spMkLst>
            <pc:docMk/>
            <pc:sldMk cId="0" sldId="262"/>
            <ac:spMk id="162" creationId="{00000000-0000-0000-0000-000000000000}"/>
          </ac:spMkLst>
        </pc:spChg>
        <pc:spChg chg="mod">
          <ac:chgData name="Gastbenutzer" userId="S::urn:spo:anon#b0b9744cca03b396b2f41ba46b6f8f1d8c6e07817a0058eda3411fb83649331a::" providerId="AD" clId="Web-{9040CC30-7221-5BC1-5D9D-3C4C8302EA90}" dt="2023-10-30T09:49:14.429" v="320" actId="1076"/>
          <ac:spMkLst>
            <pc:docMk/>
            <pc:sldMk cId="0" sldId="262"/>
            <ac:spMk id="163" creationId="{00000000-0000-0000-0000-000000000000}"/>
          </ac:spMkLst>
        </pc:spChg>
        <pc:spChg chg="mod">
          <ac:chgData name="Gastbenutzer" userId="S::urn:spo:anon#b0b9744cca03b396b2f41ba46b6f8f1d8c6e07817a0058eda3411fb83649331a::" providerId="AD" clId="Web-{9040CC30-7221-5BC1-5D9D-3C4C8302EA90}" dt="2023-10-30T09:49:14.444" v="321" actId="1076"/>
          <ac:spMkLst>
            <pc:docMk/>
            <pc:sldMk cId="0" sldId="262"/>
            <ac:spMk id="165" creationId="{32CB1981-F083-BD09-2FA0-75B48D034B6F}"/>
          </ac:spMkLst>
        </pc:spChg>
        <pc:extLst>
          <p:ext xmlns:p="http://schemas.openxmlformats.org/presentationml/2006/main" uri="{D6D511B9-2390-475A-947B-AFAB55BFBCF1}">
            <pc226:cmChg xmlns:pc226="http://schemas.microsoft.com/office/powerpoint/2022/06/main/command" chg="mod">
              <pc226:chgData name="Gastbenutzer" userId="S::urn:spo:anon#b0b9744cca03b396b2f41ba46b6f8f1d8c6e07817a0058eda3411fb83649331a::" providerId="AD" clId="Web-{9040CC30-7221-5BC1-5D9D-3C4C8302EA90}" dt="2023-10-30T10:05:39.708" v="358" actId="20577"/>
              <pc2:cmMkLst xmlns:pc2="http://schemas.microsoft.com/office/powerpoint/2019/9/main/command">
                <pc:docMk/>
                <pc:sldMk cId="0" sldId="262"/>
                <pc2:cmMk id="{FABCFD46-1B33-4853-986C-AB60661B1DE3}"/>
              </pc2:cmMkLst>
            </pc226:cmChg>
            <pc226:cmChg xmlns:pc226="http://schemas.microsoft.com/office/powerpoint/2022/06/main/command" chg="mod">
              <pc226:chgData name="Gastbenutzer" userId="S::urn:spo:anon#b0b9744cca03b396b2f41ba46b6f8f1d8c6e07817a0058eda3411fb83649331a::" providerId="AD" clId="Web-{9040CC30-7221-5BC1-5D9D-3C4C8302EA90}" dt="2023-10-30T10:06:39.585" v="363" actId="20577"/>
              <pc2:cmMkLst xmlns:pc2="http://schemas.microsoft.com/office/powerpoint/2019/9/main/command">
                <pc:docMk/>
                <pc:sldMk cId="0" sldId="262"/>
                <pc2:cmMk id="{45192867-3C74-413E-80E5-DA960DFEB474}"/>
              </pc2:cmMkLst>
            </pc226:cmChg>
          </p:ext>
        </pc:extLst>
      </pc:sldChg>
      <pc:sldChg chg="delSp modSp">
        <pc:chgData name="Gastbenutzer" userId="S::urn:spo:anon#b0b9744cca03b396b2f41ba46b6f8f1d8c6e07817a0058eda3411fb83649331a::" providerId="AD" clId="Web-{9040CC30-7221-5BC1-5D9D-3C4C8302EA90}" dt="2023-10-30T12:09:13.301" v="591" actId="1076"/>
        <pc:sldMkLst>
          <pc:docMk/>
          <pc:sldMk cId="0" sldId="263"/>
        </pc:sldMkLst>
        <pc:spChg chg="mod">
          <ac:chgData name="Gastbenutzer" userId="S::urn:spo:anon#b0b9744cca03b396b2f41ba46b6f8f1d8c6e07817a0058eda3411fb83649331a::" providerId="AD" clId="Web-{9040CC30-7221-5BC1-5D9D-3C4C8302EA90}" dt="2023-10-30T10:16:43.806" v="411" actId="1076"/>
          <ac:spMkLst>
            <pc:docMk/>
            <pc:sldMk cId="0" sldId="263"/>
            <ac:spMk id="3" creationId="{00000000-0000-0000-0000-000000000000}"/>
          </ac:spMkLst>
        </pc:spChg>
        <pc:spChg chg="mod">
          <ac:chgData name="Gastbenutzer" userId="S::urn:spo:anon#b0b9744cca03b396b2f41ba46b6f8f1d8c6e07817a0058eda3411fb83649331a::" providerId="AD" clId="Web-{9040CC30-7221-5BC1-5D9D-3C4C8302EA90}" dt="2023-10-30T12:09:13.285" v="589" actId="1076"/>
          <ac:spMkLst>
            <pc:docMk/>
            <pc:sldMk cId="0" sldId="263"/>
            <ac:spMk id="4" creationId="{9EC38599-8430-33A6-3DB4-29764E14F1AD}"/>
          </ac:spMkLst>
        </pc:spChg>
        <pc:spChg chg="del">
          <ac:chgData name="Gastbenutzer" userId="S::urn:spo:anon#b0b9744cca03b396b2f41ba46b6f8f1d8c6e07817a0058eda3411fb83649331a::" providerId="AD" clId="Web-{9040CC30-7221-5BC1-5D9D-3C4C8302EA90}" dt="2023-10-30T10:16:41.056" v="409"/>
          <ac:spMkLst>
            <pc:docMk/>
            <pc:sldMk cId="0" sldId="263"/>
            <ac:spMk id="8" creationId="{00000000-0000-0000-0000-000000000000}"/>
          </ac:spMkLst>
        </pc:spChg>
        <pc:spChg chg="mod">
          <ac:chgData name="Gastbenutzer" userId="S::urn:spo:anon#b0b9744cca03b396b2f41ba46b6f8f1d8c6e07817a0058eda3411fb83649331a::" providerId="AD" clId="Web-{9040CC30-7221-5BC1-5D9D-3C4C8302EA90}" dt="2023-10-30T12:09:13.254" v="586" actId="1076"/>
          <ac:spMkLst>
            <pc:docMk/>
            <pc:sldMk cId="0" sldId="263"/>
            <ac:spMk id="9" creationId="{00000000-0000-0000-0000-000000000000}"/>
          </ac:spMkLst>
        </pc:spChg>
        <pc:spChg chg="mod">
          <ac:chgData name="Gastbenutzer" userId="S::urn:spo:anon#b0b9744cca03b396b2f41ba46b6f8f1d8c6e07817a0058eda3411fb83649331a::" providerId="AD" clId="Web-{9040CC30-7221-5BC1-5D9D-3C4C8302EA90}" dt="2023-10-30T12:09:13.254" v="587" actId="1076"/>
          <ac:spMkLst>
            <pc:docMk/>
            <pc:sldMk cId="0" sldId="263"/>
            <ac:spMk id="10" creationId="{00000000-0000-0000-0000-000000000000}"/>
          </ac:spMkLst>
        </pc:spChg>
        <pc:spChg chg="mod">
          <ac:chgData name="Gastbenutzer" userId="S::urn:spo:anon#b0b9744cca03b396b2f41ba46b6f8f1d8c6e07817a0058eda3411fb83649331a::" providerId="AD" clId="Web-{9040CC30-7221-5BC1-5D9D-3C4C8302EA90}" dt="2023-10-30T12:09:13.270" v="588" actId="1076"/>
          <ac:spMkLst>
            <pc:docMk/>
            <pc:sldMk cId="0" sldId="263"/>
            <ac:spMk id="16" creationId="{00000000-0000-0000-0000-000000000000}"/>
          </ac:spMkLst>
        </pc:spChg>
        <pc:picChg chg="mod">
          <ac:chgData name="Gastbenutzer" userId="S::urn:spo:anon#b0b9744cca03b396b2f41ba46b6f8f1d8c6e07817a0058eda3411fb83649331a::" providerId="AD" clId="Web-{9040CC30-7221-5BC1-5D9D-3C4C8302EA90}" dt="2023-10-30T12:09:13.285" v="590" actId="1076"/>
          <ac:picMkLst>
            <pc:docMk/>
            <pc:sldMk cId="0" sldId="263"/>
            <ac:picMk id="6" creationId="{926971DE-8074-BCFA-FBFA-F2A2254D49CA}"/>
          </ac:picMkLst>
        </pc:picChg>
        <pc:picChg chg="mod">
          <ac:chgData name="Gastbenutzer" userId="S::urn:spo:anon#b0b9744cca03b396b2f41ba46b6f8f1d8c6e07817a0058eda3411fb83649331a::" providerId="AD" clId="Web-{9040CC30-7221-5BC1-5D9D-3C4C8302EA90}" dt="2023-10-30T12:09:13.301" v="591" actId="1076"/>
          <ac:picMkLst>
            <pc:docMk/>
            <pc:sldMk cId="0" sldId="263"/>
            <ac:picMk id="18" creationId="{308BFA3A-4E49-B80C-9E0F-5283A349E5B2}"/>
          </ac:picMkLst>
        </pc:picChg>
      </pc:sldChg>
      <pc:sldChg chg="delSp modSp">
        <pc:chgData name="Gastbenutzer" userId="S::urn:spo:anon#b0b9744cca03b396b2f41ba46b6f8f1d8c6e07817a0058eda3411fb83649331a::" providerId="AD" clId="Web-{9040CC30-7221-5BC1-5D9D-3C4C8302EA90}" dt="2023-10-30T12:09:22.551" v="593" actId="20577"/>
        <pc:sldMkLst>
          <pc:docMk/>
          <pc:sldMk cId="0" sldId="264"/>
        </pc:sldMkLst>
        <pc:spChg chg="mod">
          <ac:chgData name="Gastbenutzer" userId="S::urn:spo:anon#b0b9744cca03b396b2f41ba46b6f8f1d8c6e07817a0058eda3411fb83649331a::" providerId="AD" clId="Web-{9040CC30-7221-5BC1-5D9D-3C4C8302EA90}" dt="2023-10-30T10:18:16.043" v="448" actId="1076"/>
          <ac:spMkLst>
            <pc:docMk/>
            <pc:sldMk cId="0" sldId="264"/>
            <ac:spMk id="4" creationId="{DC0B49FD-7A2A-F2E4-BF1D-9C09C63DA969}"/>
          </ac:spMkLst>
        </pc:spChg>
        <pc:spChg chg="del">
          <ac:chgData name="Gastbenutzer" userId="S::urn:spo:anon#b0b9744cca03b396b2f41ba46b6f8f1d8c6e07817a0058eda3411fb83649331a::" providerId="AD" clId="Web-{9040CC30-7221-5BC1-5D9D-3C4C8302EA90}" dt="2023-10-30T10:18:07.699" v="441"/>
          <ac:spMkLst>
            <pc:docMk/>
            <pc:sldMk cId="0" sldId="264"/>
            <ac:spMk id="8" creationId="{00000000-0000-0000-0000-000000000000}"/>
          </ac:spMkLst>
        </pc:spChg>
        <pc:spChg chg="mod">
          <ac:chgData name="Gastbenutzer" userId="S::urn:spo:anon#b0b9744cca03b396b2f41ba46b6f8f1d8c6e07817a0058eda3411fb83649331a::" providerId="AD" clId="Web-{9040CC30-7221-5BC1-5D9D-3C4C8302EA90}" dt="2023-10-30T10:18:15.996" v="442" actId="1076"/>
          <ac:spMkLst>
            <pc:docMk/>
            <pc:sldMk cId="0" sldId="264"/>
            <ac:spMk id="9" creationId="{00000000-0000-0000-0000-000000000000}"/>
          </ac:spMkLst>
        </pc:spChg>
        <pc:spChg chg="mod">
          <ac:chgData name="Gastbenutzer" userId="S::urn:spo:anon#b0b9744cca03b396b2f41ba46b6f8f1d8c6e07817a0058eda3411fb83649331a::" providerId="AD" clId="Web-{9040CC30-7221-5BC1-5D9D-3C4C8302EA90}" dt="2023-10-30T10:18:15.996" v="443" actId="1076"/>
          <ac:spMkLst>
            <pc:docMk/>
            <pc:sldMk cId="0" sldId="264"/>
            <ac:spMk id="10" creationId="{00000000-0000-0000-0000-000000000000}"/>
          </ac:spMkLst>
        </pc:spChg>
        <pc:spChg chg="mod">
          <ac:chgData name="Gastbenutzer" userId="S::urn:spo:anon#b0b9744cca03b396b2f41ba46b6f8f1d8c6e07817a0058eda3411fb83649331a::" providerId="AD" clId="Web-{9040CC30-7221-5BC1-5D9D-3C4C8302EA90}" dt="2023-10-30T10:18:16.012" v="444" actId="1076"/>
          <ac:spMkLst>
            <pc:docMk/>
            <pc:sldMk cId="0" sldId="264"/>
            <ac:spMk id="11" creationId="{00000000-0000-0000-0000-000000000000}"/>
          </ac:spMkLst>
        </pc:spChg>
        <pc:spChg chg="mod">
          <ac:chgData name="Gastbenutzer" userId="S::urn:spo:anon#b0b9744cca03b396b2f41ba46b6f8f1d8c6e07817a0058eda3411fb83649331a::" providerId="AD" clId="Web-{9040CC30-7221-5BC1-5D9D-3C4C8302EA90}" dt="2023-10-30T10:18:16.012" v="445" actId="1076"/>
          <ac:spMkLst>
            <pc:docMk/>
            <pc:sldMk cId="0" sldId="264"/>
            <ac:spMk id="12" creationId="{00000000-0000-0000-0000-000000000000}"/>
          </ac:spMkLst>
        </pc:spChg>
        <pc:spChg chg="mod">
          <ac:chgData name="Gastbenutzer" userId="S::urn:spo:anon#b0b9744cca03b396b2f41ba46b6f8f1d8c6e07817a0058eda3411fb83649331a::" providerId="AD" clId="Web-{9040CC30-7221-5BC1-5D9D-3C4C8302EA90}" dt="2023-10-30T10:18:16.028" v="446" actId="1076"/>
          <ac:spMkLst>
            <pc:docMk/>
            <pc:sldMk cId="0" sldId="264"/>
            <ac:spMk id="13" creationId="{00000000-0000-0000-0000-000000000000}"/>
          </ac:spMkLst>
        </pc:spChg>
        <pc:spChg chg="mod">
          <ac:chgData name="Gastbenutzer" userId="S::urn:spo:anon#b0b9744cca03b396b2f41ba46b6f8f1d8c6e07817a0058eda3411fb83649331a::" providerId="AD" clId="Web-{9040CC30-7221-5BC1-5D9D-3C4C8302EA90}" dt="2023-10-30T12:09:22.551" v="593" actId="20577"/>
          <ac:spMkLst>
            <pc:docMk/>
            <pc:sldMk cId="0" sldId="264"/>
            <ac:spMk id="19" creationId="{73432DAC-94E5-0F61-658C-8296D6F4AE8D}"/>
          </ac:spMkLst>
        </pc:spChg>
        <pc:picChg chg="mod">
          <ac:chgData name="Gastbenutzer" userId="S::urn:spo:anon#b0b9744cca03b396b2f41ba46b6f8f1d8c6e07817a0058eda3411fb83649331a::" providerId="AD" clId="Web-{9040CC30-7221-5BC1-5D9D-3C4C8302EA90}" dt="2023-10-30T10:18:16.043" v="449" actId="1076"/>
          <ac:picMkLst>
            <pc:docMk/>
            <pc:sldMk cId="0" sldId="264"/>
            <ac:picMk id="6" creationId="{759000A2-F4CE-FB13-56C2-20EDA77DCA8B}"/>
          </ac:picMkLst>
        </pc:picChg>
        <pc:picChg chg="mod">
          <ac:chgData name="Gastbenutzer" userId="S::urn:spo:anon#b0b9744cca03b396b2f41ba46b6f8f1d8c6e07817a0058eda3411fb83649331a::" providerId="AD" clId="Web-{9040CC30-7221-5BC1-5D9D-3C4C8302EA90}" dt="2023-10-30T10:18:16.060" v="450" actId="1076"/>
          <ac:picMkLst>
            <pc:docMk/>
            <pc:sldMk cId="0" sldId="264"/>
            <ac:picMk id="16" creationId="{B84B2294-0E64-3289-1303-1CBD6A132EE8}"/>
          </ac:picMkLst>
        </pc:picChg>
        <pc:picChg chg="mod">
          <ac:chgData name="Gastbenutzer" userId="S::urn:spo:anon#b0b9744cca03b396b2f41ba46b6f8f1d8c6e07817a0058eda3411fb83649331a::" providerId="AD" clId="Web-{9040CC30-7221-5BC1-5D9D-3C4C8302EA90}" dt="2023-10-30T10:18:16.060" v="451" actId="1076"/>
          <ac:picMkLst>
            <pc:docMk/>
            <pc:sldMk cId="0" sldId="264"/>
            <ac:picMk id="18" creationId="{D4EAFF72-A384-D0F2-BC4A-BBD47F7F13A4}"/>
          </ac:picMkLst>
        </pc:picChg>
        <pc:picChg chg="mod">
          <ac:chgData name="Gastbenutzer" userId="S::urn:spo:anon#b0b9744cca03b396b2f41ba46b6f8f1d8c6e07817a0058eda3411fb83649331a::" providerId="AD" clId="Web-{9040CC30-7221-5BC1-5D9D-3C4C8302EA90}" dt="2023-10-30T10:18:16.028" v="447" actId="1076"/>
          <ac:picMkLst>
            <pc:docMk/>
            <pc:sldMk cId="0" sldId="264"/>
            <ac:picMk id="29" creationId="{1791937C-970A-32E7-AEA5-4280807F581D}"/>
          </ac:picMkLst>
        </pc:picChg>
      </pc:sldChg>
      <pc:sldChg chg="delSp modSp modCm">
        <pc:chgData name="Gastbenutzer" userId="S::urn:spo:anon#b0b9744cca03b396b2f41ba46b6f8f1d8c6e07817a0058eda3411fb83649331a::" providerId="AD" clId="Web-{9040CC30-7221-5BC1-5D9D-3C4C8302EA90}" dt="2023-10-30T10:20:26.641" v="479" actId="1076"/>
        <pc:sldMkLst>
          <pc:docMk/>
          <pc:sldMk cId="0" sldId="265"/>
        </pc:sldMkLst>
        <pc:spChg chg="mod">
          <ac:chgData name="Gastbenutzer" userId="S::urn:spo:anon#b0b9744cca03b396b2f41ba46b6f8f1d8c6e07817a0058eda3411fb83649331a::" providerId="AD" clId="Web-{9040CC30-7221-5BC1-5D9D-3C4C8302EA90}" dt="2023-10-30T09:21:06.003" v="44" actId="20577"/>
          <ac:spMkLst>
            <pc:docMk/>
            <pc:sldMk cId="0" sldId="265"/>
            <ac:spMk id="5" creationId="{00000000-0000-0000-0000-000000000000}"/>
          </ac:spMkLst>
        </pc:spChg>
        <pc:spChg chg="del">
          <ac:chgData name="Gastbenutzer" userId="S::urn:spo:anon#b0b9744cca03b396b2f41ba46b6f8f1d8c6e07817a0058eda3411fb83649331a::" providerId="AD" clId="Web-{9040CC30-7221-5BC1-5D9D-3C4C8302EA90}" dt="2023-10-30T10:18:24.965" v="453"/>
          <ac:spMkLst>
            <pc:docMk/>
            <pc:sldMk cId="0" sldId="265"/>
            <ac:spMk id="7" creationId="{00000000-0000-0000-0000-000000000000}"/>
          </ac:spMkLst>
        </pc:spChg>
        <pc:graphicFrameChg chg="mod">
          <ac:chgData name="Gastbenutzer" userId="S::urn:spo:anon#b0b9744cca03b396b2f41ba46b6f8f1d8c6e07817a0058eda3411fb83649331a::" providerId="AD" clId="Web-{9040CC30-7221-5BC1-5D9D-3C4C8302EA90}" dt="2023-10-30T10:20:26.641" v="479" actId="1076"/>
          <ac:graphicFrameMkLst>
            <pc:docMk/>
            <pc:sldMk cId="0" sldId="265"/>
            <ac:graphicFrameMk id="14" creationId="{730978B8-5924-D698-D40B-5507A6477789}"/>
          </ac:graphicFrameMkLst>
        </pc:graphicFrameChg>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9040CC30-7221-5BC1-5D9D-3C4C8302EA90}" dt="2023-10-30T10:18:56.326" v="455"/>
              <pc2:cmMkLst xmlns:pc2="http://schemas.microsoft.com/office/powerpoint/2019/9/main/command">
                <pc:docMk/>
                <pc:sldMk cId="0" sldId="265"/>
                <pc2:cmMk id="{99A7E79D-770F-410D-9476-D6837CBF7D38}"/>
              </pc2:cmMkLst>
              <pc226:cmRplyChg chg="add mod">
                <pc226:chgData name="Gastbenutzer" userId="S::urn:spo:anon#b0b9744cca03b396b2f41ba46b6f8f1d8c6e07817a0058eda3411fb83649331a::" providerId="AD" clId="Web-{9040CC30-7221-5BC1-5D9D-3C4C8302EA90}" dt="2023-10-30T10:18:56.326" v="455"/>
                <pc2:cmRplyMkLst xmlns:pc2="http://schemas.microsoft.com/office/powerpoint/2019/9/main/command">
                  <pc:docMk/>
                  <pc:sldMk cId="0" sldId="265"/>
                  <pc2:cmMk id="{99A7E79D-770F-410D-9476-D6837CBF7D38}"/>
                  <pc2:cmRplyMk id="{2538A8C6-CA3C-42AF-9534-438BED956D29}"/>
                </pc2:cmRplyMkLst>
              </pc226:cmRplyChg>
            </pc226:cmChg>
          </p:ext>
        </pc:extLst>
      </pc:sldChg>
      <pc:sldChg chg="delSp">
        <pc:chgData name="Gastbenutzer" userId="S::urn:spo:anon#b0b9744cca03b396b2f41ba46b6f8f1d8c6e07817a0058eda3411fb83649331a::" providerId="AD" clId="Web-{9040CC30-7221-5BC1-5D9D-3C4C8302EA90}" dt="2023-10-30T10:20:41.923" v="482"/>
        <pc:sldMkLst>
          <pc:docMk/>
          <pc:sldMk cId="0" sldId="266"/>
        </pc:sldMkLst>
        <pc:spChg chg="del">
          <ac:chgData name="Gastbenutzer" userId="S::urn:spo:anon#b0b9744cca03b396b2f41ba46b6f8f1d8c6e07817a0058eda3411fb83649331a::" providerId="AD" clId="Web-{9040CC30-7221-5BC1-5D9D-3C4C8302EA90}" dt="2023-10-30T10:20:41.923" v="482"/>
          <ac:spMkLst>
            <pc:docMk/>
            <pc:sldMk cId="0" sldId="266"/>
            <ac:spMk id="8" creationId="{00000000-0000-0000-0000-000000000000}"/>
          </ac:spMkLst>
        </pc:spChg>
      </pc:sldChg>
      <pc:sldChg chg="delSp">
        <pc:chgData name="Gastbenutzer" userId="S::urn:spo:anon#b0b9744cca03b396b2f41ba46b6f8f1d8c6e07817a0058eda3411fb83649331a::" providerId="AD" clId="Web-{9040CC30-7221-5BC1-5D9D-3C4C8302EA90}" dt="2023-10-30T10:20:45.329" v="483"/>
        <pc:sldMkLst>
          <pc:docMk/>
          <pc:sldMk cId="0" sldId="267"/>
        </pc:sldMkLst>
        <pc:spChg chg="del">
          <ac:chgData name="Gastbenutzer" userId="S::urn:spo:anon#b0b9744cca03b396b2f41ba46b6f8f1d8c6e07817a0058eda3411fb83649331a::" providerId="AD" clId="Web-{9040CC30-7221-5BC1-5D9D-3C4C8302EA90}" dt="2023-10-30T10:20:45.329" v="483"/>
          <ac:spMkLst>
            <pc:docMk/>
            <pc:sldMk cId="0" sldId="267"/>
            <ac:spMk id="4" creationId="{7B6EE4A1-F57D-31FF-7F48-1B2909776363}"/>
          </ac:spMkLst>
        </pc:spChg>
      </pc:sldChg>
      <pc:sldChg chg="delSp">
        <pc:chgData name="Gastbenutzer" userId="S::urn:spo:anon#b0b9744cca03b396b2f41ba46b6f8f1d8c6e07817a0058eda3411fb83649331a::" providerId="AD" clId="Web-{9040CC30-7221-5BC1-5D9D-3C4C8302EA90}" dt="2023-10-30T10:23:04.036" v="518"/>
        <pc:sldMkLst>
          <pc:docMk/>
          <pc:sldMk cId="0" sldId="269"/>
        </pc:sldMkLst>
        <pc:spChg chg="del">
          <ac:chgData name="Gastbenutzer" userId="S::urn:spo:anon#b0b9744cca03b396b2f41ba46b6f8f1d8c6e07817a0058eda3411fb83649331a::" providerId="AD" clId="Web-{9040CC30-7221-5BC1-5D9D-3C4C8302EA90}" dt="2023-10-30T10:23:04.036" v="518"/>
          <ac:spMkLst>
            <pc:docMk/>
            <pc:sldMk cId="0" sldId="269"/>
            <ac:spMk id="6" creationId="{00000000-0000-0000-0000-000000000000}"/>
          </ac:spMkLst>
        </pc:spChg>
      </pc:sldChg>
      <pc:sldChg chg="delSp">
        <pc:chgData name="Gastbenutzer" userId="S::urn:spo:anon#b0b9744cca03b396b2f41ba46b6f8f1d8c6e07817a0058eda3411fb83649331a::" providerId="AD" clId="Web-{9040CC30-7221-5BC1-5D9D-3C4C8302EA90}" dt="2023-10-30T10:21:43.237" v="497"/>
        <pc:sldMkLst>
          <pc:docMk/>
          <pc:sldMk cId="0" sldId="271"/>
        </pc:sldMkLst>
        <pc:spChg chg="del">
          <ac:chgData name="Gastbenutzer" userId="S::urn:spo:anon#b0b9744cca03b396b2f41ba46b6f8f1d8c6e07817a0058eda3411fb83649331a::" providerId="AD" clId="Web-{9040CC30-7221-5BC1-5D9D-3C4C8302EA90}" dt="2023-10-30T10:21:43.237" v="497"/>
          <ac:spMkLst>
            <pc:docMk/>
            <pc:sldMk cId="0" sldId="271"/>
            <ac:spMk id="4" creationId="{00000000-0000-0000-0000-000000000000}"/>
          </ac:spMkLst>
        </pc:spChg>
      </pc:sldChg>
      <pc:sldChg chg="delSp modSp">
        <pc:chgData name="Gastbenutzer" userId="S::urn:spo:anon#b0b9744cca03b396b2f41ba46b6f8f1d8c6e07817a0058eda3411fb83649331a::" providerId="AD" clId="Web-{9040CC30-7221-5BC1-5D9D-3C4C8302EA90}" dt="2023-10-30T10:32:42.116" v="566" actId="1076"/>
        <pc:sldMkLst>
          <pc:docMk/>
          <pc:sldMk cId="0" sldId="273"/>
        </pc:sldMkLst>
        <pc:spChg chg="del">
          <ac:chgData name="Gastbenutzer" userId="S::urn:spo:anon#b0b9744cca03b396b2f41ba46b6f8f1d8c6e07817a0058eda3411fb83649331a::" providerId="AD" clId="Web-{9040CC30-7221-5BC1-5D9D-3C4C8302EA90}" dt="2023-10-30T10:24:32.773" v="550"/>
          <ac:spMkLst>
            <pc:docMk/>
            <pc:sldMk cId="0" sldId="273"/>
            <ac:spMk id="4" creationId="{00000000-0000-0000-0000-000000000000}"/>
          </ac:spMkLst>
        </pc:spChg>
        <pc:spChg chg="mod">
          <ac:chgData name="Gastbenutzer" userId="S::urn:spo:anon#b0b9744cca03b396b2f41ba46b6f8f1d8c6e07817a0058eda3411fb83649331a::" providerId="AD" clId="Web-{9040CC30-7221-5BC1-5D9D-3C4C8302EA90}" dt="2023-10-30T10:32:42.085" v="559" actId="1076"/>
          <ac:spMkLst>
            <pc:docMk/>
            <pc:sldMk cId="0" sldId="273"/>
            <ac:spMk id="5" creationId="{00000000-0000-0000-0000-000000000000}"/>
          </ac:spMkLst>
        </pc:spChg>
        <pc:spChg chg="mod">
          <ac:chgData name="Gastbenutzer" userId="S::urn:spo:anon#b0b9744cca03b396b2f41ba46b6f8f1d8c6e07817a0058eda3411fb83649331a::" providerId="AD" clId="Web-{9040CC30-7221-5BC1-5D9D-3C4C8302EA90}" dt="2023-10-30T10:32:42.085" v="560" actId="1076"/>
          <ac:spMkLst>
            <pc:docMk/>
            <pc:sldMk cId="0" sldId="273"/>
            <ac:spMk id="6" creationId="{00000000-0000-0000-0000-000000000000}"/>
          </ac:spMkLst>
        </pc:spChg>
        <pc:spChg chg="mod">
          <ac:chgData name="Gastbenutzer" userId="S::urn:spo:anon#b0b9744cca03b396b2f41ba46b6f8f1d8c6e07817a0058eda3411fb83649331a::" providerId="AD" clId="Web-{9040CC30-7221-5BC1-5D9D-3C4C8302EA90}" dt="2023-10-30T10:32:42.085" v="561" actId="1076"/>
          <ac:spMkLst>
            <pc:docMk/>
            <pc:sldMk cId="0" sldId="273"/>
            <ac:spMk id="7" creationId="{00000000-0000-0000-0000-000000000000}"/>
          </ac:spMkLst>
        </pc:spChg>
        <pc:spChg chg="mod">
          <ac:chgData name="Gastbenutzer" userId="S::urn:spo:anon#b0b9744cca03b396b2f41ba46b6f8f1d8c6e07817a0058eda3411fb83649331a::" providerId="AD" clId="Web-{9040CC30-7221-5BC1-5D9D-3C4C8302EA90}" dt="2023-10-30T10:32:42.100" v="562" actId="1076"/>
          <ac:spMkLst>
            <pc:docMk/>
            <pc:sldMk cId="0" sldId="273"/>
            <ac:spMk id="8" creationId="{00000000-0000-0000-0000-000000000000}"/>
          </ac:spMkLst>
        </pc:spChg>
        <pc:picChg chg="mod">
          <ac:chgData name="Gastbenutzer" userId="S::urn:spo:anon#b0b9744cca03b396b2f41ba46b6f8f1d8c6e07817a0058eda3411fb83649331a::" providerId="AD" clId="Web-{9040CC30-7221-5BC1-5D9D-3C4C8302EA90}" dt="2023-10-30T10:32:42.100" v="563" actId="1076"/>
          <ac:picMkLst>
            <pc:docMk/>
            <pc:sldMk cId="0" sldId="273"/>
            <ac:picMk id="14" creationId="{C1A95740-69AE-E208-368B-221A0DB75BEE}"/>
          </ac:picMkLst>
        </pc:picChg>
        <pc:picChg chg="mod">
          <ac:chgData name="Gastbenutzer" userId="S::urn:spo:anon#b0b9744cca03b396b2f41ba46b6f8f1d8c6e07817a0058eda3411fb83649331a::" providerId="AD" clId="Web-{9040CC30-7221-5BC1-5D9D-3C4C8302EA90}" dt="2023-10-30T10:32:42.116" v="564" actId="1076"/>
          <ac:picMkLst>
            <pc:docMk/>
            <pc:sldMk cId="0" sldId="273"/>
            <ac:picMk id="16" creationId="{5360A8B4-064B-290F-848D-A02F9FF911BE}"/>
          </ac:picMkLst>
        </pc:picChg>
        <pc:picChg chg="mod">
          <ac:chgData name="Gastbenutzer" userId="S::urn:spo:anon#b0b9744cca03b396b2f41ba46b6f8f1d8c6e07817a0058eda3411fb83649331a::" providerId="AD" clId="Web-{9040CC30-7221-5BC1-5D9D-3C4C8302EA90}" dt="2023-10-30T10:32:42.116" v="565" actId="1076"/>
          <ac:picMkLst>
            <pc:docMk/>
            <pc:sldMk cId="0" sldId="273"/>
            <ac:picMk id="18" creationId="{FAAD6B9A-190D-32CE-0AB1-4A744AF240E9}"/>
          </ac:picMkLst>
        </pc:picChg>
        <pc:picChg chg="mod">
          <ac:chgData name="Gastbenutzer" userId="S::urn:spo:anon#b0b9744cca03b396b2f41ba46b6f8f1d8c6e07817a0058eda3411fb83649331a::" providerId="AD" clId="Web-{9040CC30-7221-5BC1-5D9D-3C4C8302EA90}" dt="2023-10-30T10:32:42.116" v="566" actId="1076"/>
          <ac:picMkLst>
            <pc:docMk/>
            <pc:sldMk cId="0" sldId="273"/>
            <ac:picMk id="20" creationId="{EE3F71C3-B085-B920-FD54-2665F41492E8}"/>
          </ac:picMkLst>
        </pc:picChg>
      </pc:sldChg>
      <pc:sldChg chg="delSp">
        <pc:chgData name="Gastbenutzer" userId="S::urn:spo:anon#b0b9744cca03b396b2f41ba46b6f8f1d8c6e07817a0058eda3411fb83649331a::" providerId="AD" clId="Web-{9040CC30-7221-5BC1-5D9D-3C4C8302EA90}" dt="2023-10-30T10:39:15.440" v="577"/>
        <pc:sldMkLst>
          <pc:docMk/>
          <pc:sldMk cId="0" sldId="280"/>
        </pc:sldMkLst>
        <pc:spChg chg="del">
          <ac:chgData name="Gastbenutzer" userId="S::urn:spo:anon#b0b9744cca03b396b2f41ba46b6f8f1d8c6e07817a0058eda3411fb83649331a::" providerId="AD" clId="Web-{9040CC30-7221-5BC1-5D9D-3C4C8302EA90}" dt="2023-10-30T10:39:15.440" v="577"/>
          <ac:spMkLst>
            <pc:docMk/>
            <pc:sldMk cId="0" sldId="280"/>
            <ac:spMk id="4" creationId="{00000000-0000-0000-0000-000000000000}"/>
          </ac:spMkLst>
        </pc:spChg>
      </pc:sldChg>
      <pc:sldChg chg="delSp">
        <pc:chgData name="Gastbenutzer" userId="S::urn:spo:anon#b0b9744cca03b396b2f41ba46b6f8f1d8c6e07817a0058eda3411fb83649331a::" providerId="AD" clId="Web-{9040CC30-7221-5BC1-5D9D-3C4C8302EA90}" dt="2023-10-30T10:20:48.282" v="484"/>
        <pc:sldMkLst>
          <pc:docMk/>
          <pc:sldMk cId="362916027" sldId="286"/>
        </pc:sldMkLst>
        <pc:spChg chg="del">
          <ac:chgData name="Gastbenutzer" userId="S::urn:spo:anon#b0b9744cca03b396b2f41ba46b6f8f1d8c6e07817a0058eda3411fb83649331a::" providerId="AD" clId="Web-{9040CC30-7221-5BC1-5D9D-3C4C8302EA90}" dt="2023-10-30T10:20:48.282" v="484"/>
          <ac:spMkLst>
            <pc:docMk/>
            <pc:sldMk cId="362916027" sldId="286"/>
            <ac:spMk id="4" creationId="{7B6EE4A1-F57D-31FF-7F48-1B2909776363}"/>
          </ac:spMkLst>
        </pc:spChg>
      </pc:sldChg>
      <pc:sldChg chg="delSp">
        <pc:chgData name="Gastbenutzer" userId="S::urn:spo:anon#b0b9744cca03b396b2f41ba46b6f8f1d8c6e07817a0058eda3411fb83649331a::" providerId="AD" clId="Web-{9040CC30-7221-5BC1-5D9D-3C4C8302EA90}" dt="2023-10-30T10:21:48.847" v="498"/>
        <pc:sldMkLst>
          <pc:docMk/>
          <pc:sldMk cId="3941817404" sldId="287"/>
        </pc:sldMkLst>
        <pc:spChg chg="del">
          <ac:chgData name="Gastbenutzer" userId="S::urn:spo:anon#b0b9744cca03b396b2f41ba46b6f8f1d8c6e07817a0058eda3411fb83649331a::" providerId="AD" clId="Web-{9040CC30-7221-5BC1-5D9D-3C4C8302EA90}" dt="2023-10-30T10:21:48.847" v="498"/>
          <ac:spMkLst>
            <pc:docMk/>
            <pc:sldMk cId="3941817404" sldId="287"/>
            <ac:spMk id="4" creationId="{00000000-0000-0000-0000-000000000000}"/>
          </ac:spMkLst>
        </pc:spChg>
      </pc:sldChg>
      <pc:sldChg chg="addSp delSp">
        <pc:chgData name="Gastbenutzer" userId="S::urn:spo:anon#b0b9744cca03b396b2f41ba46b6f8f1d8c6e07817a0058eda3411fb83649331a::" providerId="AD" clId="Web-{9040CC30-7221-5BC1-5D9D-3C4C8302EA90}" dt="2023-10-30T10:21:59.941" v="501"/>
        <pc:sldMkLst>
          <pc:docMk/>
          <pc:sldMk cId="3457143992" sldId="288"/>
        </pc:sldMkLst>
        <pc:spChg chg="del">
          <ac:chgData name="Gastbenutzer" userId="S::urn:spo:anon#b0b9744cca03b396b2f41ba46b6f8f1d8c6e07817a0058eda3411fb83649331a::" providerId="AD" clId="Web-{9040CC30-7221-5BC1-5D9D-3C4C8302EA90}" dt="2023-10-30T10:21:59.941" v="501"/>
          <ac:spMkLst>
            <pc:docMk/>
            <pc:sldMk cId="3457143992" sldId="288"/>
            <ac:spMk id="8" creationId="{00000000-0000-0000-0000-000000000000}"/>
          </ac:spMkLst>
        </pc:spChg>
        <pc:grpChg chg="add del">
          <ac:chgData name="Gastbenutzer" userId="S::urn:spo:anon#b0b9744cca03b396b2f41ba46b6f8f1d8c6e07817a0058eda3411fb83649331a::" providerId="AD" clId="Web-{9040CC30-7221-5BC1-5D9D-3C4C8302EA90}" dt="2023-10-30T10:21:56.581" v="500"/>
          <ac:grpSpMkLst>
            <pc:docMk/>
            <pc:sldMk cId="3457143992" sldId="288"/>
            <ac:grpSpMk id="3" creationId="{00000000-0000-0000-0000-000000000000}"/>
          </ac:grpSpMkLst>
        </pc:grpChg>
      </pc:sldChg>
      <pc:sldChg chg="delSp">
        <pc:chgData name="Gastbenutzer" userId="S::urn:spo:anon#b0b9744cca03b396b2f41ba46b6f8f1d8c6e07817a0058eda3411fb83649331a::" providerId="AD" clId="Web-{9040CC30-7221-5BC1-5D9D-3C4C8302EA90}" dt="2023-10-30T10:22:09.253" v="503"/>
        <pc:sldMkLst>
          <pc:docMk/>
          <pc:sldMk cId="3780549065" sldId="289"/>
        </pc:sldMkLst>
        <pc:spChg chg="del">
          <ac:chgData name="Gastbenutzer" userId="S::urn:spo:anon#b0b9744cca03b396b2f41ba46b6f8f1d8c6e07817a0058eda3411fb83649331a::" providerId="AD" clId="Web-{9040CC30-7221-5BC1-5D9D-3C4C8302EA90}" dt="2023-10-30T10:22:09.253" v="503"/>
          <ac:spMkLst>
            <pc:docMk/>
            <pc:sldMk cId="3780549065" sldId="289"/>
            <ac:spMk id="4" creationId="{7B6EE4A1-F57D-31FF-7F48-1B2909776363}"/>
          </ac:spMkLst>
        </pc:spChg>
      </pc:sldChg>
      <pc:sldChg chg="delSp">
        <pc:chgData name="Gastbenutzer" userId="S::urn:spo:anon#b0b9744cca03b396b2f41ba46b6f8f1d8c6e07817a0058eda3411fb83649331a::" providerId="AD" clId="Web-{9040CC30-7221-5BC1-5D9D-3C4C8302EA90}" dt="2023-10-30T10:22:04.831" v="502"/>
        <pc:sldMkLst>
          <pc:docMk/>
          <pc:sldMk cId="23577313" sldId="290"/>
        </pc:sldMkLst>
        <pc:spChg chg="del">
          <ac:chgData name="Gastbenutzer" userId="S::urn:spo:anon#b0b9744cca03b396b2f41ba46b6f8f1d8c6e07817a0058eda3411fb83649331a::" providerId="AD" clId="Web-{9040CC30-7221-5BC1-5D9D-3C4C8302EA90}" dt="2023-10-30T10:22:04.831" v="502"/>
          <ac:spMkLst>
            <pc:docMk/>
            <pc:sldMk cId="23577313" sldId="290"/>
            <ac:spMk id="4" creationId="{00000000-0000-0000-0000-000000000000}"/>
          </ac:spMkLst>
        </pc:spChg>
      </pc:sldChg>
      <pc:sldChg chg="delSp ord">
        <pc:chgData name="Gastbenutzer" userId="S::urn:spo:anon#b0b9744cca03b396b2f41ba46b6f8f1d8c6e07817a0058eda3411fb83649331a::" providerId="AD" clId="Web-{9040CC30-7221-5BC1-5D9D-3C4C8302EA90}" dt="2023-10-30T10:39:48.144" v="581"/>
        <pc:sldMkLst>
          <pc:docMk/>
          <pc:sldMk cId="145380074" sldId="293"/>
        </pc:sldMkLst>
        <pc:spChg chg="del">
          <ac:chgData name="Gastbenutzer" userId="S::urn:spo:anon#b0b9744cca03b396b2f41ba46b6f8f1d8c6e07817a0058eda3411fb83649331a::" providerId="AD" clId="Web-{9040CC30-7221-5BC1-5D9D-3C4C8302EA90}" dt="2023-10-30T10:39:48.144" v="581"/>
          <ac:spMkLst>
            <pc:docMk/>
            <pc:sldMk cId="145380074" sldId="293"/>
            <ac:spMk id="6" creationId="{00000000-0000-0000-0000-000000000000}"/>
          </ac:spMkLst>
        </pc:spChg>
      </pc:sldChg>
      <pc:sldChg chg="delSp">
        <pc:chgData name="Gastbenutzer" userId="S::urn:spo:anon#b0b9744cca03b396b2f41ba46b6f8f1d8c6e07817a0058eda3411fb83649331a::" providerId="AD" clId="Web-{9040CC30-7221-5BC1-5D9D-3C4C8302EA90}" dt="2023-10-30T10:39:20.440" v="578"/>
        <pc:sldMkLst>
          <pc:docMk/>
          <pc:sldMk cId="3350261226" sldId="294"/>
        </pc:sldMkLst>
        <pc:spChg chg="del">
          <ac:chgData name="Gastbenutzer" userId="S::urn:spo:anon#b0b9744cca03b396b2f41ba46b6f8f1d8c6e07817a0058eda3411fb83649331a::" providerId="AD" clId="Web-{9040CC30-7221-5BC1-5D9D-3C4C8302EA90}" dt="2023-10-30T10:39:20.440" v="578"/>
          <ac:spMkLst>
            <pc:docMk/>
            <pc:sldMk cId="3350261226" sldId="294"/>
            <ac:spMk id="4" creationId="{00000000-0000-0000-0000-000000000000}"/>
          </ac:spMkLst>
        </pc:spChg>
      </pc:sldChg>
      <pc:sldChg chg="delSp">
        <pc:chgData name="Gastbenutzer" userId="S::urn:spo:anon#b0b9744cca03b396b2f41ba46b6f8f1d8c6e07817a0058eda3411fb83649331a::" providerId="AD" clId="Web-{9040CC30-7221-5BC1-5D9D-3C4C8302EA90}" dt="2023-10-30T10:39:24.737" v="579"/>
        <pc:sldMkLst>
          <pc:docMk/>
          <pc:sldMk cId="597264712" sldId="295"/>
        </pc:sldMkLst>
        <pc:spChg chg="del">
          <ac:chgData name="Gastbenutzer" userId="S::urn:spo:anon#b0b9744cca03b396b2f41ba46b6f8f1d8c6e07817a0058eda3411fb83649331a::" providerId="AD" clId="Web-{9040CC30-7221-5BC1-5D9D-3C4C8302EA90}" dt="2023-10-30T10:39:24.737" v="579"/>
          <ac:spMkLst>
            <pc:docMk/>
            <pc:sldMk cId="597264712" sldId="295"/>
            <ac:spMk id="4" creationId="{00000000-0000-0000-0000-000000000000}"/>
          </ac:spMkLst>
        </pc:spChg>
      </pc:sldChg>
      <pc:sldChg chg="delSp">
        <pc:chgData name="Gastbenutzer" userId="S::urn:spo:anon#b0b9744cca03b396b2f41ba46b6f8f1d8c6e07817a0058eda3411fb83649331a::" providerId="AD" clId="Web-{9040CC30-7221-5BC1-5D9D-3C4C8302EA90}" dt="2023-10-30T10:39:30.081" v="580"/>
        <pc:sldMkLst>
          <pc:docMk/>
          <pc:sldMk cId="2876078612" sldId="296"/>
        </pc:sldMkLst>
        <pc:spChg chg="del">
          <ac:chgData name="Gastbenutzer" userId="S::urn:spo:anon#b0b9744cca03b396b2f41ba46b6f8f1d8c6e07817a0058eda3411fb83649331a::" providerId="AD" clId="Web-{9040CC30-7221-5BC1-5D9D-3C4C8302EA90}" dt="2023-10-30T10:39:30.081" v="580"/>
          <ac:spMkLst>
            <pc:docMk/>
            <pc:sldMk cId="2876078612" sldId="296"/>
            <ac:spMk id="4" creationId="{00000000-0000-0000-0000-000000000000}"/>
          </ac:spMkLst>
        </pc:spChg>
      </pc:sldChg>
      <pc:sldChg chg="addSp modSp new mod setBg">
        <pc:chgData name="Gastbenutzer" userId="S::urn:spo:anon#b0b9744cca03b396b2f41ba46b6f8f1d8c6e07817a0058eda3411fb83649331a::" providerId="AD" clId="Web-{9040CC30-7221-5BC1-5D9D-3C4C8302EA90}" dt="2023-10-30T10:13:56.567" v="393" actId="1076"/>
        <pc:sldMkLst>
          <pc:docMk/>
          <pc:sldMk cId="291314152" sldId="298"/>
        </pc:sldMkLst>
        <pc:spChg chg="add mod">
          <ac:chgData name="Gastbenutzer" userId="S::urn:spo:anon#b0b9744cca03b396b2f41ba46b6f8f1d8c6e07817a0058eda3411fb83649331a::" providerId="AD" clId="Web-{9040CC30-7221-5BC1-5D9D-3C4C8302EA90}" dt="2023-10-30T10:13:56.567" v="393" actId="1076"/>
          <ac:spMkLst>
            <pc:docMk/>
            <pc:sldMk cId="291314152" sldId="298"/>
            <ac:spMk id="2" creationId="{E9F80636-606D-ACEF-CDF7-255A80DA1D47}"/>
          </ac:spMkLst>
        </pc:spChg>
      </pc:sldChg>
      <pc:sldChg chg="addSp modSp new mod setBg">
        <pc:chgData name="Gastbenutzer" userId="S::urn:spo:anon#b0b9744cca03b396b2f41ba46b6f8f1d8c6e07817a0058eda3411fb83649331a::" providerId="AD" clId="Web-{9040CC30-7221-5BC1-5D9D-3C4C8302EA90}" dt="2023-10-30T10:17:45.121" v="440" actId="20577"/>
        <pc:sldMkLst>
          <pc:docMk/>
          <pc:sldMk cId="2812197601" sldId="299"/>
        </pc:sldMkLst>
        <pc:spChg chg="add mod">
          <ac:chgData name="Gastbenutzer" userId="S::urn:spo:anon#b0b9744cca03b396b2f41ba46b6f8f1d8c6e07817a0058eda3411fb83649331a::" providerId="AD" clId="Web-{9040CC30-7221-5BC1-5D9D-3C4C8302EA90}" dt="2023-10-30T10:17:45.121" v="440" actId="20577"/>
          <ac:spMkLst>
            <pc:docMk/>
            <pc:sldMk cId="2812197601" sldId="299"/>
            <ac:spMk id="3" creationId="{70FA6999-D577-FB10-2C3C-8CCB88334FCF}"/>
          </ac:spMkLst>
        </pc:spChg>
      </pc:sldChg>
      <pc:sldChg chg="addSp modSp new mod setBg">
        <pc:chgData name="Gastbenutzer" userId="S::urn:spo:anon#b0b9744cca03b396b2f41ba46b6f8f1d8c6e07817a0058eda3411fb83649331a::" providerId="AD" clId="Web-{9040CC30-7221-5BC1-5D9D-3C4C8302EA90}" dt="2023-10-30T10:20:34.532" v="481" actId="1076"/>
        <pc:sldMkLst>
          <pc:docMk/>
          <pc:sldMk cId="1096628781" sldId="300"/>
        </pc:sldMkLst>
        <pc:spChg chg="add mod">
          <ac:chgData name="Gastbenutzer" userId="S::urn:spo:anon#b0b9744cca03b396b2f41ba46b6f8f1d8c6e07817a0058eda3411fb83649331a::" providerId="AD" clId="Web-{9040CC30-7221-5BC1-5D9D-3C4C8302EA90}" dt="2023-10-30T10:20:34.532" v="481" actId="1076"/>
          <ac:spMkLst>
            <pc:docMk/>
            <pc:sldMk cId="1096628781" sldId="300"/>
            <ac:spMk id="3" creationId="{F7A92BCC-9D13-3604-8A6E-52D7A84180F5}"/>
          </ac:spMkLst>
        </pc:spChg>
      </pc:sldChg>
      <pc:sldChg chg="addSp modSp new mod setBg">
        <pc:chgData name="Gastbenutzer" userId="S::urn:spo:anon#b0b9744cca03b396b2f41ba46b6f8f1d8c6e07817a0058eda3411fb83649331a::" providerId="AD" clId="Web-{9040CC30-7221-5BC1-5D9D-3C4C8302EA90}" dt="2023-10-30T10:21:34.987" v="496" actId="20577"/>
        <pc:sldMkLst>
          <pc:docMk/>
          <pc:sldMk cId="3392210132" sldId="301"/>
        </pc:sldMkLst>
        <pc:spChg chg="add mod">
          <ac:chgData name="Gastbenutzer" userId="S::urn:spo:anon#b0b9744cca03b396b2f41ba46b6f8f1d8c6e07817a0058eda3411fb83649331a::" providerId="AD" clId="Web-{9040CC30-7221-5BC1-5D9D-3C4C8302EA90}" dt="2023-10-30T10:21:34.987" v="496" actId="20577"/>
          <ac:spMkLst>
            <pc:docMk/>
            <pc:sldMk cId="3392210132" sldId="301"/>
            <ac:spMk id="3" creationId="{8EC46B08-A9BE-0C56-6D18-FE98D9B33A58}"/>
          </ac:spMkLst>
        </pc:spChg>
      </pc:sldChg>
      <pc:sldChg chg="addSp modSp new mod setBg">
        <pc:chgData name="Gastbenutzer" userId="S::urn:spo:anon#b0b9744cca03b396b2f41ba46b6f8f1d8c6e07817a0058eda3411fb83649331a::" providerId="AD" clId="Web-{9040CC30-7221-5BC1-5D9D-3C4C8302EA90}" dt="2023-10-30T10:22:56.895" v="517" actId="20577"/>
        <pc:sldMkLst>
          <pc:docMk/>
          <pc:sldMk cId="1593110290" sldId="302"/>
        </pc:sldMkLst>
        <pc:spChg chg="add mod">
          <ac:chgData name="Gastbenutzer" userId="S::urn:spo:anon#b0b9744cca03b396b2f41ba46b6f8f1d8c6e07817a0058eda3411fb83649331a::" providerId="AD" clId="Web-{9040CC30-7221-5BC1-5D9D-3C4C8302EA90}" dt="2023-10-30T10:22:56.895" v="517" actId="20577"/>
          <ac:spMkLst>
            <pc:docMk/>
            <pc:sldMk cId="1593110290" sldId="302"/>
            <ac:spMk id="3" creationId="{0B444527-A872-8E30-0034-3B641E47BAA5}"/>
          </ac:spMkLst>
        </pc:spChg>
      </pc:sldChg>
      <pc:sldChg chg="addSp modSp new mod setBg">
        <pc:chgData name="Gastbenutzer" userId="S::urn:spo:anon#b0b9744cca03b396b2f41ba46b6f8f1d8c6e07817a0058eda3411fb83649331a::" providerId="AD" clId="Web-{9040CC30-7221-5BC1-5D9D-3C4C8302EA90}" dt="2023-10-30T10:24:24.648" v="549" actId="20577"/>
        <pc:sldMkLst>
          <pc:docMk/>
          <pc:sldMk cId="3971944644" sldId="303"/>
        </pc:sldMkLst>
        <pc:spChg chg="add mod">
          <ac:chgData name="Gastbenutzer" userId="S::urn:spo:anon#b0b9744cca03b396b2f41ba46b6f8f1d8c6e07817a0058eda3411fb83649331a::" providerId="AD" clId="Web-{9040CC30-7221-5BC1-5D9D-3C4C8302EA90}" dt="2023-10-30T10:24:24.648" v="549" actId="20577"/>
          <ac:spMkLst>
            <pc:docMk/>
            <pc:sldMk cId="3971944644" sldId="303"/>
            <ac:spMk id="3" creationId="{728CDA1B-552D-12FE-8633-8CE2D9A9351B}"/>
          </ac:spMkLst>
        </pc:spChg>
      </pc:sldChg>
      <pc:sldChg chg="addSp modSp new mod setBg">
        <pc:chgData name="Gastbenutzer" userId="S::urn:spo:anon#b0b9744cca03b396b2f41ba46b6f8f1d8c6e07817a0058eda3411fb83649331a::" providerId="AD" clId="Web-{9040CC30-7221-5BC1-5D9D-3C4C8302EA90}" dt="2023-10-30T10:39:12.143" v="576" actId="20577"/>
        <pc:sldMkLst>
          <pc:docMk/>
          <pc:sldMk cId="1178794801" sldId="304"/>
        </pc:sldMkLst>
        <pc:spChg chg="add mod">
          <ac:chgData name="Gastbenutzer" userId="S::urn:spo:anon#b0b9744cca03b396b2f41ba46b6f8f1d8c6e07817a0058eda3411fb83649331a::" providerId="AD" clId="Web-{9040CC30-7221-5BC1-5D9D-3C4C8302EA90}" dt="2023-10-30T10:39:12.143" v="576" actId="20577"/>
          <ac:spMkLst>
            <pc:docMk/>
            <pc:sldMk cId="1178794801" sldId="304"/>
            <ac:spMk id="3" creationId="{EE2A429F-57EE-A305-9AF9-CD55E901E0FC}"/>
          </ac:spMkLst>
        </pc:spChg>
      </pc:sldChg>
    </pc:docChg>
  </pc:docChgLst>
  <pc:docChgLst>
    <pc:chgData name="Gastbenutzer" userId="S::urn:spo:anon#e08d4b005ac2e1be9f3fd984f991baafb6a3bf0d0b93a89c6771813655868b54::" providerId="AD" clId="Web-{0F9D1E80-51E1-455B-8CF5-AA047FA32477}"/>
    <pc:docChg chg="modSld">
      <pc:chgData name="Gastbenutzer" userId="S::urn:spo:anon#e08d4b005ac2e1be9f3fd984f991baafb6a3bf0d0b93a89c6771813655868b54::" providerId="AD" clId="Web-{0F9D1E80-51E1-455B-8CF5-AA047FA32477}" dt="2023-10-12T10:00:07.395" v="1" actId="20577"/>
      <pc:docMkLst>
        <pc:docMk/>
      </pc:docMkLst>
      <pc:sldChg chg="modSp">
        <pc:chgData name="Gastbenutzer" userId="S::urn:spo:anon#e08d4b005ac2e1be9f3fd984f991baafb6a3bf0d0b93a89c6771813655868b54::" providerId="AD" clId="Web-{0F9D1E80-51E1-455B-8CF5-AA047FA32477}" dt="2023-10-12T10:00:07.395" v="1" actId="20577"/>
        <pc:sldMkLst>
          <pc:docMk/>
          <pc:sldMk cId="0" sldId="256"/>
        </pc:sldMkLst>
        <pc:spChg chg="mod">
          <ac:chgData name="Gastbenutzer" userId="S::urn:spo:anon#e08d4b005ac2e1be9f3fd984f991baafb6a3bf0d0b93a89c6771813655868b54::" providerId="AD" clId="Web-{0F9D1E80-51E1-455B-8CF5-AA047FA32477}" dt="2023-10-12T10:00:07.395" v="1" actId="20577"/>
          <ac:spMkLst>
            <pc:docMk/>
            <pc:sldMk cId="0" sldId="256"/>
            <ac:spMk id="21" creationId="{94BB7312-F8E0-5670-F903-191522ECAFCA}"/>
          </ac:spMkLst>
        </pc:spChg>
      </pc:sldChg>
    </pc:docChg>
  </pc:docChgLst>
  <pc:docChgLst>
    <pc:chgData name="Lydia Kitz" userId="S::lydia.kitz@nahhaft.onmicrosoft.com::1dbbffc8-7e1c-43ca-9e7c-2dc67eed8ad5" providerId="AD" clId="Web-{962E2026-E039-B23D-FA91-B15F18DC98FC}"/>
    <pc:docChg chg="modSld">
      <pc:chgData name="Lydia Kitz" userId="S::lydia.kitz@nahhaft.onmicrosoft.com::1dbbffc8-7e1c-43ca-9e7c-2dc67eed8ad5" providerId="AD" clId="Web-{962E2026-E039-B23D-FA91-B15F18DC98FC}" dt="2023-09-29T12:43:14.393" v="85"/>
      <pc:docMkLst>
        <pc:docMk/>
      </pc:docMkLst>
      <pc:sldChg chg="modSp">
        <pc:chgData name="Lydia Kitz" userId="S::lydia.kitz@nahhaft.onmicrosoft.com::1dbbffc8-7e1c-43ca-9e7c-2dc67eed8ad5" providerId="AD" clId="Web-{962E2026-E039-B23D-FA91-B15F18DC98FC}" dt="2023-09-29T11:55:57.564" v="11"/>
        <pc:sldMkLst>
          <pc:docMk/>
          <pc:sldMk cId="0" sldId="256"/>
        </pc:sldMkLst>
        <pc:spChg chg="mod">
          <ac:chgData name="Lydia Kitz" userId="S::lydia.kitz@nahhaft.onmicrosoft.com::1dbbffc8-7e1c-43ca-9e7c-2dc67eed8ad5" providerId="AD" clId="Web-{962E2026-E039-B23D-FA91-B15F18DC98FC}" dt="2023-09-29T11:55:57.564" v="11"/>
          <ac:spMkLst>
            <pc:docMk/>
            <pc:sldMk cId="0" sldId="256"/>
            <ac:spMk id="13" creationId="{00000000-0000-0000-0000-000000000000}"/>
          </ac:spMkLst>
        </pc:spChg>
      </pc:sldChg>
      <pc:sldChg chg="modSp">
        <pc:chgData name="Lydia Kitz" userId="S::lydia.kitz@nahhaft.onmicrosoft.com::1dbbffc8-7e1c-43ca-9e7c-2dc67eed8ad5" providerId="AD" clId="Web-{962E2026-E039-B23D-FA91-B15F18DC98FC}" dt="2023-09-29T11:56:29.221" v="17"/>
        <pc:sldMkLst>
          <pc:docMk/>
          <pc:sldMk cId="0" sldId="258"/>
        </pc:sldMkLst>
        <pc:spChg chg="mod">
          <ac:chgData name="Lydia Kitz" userId="S::lydia.kitz@nahhaft.onmicrosoft.com::1dbbffc8-7e1c-43ca-9e7c-2dc67eed8ad5" providerId="AD" clId="Web-{962E2026-E039-B23D-FA91-B15F18DC98FC}" dt="2023-09-29T11:56:29.221" v="17"/>
          <ac:spMkLst>
            <pc:docMk/>
            <pc:sldMk cId="0" sldId="258"/>
            <ac:spMk id="9" creationId="{00000000-0000-0000-0000-000000000000}"/>
          </ac:spMkLst>
        </pc:spChg>
      </pc:sldChg>
      <pc:sldChg chg="modSp">
        <pc:chgData name="Lydia Kitz" userId="S::lydia.kitz@nahhaft.onmicrosoft.com::1dbbffc8-7e1c-43ca-9e7c-2dc67eed8ad5" providerId="AD" clId="Web-{962E2026-E039-B23D-FA91-B15F18DC98FC}" dt="2023-09-29T11:56:39.753" v="19" actId="20577"/>
        <pc:sldMkLst>
          <pc:docMk/>
          <pc:sldMk cId="0" sldId="259"/>
        </pc:sldMkLst>
        <pc:spChg chg="mod">
          <ac:chgData name="Lydia Kitz" userId="S::lydia.kitz@nahhaft.onmicrosoft.com::1dbbffc8-7e1c-43ca-9e7c-2dc67eed8ad5" providerId="AD" clId="Web-{962E2026-E039-B23D-FA91-B15F18DC98FC}" dt="2023-09-29T11:56:39.753" v="19" actId="20577"/>
          <ac:spMkLst>
            <pc:docMk/>
            <pc:sldMk cId="0" sldId="259"/>
            <ac:spMk id="4" creationId="{00000000-0000-0000-0000-000000000000}"/>
          </ac:spMkLst>
        </pc:spChg>
      </pc:sldChg>
      <pc:sldChg chg="modSp">
        <pc:chgData name="Lydia Kitz" userId="S::lydia.kitz@nahhaft.onmicrosoft.com::1dbbffc8-7e1c-43ca-9e7c-2dc67eed8ad5" providerId="AD" clId="Web-{962E2026-E039-B23D-FA91-B15F18DC98FC}" dt="2023-09-29T12:20:10.117" v="50" actId="1076"/>
        <pc:sldMkLst>
          <pc:docMk/>
          <pc:sldMk cId="0" sldId="260"/>
        </pc:sldMkLst>
        <pc:spChg chg="mod">
          <ac:chgData name="Lydia Kitz" userId="S::lydia.kitz@nahhaft.onmicrosoft.com::1dbbffc8-7e1c-43ca-9e7c-2dc67eed8ad5" providerId="AD" clId="Web-{962E2026-E039-B23D-FA91-B15F18DC98FC}" dt="2023-09-29T12:20:10.117" v="50" actId="1076"/>
          <ac:spMkLst>
            <pc:docMk/>
            <pc:sldMk cId="0" sldId="260"/>
            <ac:spMk id="9" creationId="{00000000-0000-0000-0000-000000000000}"/>
          </ac:spMkLst>
        </pc:spChg>
      </pc:sldChg>
      <pc:sldChg chg="modSp">
        <pc:chgData name="Lydia Kitz" userId="S::lydia.kitz@nahhaft.onmicrosoft.com::1dbbffc8-7e1c-43ca-9e7c-2dc67eed8ad5" providerId="AD" clId="Web-{962E2026-E039-B23D-FA91-B15F18DC98FC}" dt="2023-09-29T12:20:04.132" v="49" actId="1076"/>
        <pc:sldMkLst>
          <pc:docMk/>
          <pc:sldMk cId="0" sldId="261"/>
        </pc:sldMkLst>
        <pc:spChg chg="mod">
          <ac:chgData name="Lydia Kitz" userId="S::lydia.kitz@nahhaft.onmicrosoft.com::1dbbffc8-7e1c-43ca-9e7c-2dc67eed8ad5" providerId="AD" clId="Web-{962E2026-E039-B23D-FA91-B15F18DC98FC}" dt="2023-09-29T12:20:04.132" v="49" actId="1076"/>
          <ac:spMkLst>
            <pc:docMk/>
            <pc:sldMk cId="0" sldId="261"/>
            <ac:spMk id="3" creationId="{00000000-0000-0000-0000-000000000000}"/>
          </ac:spMkLst>
        </pc:spChg>
        <pc:spChg chg="mod">
          <ac:chgData name="Lydia Kitz" userId="S::lydia.kitz@nahhaft.onmicrosoft.com::1dbbffc8-7e1c-43ca-9e7c-2dc67eed8ad5" providerId="AD" clId="Web-{962E2026-E039-B23D-FA91-B15F18DC98FC}" dt="2023-09-29T11:56:50.597" v="21"/>
          <ac:spMkLst>
            <pc:docMk/>
            <pc:sldMk cId="0" sldId="261"/>
            <ac:spMk id="4" creationId="{00000000-0000-0000-0000-000000000000}"/>
          </ac:spMkLst>
        </pc:spChg>
      </pc:sldChg>
      <pc:sldChg chg="modSp">
        <pc:chgData name="Lydia Kitz" userId="S::lydia.kitz@nahhaft.onmicrosoft.com::1dbbffc8-7e1c-43ca-9e7c-2dc67eed8ad5" providerId="AD" clId="Web-{962E2026-E039-B23D-FA91-B15F18DC98FC}" dt="2023-09-29T11:57:40.832" v="34" actId="1076"/>
        <pc:sldMkLst>
          <pc:docMk/>
          <pc:sldMk cId="0" sldId="262"/>
        </pc:sldMkLst>
        <pc:spChg chg="mod">
          <ac:chgData name="Lydia Kitz" userId="S::lydia.kitz@nahhaft.onmicrosoft.com::1dbbffc8-7e1c-43ca-9e7c-2dc67eed8ad5" providerId="AD" clId="Web-{962E2026-E039-B23D-FA91-B15F18DC98FC}" dt="2023-09-29T11:57:40.832" v="34" actId="1076"/>
          <ac:spMkLst>
            <pc:docMk/>
            <pc:sldMk cId="0" sldId="262"/>
            <ac:spMk id="157" creationId="{00000000-0000-0000-0000-000000000000}"/>
          </ac:spMkLst>
        </pc:spChg>
        <pc:spChg chg="mod">
          <ac:chgData name="Lydia Kitz" userId="S::lydia.kitz@nahhaft.onmicrosoft.com::1dbbffc8-7e1c-43ca-9e7c-2dc67eed8ad5" providerId="AD" clId="Web-{962E2026-E039-B23D-FA91-B15F18DC98FC}" dt="2023-09-29T11:57:12.019" v="26" actId="14100"/>
          <ac:spMkLst>
            <pc:docMk/>
            <pc:sldMk cId="0" sldId="262"/>
            <ac:spMk id="158" creationId="{00000000-0000-0000-0000-000000000000}"/>
          </ac:spMkLst>
        </pc:spChg>
        <pc:spChg chg="mod">
          <ac:chgData name="Lydia Kitz" userId="S::lydia.kitz@nahhaft.onmicrosoft.com::1dbbffc8-7e1c-43ca-9e7c-2dc67eed8ad5" providerId="AD" clId="Web-{962E2026-E039-B23D-FA91-B15F18DC98FC}" dt="2023-09-29T11:57:16.550" v="27"/>
          <ac:spMkLst>
            <pc:docMk/>
            <pc:sldMk cId="0" sldId="262"/>
            <ac:spMk id="165" creationId="{32CB1981-F083-BD09-2FA0-75B48D034B6F}"/>
          </ac:spMkLst>
        </pc:spChg>
      </pc:sldChg>
      <pc:sldChg chg="modSp">
        <pc:chgData name="Lydia Kitz" userId="S::lydia.kitz@nahhaft.onmicrosoft.com::1dbbffc8-7e1c-43ca-9e7c-2dc67eed8ad5" providerId="AD" clId="Web-{962E2026-E039-B23D-FA91-B15F18DC98FC}" dt="2023-09-29T11:57:49.067" v="35"/>
        <pc:sldMkLst>
          <pc:docMk/>
          <pc:sldMk cId="0" sldId="263"/>
        </pc:sldMkLst>
        <pc:spChg chg="mod">
          <ac:chgData name="Lydia Kitz" userId="S::lydia.kitz@nahhaft.onmicrosoft.com::1dbbffc8-7e1c-43ca-9e7c-2dc67eed8ad5" providerId="AD" clId="Web-{962E2026-E039-B23D-FA91-B15F18DC98FC}" dt="2023-09-29T11:57:49.067" v="35"/>
          <ac:spMkLst>
            <pc:docMk/>
            <pc:sldMk cId="0" sldId="263"/>
            <ac:spMk id="8" creationId="{00000000-0000-0000-0000-000000000000}"/>
          </ac:spMkLst>
        </pc:spChg>
      </pc:sldChg>
      <pc:sldChg chg="modSp">
        <pc:chgData name="Lydia Kitz" userId="S::lydia.kitz@nahhaft.onmicrosoft.com::1dbbffc8-7e1c-43ca-9e7c-2dc67eed8ad5" providerId="AD" clId="Web-{962E2026-E039-B23D-FA91-B15F18DC98FC}" dt="2023-09-29T11:57:55.692" v="36"/>
        <pc:sldMkLst>
          <pc:docMk/>
          <pc:sldMk cId="0" sldId="264"/>
        </pc:sldMkLst>
        <pc:spChg chg="mod">
          <ac:chgData name="Lydia Kitz" userId="S::lydia.kitz@nahhaft.onmicrosoft.com::1dbbffc8-7e1c-43ca-9e7c-2dc67eed8ad5" providerId="AD" clId="Web-{962E2026-E039-B23D-FA91-B15F18DC98FC}" dt="2023-09-29T11:57:55.692" v="36"/>
          <ac:spMkLst>
            <pc:docMk/>
            <pc:sldMk cId="0" sldId="264"/>
            <ac:spMk id="8" creationId="{00000000-0000-0000-0000-000000000000}"/>
          </ac:spMkLst>
        </pc:spChg>
      </pc:sldChg>
      <pc:sldChg chg="modSp">
        <pc:chgData name="Lydia Kitz" userId="S::lydia.kitz@nahhaft.onmicrosoft.com::1dbbffc8-7e1c-43ca-9e7c-2dc67eed8ad5" providerId="AD" clId="Web-{962E2026-E039-B23D-FA91-B15F18DC98FC}" dt="2023-09-29T11:58:00.364" v="37"/>
        <pc:sldMkLst>
          <pc:docMk/>
          <pc:sldMk cId="0" sldId="265"/>
        </pc:sldMkLst>
        <pc:spChg chg="mod">
          <ac:chgData name="Lydia Kitz" userId="S::lydia.kitz@nahhaft.onmicrosoft.com::1dbbffc8-7e1c-43ca-9e7c-2dc67eed8ad5" providerId="AD" clId="Web-{962E2026-E039-B23D-FA91-B15F18DC98FC}" dt="2023-09-29T11:58:00.364" v="37"/>
          <ac:spMkLst>
            <pc:docMk/>
            <pc:sldMk cId="0" sldId="265"/>
            <ac:spMk id="7" creationId="{00000000-0000-0000-0000-000000000000}"/>
          </ac:spMkLst>
        </pc:spChg>
      </pc:sldChg>
      <pc:sldChg chg="modSp">
        <pc:chgData name="Lydia Kitz" userId="S::lydia.kitz@nahhaft.onmicrosoft.com::1dbbffc8-7e1c-43ca-9e7c-2dc67eed8ad5" providerId="AD" clId="Web-{962E2026-E039-B23D-FA91-B15F18DC98FC}" dt="2023-09-29T12:15:50.309" v="38"/>
        <pc:sldMkLst>
          <pc:docMk/>
          <pc:sldMk cId="0" sldId="266"/>
        </pc:sldMkLst>
        <pc:spChg chg="mod">
          <ac:chgData name="Lydia Kitz" userId="S::lydia.kitz@nahhaft.onmicrosoft.com::1dbbffc8-7e1c-43ca-9e7c-2dc67eed8ad5" providerId="AD" clId="Web-{962E2026-E039-B23D-FA91-B15F18DC98FC}" dt="2023-09-29T12:15:50.309" v="38"/>
          <ac:spMkLst>
            <pc:docMk/>
            <pc:sldMk cId="0" sldId="266"/>
            <ac:spMk id="8" creationId="{00000000-0000-0000-0000-000000000000}"/>
          </ac:spMkLst>
        </pc:spChg>
      </pc:sldChg>
      <pc:sldChg chg="modSp">
        <pc:chgData name="Lydia Kitz" userId="S::lydia.kitz@nahhaft.onmicrosoft.com::1dbbffc8-7e1c-43ca-9e7c-2dc67eed8ad5" providerId="AD" clId="Web-{962E2026-E039-B23D-FA91-B15F18DC98FC}" dt="2023-09-29T12:16:06.185" v="40"/>
        <pc:sldMkLst>
          <pc:docMk/>
          <pc:sldMk cId="0" sldId="267"/>
        </pc:sldMkLst>
        <pc:spChg chg="mod">
          <ac:chgData name="Lydia Kitz" userId="S::lydia.kitz@nahhaft.onmicrosoft.com::1dbbffc8-7e1c-43ca-9e7c-2dc67eed8ad5" providerId="AD" clId="Web-{962E2026-E039-B23D-FA91-B15F18DC98FC}" dt="2023-09-29T12:16:06.185" v="40"/>
          <ac:spMkLst>
            <pc:docMk/>
            <pc:sldMk cId="0" sldId="267"/>
            <ac:spMk id="4" creationId="{7B6EE4A1-F57D-31FF-7F48-1B2909776363}"/>
          </ac:spMkLst>
        </pc:spChg>
      </pc:sldChg>
      <pc:sldChg chg="modSp">
        <pc:chgData name="Lydia Kitz" userId="S::lydia.kitz@nahhaft.onmicrosoft.com::1dbbffc8-7e1c-43ca-9e7c-2dc67eed8ad5" providerId="AD" clId="Web-{962E2026-E039-B23D-FA91-B15F18DC98FC}" dt="2023-09-29T12:18:02.924" v="48"/>
        <pc:sldMkLst>
          <pc:docMk/>
          <pc:sldMk cId="0" sldId="269"/>
        </pc:sldMkLst>
        <pc:spChg chg="mod">
          <ac:chgData name="Lydia Kitz" userId="S::lydia.kitz@nahhaft.onmicrosoft.com::1dbbffc8-7e1c-43ca-9e7c-2dc67eed8ad5" providerId="AD" clId="Web-{962E2026-E039-B23D-FA91-B15F18DC98FC}" dt="2023-09-29T12:18:02.924" v="48"/>
          <ac:spMkLst>
            <pc:docMk/>
            <pc:sldMk cId="0" sldId="269"/>
            <ac:spMk id="6" creationId="{00000000-0000-0000-0000-000000000000}"/>
          </ac:spMkLst>
        </pc:spChg>
      </pc:sldChg>
      <pc:sldChg chg="modSp">
        <pc:chgData name="Lydia Kitz" userId="S::lydia.kitz@nahhaft.onmicrosoft.com::1dbbffc8-7e1c-43ca-9e7c-2dc67eed8ad5" providerId="AD" clId="Web-{962E2026-E039-B23D-FA91-B15F18DC98FC}" dt="2023-09-29T12:20:51.103" v="52" actId="20577"/>
        <pc:sldMkLst>
          <pc:docMk/>
          <pc:sldMk cId="0" sldId="271"/>
        </pc:sldMkLst>
        <pc:spChg chg="mod">
          <ac:chgData name="Lydia Kitz" userId="S::lydia.kitz@nahhaft.onmicrosoft.com::1dbbffc8-7e1c-43ca-9e7c-2dc67eed8ad5" providerId="AD" clId="Web-{962E2026-E039-B23D-FA91-B15F18DC98FC}" dt="2023-09-29T12:20:51.103" v="52" actId="20577"/>
          <ac:spMkLst>
            <pc:docMk/>
            <pc:sldMk cId="0" sldId="271"/>
            <ac:spMk id="3" creationId="{00000000-0000-0000-0000-000000000000}"/>
          </ac:spMkLst>
        </pc:spChg>
        <pc:spChg chg="mod">
          <ac:chgData name="Lydia Kitz" userId="S::lydia.kitz@nahhaft.onmicrosoft.com::1dbbffc8-7e1c-43ca-9e7c-2dc67eed8ad5" providerId="AD" clId="Web-{962E2026-E039-B23D-FA91-B15F18DC98FC}" dt="2023-09-29T12:16:23.060" v="42"/>
          <ac:spMkLst>
            <pc:docMk/>
            <pc:sldMk cId="0" sldId="271"/>
            <ac:spMk id="4" creationId="{00000000-0000-0000-0000-000000000000}"/>
          </ac:spMkLst>
        </pc:spChg>
      </pc:sldChg>
      <pc:sldChg chg="modSp">
        <pc:chgData name="Lydia Kitz" userId="S::lydia.kitz@nahhaft.onmicrosoft.com::1dbbffc8-7e1c-43ca-9e7c-2dc67eed8ad5" providerId="AD" clId="Web-{962E2026-E039-B23D-FA91-B15F18DC98FC}" dt="2023-09-29T12:21:25.810" v="56"/>
        <pc:sldMkLst>
          <pc:docMk/>
          <pc:sldMk cId="0" sldId="273"/>
        </pc:sldMkLst>
        <pc:spChg chg="mod">
          <ac:chgData name="Lydia Kitz" userId="S::lydia.kitz@nahhaft.onmicrosoft.com::1dbbffc8-7e1c-43ca-9e7c-2dc67eed8ad5" providerId="AD" clId="Web-{962E2026-E039-B23D-FA91-B15F18DC98FC}" dt="2023-09-29T12:21:25.810" v="56"/>
          <ac:spMkLst>
            <pc:docMk/>
            <pc:sldMk cId="0" sldId="273"/>
            <ac:spMk id="4" creationId="{00000000-0000-0000-0000-000000000000}"/>
          </ac:spMkLst>
        </pc:spChg>
      </pc:sldChg>
      <pc:sldChg chg="modSp">
        <pc:chgData name="Lydia Kitz" userId="S::lydia.kitz@nahhaft.onmicrosoft.com::1dbbffc8-7e1c-43ca-9e7c-2dc67eed8ad5" providerId="AD" clId="Web-{962E2026-E039-B23D-FA91-B15F18DC98FC}" dt="2023-09-29T12:22:39.420" v="62"/>
        <pc:sldMkLst>
          <pc:docMk/>
          <pc:sldMk cId="0" sldId="274"/>
        </pc:sldMkLst>
        <pc:spChg chg="mod">
          <ac:chgData name="Lydia Kitz" userId="S::lydia.kitz@nahhaft.onmicrosoft.com::1dbbffc8-7e1c-43ca-9e7c-2dc67eed8ad5" providerId="AD" clId="Web-{962E2026-E039-B23D-FA91-B15F18DC98FC}" dt="2023-09-29T12:22:30.060" v="61"/>
          <ac:spMkLst>
            <pc:docMk/>
            <pc:sldMk cId="0" sldId="274"/>
            <ac:spMk id="2" creationId="{00000000-0000-0000-0000-000000000000}"/>
          </ac:spMkLst>
        </pc:spChg>
        <pc:spChg chg="mod">
          <ac:chgData name="Lydia Kitz" userId="S::lydia.kitz@nahhaft.onmicrosoft.com::1dbbffc8-7e1c-43ca-9e7c-2dc67eed8ad5" providerId="AD" clId="Web-{962E2026-E039-B23D-FA91-B15F18DC98FC}" dt="2023-09-29T12:22:39.420" v="62"/>
          <ac:spMkLst>
            <pc:docMk/>
            <pc:sldMk cId="0" sldId="274"/>
            <ac:spMk id="9" creationId="{20172CBE-8687-BD13-8AC2-29E5BCA2563C}"/>
          </ac:spMkLst>
        </pc:spChg>
      </pc:sldChg>
      <pc:sldChg chg="modSp">
        <pc:chgData name="Lydia Kitz" userId="S::lydia.kitz@nahhaft.onmicrosoft.com::1dbbffc8-7e1c-43ca-9e7c-2dc67eed8ad5" providerId="AD" clId="Web-{962E2026-E039-B23D-FA91-B15F18DC98FC}" dt="2023-09-29T12:23:41.469" v="78"/>
        <pc:sldMkLst>
          <pc:docMk/>
          <pc:sldMk cId="0" sldId="276"/>
        </pc:sldMkLst>
        <pc:spChg chg="mod">
          <ac:chgData name="Lydia Kitz" userId="S::lydia.kitz@nahhaft.onmicrosoft.com::1dbbffc8-7e1c-43ca-9e7c-2dc67eed8ad5" providerId="AD" clId="Web-{962E2026-E039-B23D-FA91-B15F18DC98FC}" dt="2023-09-29T12:23:41.456" v="77"/>
          <ac:spMkLst>
            <pc:docMk/>
            <pc:sldMk cId="0" sldId="276"/>
            <ac:spMk id="2" creationId="{00000000-0000-0000-0000-000000000000}"/>
          </ac:spMkLst>
        </pc:spChg>
        <pc:spChg chg="mod">
          <ac:chgData name="Lydia Kitz" userId="S::lydia.kitz@nahhaft.onmicrosoft.com::1dbbffc8-7e1c-43ca-9e7c-2dc67eed8ad5" providerId="AD" clId="Web-{962E2026-E039-B23D-FA91-B15F18DC98FC}" dt="2023-09-29T12:23:41.469" v="78"/>
          <ac:spMkLst>
            <pc:docMk/>
            <pc:sldMk cId="0" sldId="276"/>
            <ac:spMk id="5" creationId="{A0C3B5D1-66D3-7E02-280C-06474D389966}"/>
          </ac:spMkLst>
        </pc:spChg>
      </pc:sldChg>
      <pc:sldChg chg="modSp">
        <pc:chgData name="Lydia Kitz" userId="S::lydia.kitz@nahhaft.onmicrosoft.com::1dbbffc8-7e1c-43ca-9e7c-2dc67eed8ad5" providerId="AD" clId="Web-{962E2026-E039-B23D-FA91-B15F18DC98FC}" dt="2023-09-29T12:23:31.266" v="74"/>
        <pc:sldMkLst>
          <pc:docMk/>
          <pc:sldMk cId="0" sldId="277"/>
        </pc:sldMkLst>
        <pc:spChg chg="mod">
          <ac:chgData name="Lydia Kitz" userId="S::lydia.kitz@nahhaft.onmicrosoft.com::1dbbffc8-7e1c-43ca-9e7c-2dc67eed8ad5" providerId="AD" clId="Web-{962E2026-E039-B23D-FA91-B15F18DC98FC}" dt="2023-09-29T12:23:31.266" v="73"/>
          <ac:spMkLst>
            <pc:docMk/>
            <pc:sldMk cId="0" sldId="277"/>
            <ac:spMk id="2" creationId="{00000000-0000-0000-0000-000000000000}"/>
          </ac:spMkLst>
        </pc:spChg>
        <pc:spChg chg="mod">
          <ac:chgData name="Lydia Kitz" userId="S::lydia.kitz@nahhaft.onmicrosoft.com::1dbbffc8-7e1c-43ca-9e7c-2dc67eed8ad5" providerId="AD" clId="Web-{962E2026-E039-B23D-FA91-B15F18DC98FC}" dt="2023-09-29T12:23:31.266" v="74"/>
          <ac:spMkLst>
            <pc:docMk/>
            <pc:sldMk cId="0" sldId="277"/>
            <ac:spMk id="7" creationId="{855E90CE-B89E-0102-6029-2784DB70B802}"/>
          </ac:spMkLst>
        </pc:spChg>
      </pc:sldChg>
      <pc:sldChg chg="modSp">
        <pc:chgData name="Lydia Kitz" userId="S::lydia.kitz@nahhaft.onmicrosoft.com::1dbbffc8-7e1c-43ca-9e7c-2dc67eed8ad5" providerId="AD" clId="Web-{962E2026-E039-B23D-FA91-B15F18DC98FC}" dt="2023-09-29T12:23:21.093" v="70"/>
        <pc:sldMkLst>
          <pc:docMk/>
          <pc:sldMk cId="0" sldId="279"/>
        </pc:sldMkLst>
        <pc:spChg chg="mod">
          <ac:chgData name="Lydia Kitz" userId="S::lydia.kitz@nahhaft.onmicrosoft.com::1dbbffc8-7e1c-43ca-9e7c-2dc67eed8ad5" providerId="AD" clId="Web-{962E2026-E039-B23D-FA91-B15F18DC98FC}" dt="2023-09-29T12:23:21.078" v="69"/>
          <ac:spMkLst>
            <pc:docMk/>
            <pc:sldMk cId="0" sldId="279"/>
            <ac:spMk id="2" creationId="{00000000-0000-0000-0000-000000000000}"/>
          </ac:spMkLst>
        </pc:spChg>
        <pc:spChg chg="mod">
          <ac:chgData name="Lydia Kitz" userId="S::lydia.kitz@nahhaft.onmicrosoft.com::1dbbffc8-7e1c-43ca-9e7c-2dc67eed8ad5" providerId="AD" clId="Web-{962E2026-E039-B23D-FA91-B15F18DC98FC}" dt="2023-09-29T12:23:21.093" v="70"/>
          <ac:spMkLst>
            <pc:docMk/>
            <pc:sldMk cId="0" sldId="279"/>
            <ac:spMk id="13" creationId="{00000000-0000-0000-0000-000000000000}"/>
          </ac:spMkLst>
        </pc:spChg>
      </pc:sldChg>
      <pc:sldChg chg="modSp">
        <pc:chgData name="Lydia Kitz" userId="S::lydia.kitz@nahhaft.onmicrosoft.com::1dbbffc8-7e1c-43ca-9e7c-2dc67eed8ad5" providerId="AD" clId="Web-{962E2026-E039-B23D-FA91-B15F18DC98FC}" dt="2023-09-29T12:23:49.141" v="79"/>
        <pc:sldMkLst>
          <pc:docMk/>
          <pc:sldMk cId="0" sldId="280"/>
        </pc:sldMkLst>
        <pc:spChg chg="mod">
          <ac:chgData name="Lydia Kitz" userId="S::lydia.kitz@nahhaft.onmicrosoft.com::1dbbffc8-7e1c-43ca-9e7c-2dc67eed8ad5" providerId="AD" clId="Web-{962E2026-E039-B23D-FA91-B15F18DC98FC}" dt="2023-09-29T12:23:49.141" v="79"/>
          <ac:spMkLst>
            <pc:docMk/>
            <pc:sldMk cId="0" sldId="280"/>
            <ac:spMk id="4" creationId="{00000000-0000-0000-0000-000000000000}"/>
          </ac:spMkLst>
        </pc:spChg>
      </pc:sldChg>
      <pc:sldChg chg="addSp delSp modSp">
        <pc:chgData name="Lydia Kitz" userId="S::lydia.kitz@nahhaft.onmicrosoft.com::1dbbffc8-7e1c-43ca-9e7c-2dc67eed8ad5" providerId="AD" clId="Web-{962E2026-E039-B23D-FA91-B15F18DC98FC}" dt="2023-09-29T12:43:14.393" v="85"/>
        <pc:sldMkLst>
          <pc:docMk/>
          <pc:sldMk cId="743680973" sldId="285"/>
        </pc:sldMkLst>
        <pc:spChg chg="add">
          <ac:chgData name="Lydia Kitz" userId="S::lydia.kitz@nahhaft.onmicrosoft.com::1dbbffc8-7e1c-43ca-9e7c-2dc67eed8ad5" providerId="AD" clId="Web-{962E2026-E039-B23D-FA91-B15F18DC98FC}" dt="2023-09-29T12:43:14.393" v="85"/>
          <ac:spMkLst>
            <pc:docMk/>
            <pc:sldMk cId="743680973" sldId="285"/>
            <ac:spMk id="10" creationId="{0B806E7C-38E8-F490-9083-510CDE55B3F3}"/>
          </ac:spMkLst>
        </pc:spChg>
        <pc:spChg chg="mod">
          <ac:chgData name="Lydia Kitz" userId="S::lydia.kitz@nahhaft.onmicrosoft.com::1dbbffc8-7e1c-43ca-9e7c-2dc67eed8ad5" providerId="AD" clId="Web-{962E2026-E039-B23D-FA91-B15F18DC98FC}" dt="2023-09-29T11:56:20.705" v="16"/>
          <ac:spMkLst>
            <pc:docMk/>
            <pc:sldMk cId="743680973" sldId="285"/>
            <ac:spMk id="13" creationId="{00000000-0000-0000-0000-000000000000}"/>
          </ac:spMkLst>
        </pc:spChg>
        <pc:spChg chg="del">
          <ac:chgData name="Lydia Kitz" userId="S::lydia.kitz@nahhaft.onmicrosoft.com::1dbbffc8-7e1c-43ca-9e7c-2dc67eed8ad5" providerId="AD" clId="Web-{962E2026-E039-B23D-FA91-B15F18DC98FC}" dt="2023-09-29T12:43:11.768" v="83"/>
          <ac:spMkLst>
            <pc:docMk/>
            <pc:sldMk cId="743680973" sldId="285"/>
            <ac:spMk id="19" creationId="{EE39B4BC-8C2A-7A43-CB7D-C039245A1245}"/>
          </ac:spMkLst>
        </pc:spChg>
        <pc:picChg chg="add">
          <ac:chgData name="Lydia Kitz" userId="S::lydia.kitz@nahhaft.onmicrosoft.com::1dbbffc8-7e1c-43ca-9e7c-2dc67eed8ad5" providerId="AD" clId="Web-{962E2026-E039-B23D-FA91-B15F18DC98FC}" dt="2023-09-29T12:43:14.393" v="85"/>
          <ac:picMkLst>
            <pc:docMk/>
            <pc:sldMk cId="743680973" sldId="285"/>
            <ac:picMk id="9" creationId="{169F255C-C01A-416A-C156-89F7E741DEF5}"/>
          </ac:picMkLst>
        </pc:picChg>
        <pc:picChg chg="del">
          <ac:chgData name="Lydia Kitz" userId="S::lydia.kitz@nahhaft.onmicrosoft.com::1dbbffc8-7e1c-43ca-9e7c-2dc67eed8ad5" providerId="AD" clId="Web-{962E2026-E039-B23D-FA91-B15F18DC98FC}" dt="2023-09-29T12:43:11.768" v="84"/>
          <ac:picMkLst>
            <pc:docMk/>
            <pc:sldMk cId="743680973" sldId="285"/>
            <ac:picMk id="18" creationId="{B23A465C-B5F5-8B6A-1403-CC3A8C3CA562}"/>
          </ac:picMkLst>
        </pc:picChg>
      </pc:sldChg>
      <pc:sldChg chg="modSp">
        <pc:chgData name="Lydia Kitz" userId="S::lydia.kitz@nahhaft.onmicrosoft.com::1dbbffc8-7e1c-43ca-9e7c-2dc67eed8ad5" providerId="AD" clId="Web-{962E2026-E039-B23D-FA91-B15F18DC98FC}" dt="2023-09-29T12:16:14.060" v="41"/>
        <pc:sldMkLst>
          <pc:docMk/>
          <pc:sldMk cId="362916027" sldId="286"/>
        </pc:sldMkLst>
        <pc:spChg chg="mod">
          <ac:chgData name="Lydia Kitz" userId="S::lydia.kitz@nahhaft.onmicrosoft.com::1dbbffc8-7e1c-43ca-9e7c-2dc67eed8ad5" providerId="AD" clId="Web-{962E2026-E039-B23D-FA91-B15F18DC98FC}" dt="2023-09-29T12:16:14.060" v="41"/>
          <ac:spMkLst>
            <pc:docMk/>
            <pc:sldMk cId="362916027" sldId="286"/>
            <ac:spMk id="4" creationId="{7B6EE4A1-F57D-31FF-7F48-1B2909776363}"/>
          </ac:spMkLst>
        </pc:spChg>
      </pc:sldChg>
      <pc:sldChg chg="modSp">
        <pc:chgData name="Lydia Kitz" userId="S::lydia.kitz@nahhaft.onmicrosoft.com::1dbbffc8-7e1c-43ca-9e7c-2dc67eed8ad5" providerId="AD" clId="Web-{962E2026-E039-B23D-FA91-B15F18DC98FC}" dt="2023-09-29T12:17:28.594" v="43"/>
        <pc:sldMkLst>
          <pc:docMk/>
          <pc:sldMk cId="3941817404" sldId="287"/>
        </pc:sldMkLst>
        <pc:spChg chg="mod">
          <ac:chgData name="Lydia Kitz" userId="S::lydia.kitz@nahhaft.onmicrosoft.com::1dbbffc8-7e1c-43ca-9e7c-2dc67eed8ad5" providerId="AD" clId="Web-{962E2026-E039-B23D-FA91-B15F18DC98FC}" dt="2023-09-29T12:17:28.594" v="43"/>
          <ac:spMkLst>
            <pc:docMk/>
            <pc:sldMk cId="3941817404" sldId="287"/>
            <ac:spMk id="4" creationId="{00000000-0000-0000-0000-000000000000}"/>
          </ac:spMkLst>
        </pc:spChg>
      </pc:sldChg>
      <pc:sldChg chg="modSp">
        <pc:chgData name="Lydia Kitz" userId="S::lydia.kitz@nahhaft.onmicrosoft.com::1dbbffc8-7e1c-43ca-9e7c-2dc67eed8ad5" providerId="AD" clId="Web-{962E2026-E039-B23D-FA91-B15F18DC98FC}" dt="2023-09-29T12:17:43.017" v="45"/>
        <pc:sldMkLst>
          <pc:docMk/>
          <pc:sldMk cId="3457143992" sldId="288"/>
        </pc:sldMkLst>
        <pc:spChg chg="mod">
          <ac:chgData name="Lydia Kitz" userId="S::lydia.kitz@nahhaft.onmicrosoft.com::1dbbffc8-7e1c-43ca-9e7c-2dc67eed8ad5" providerId="AD" clId="Web-{962E2026-E039-B23D-FA91-B15F18DC98FC}" dt="2023-09-29T12:17:43.017" v="45"/>
          <ac:spMkLst>
            <pc:docMk/>
            <pc:sldMk cId="3457143992" sldId="288"/>
            <ac:spMk id="8" creationId="{00000000-0000-0000-0000-000000000000}"/>
          </ac:spMkLst>
        </pc:spChg>
      </pc:sldChg>
      <pc:sldChg chg="modSp">
        <pc:chgData name="Lydia Kitz" userId="S::lydia.kitz@nahhaft.onmicrosoft.com::1dbbffc8-7e1c-43ca-9e7c-2dc67eed8ad5" providerId="AD" clId="Web-{962E2026-E039-B23D-FA91-B15F18DC98FC}" dt="2023-09-29T12:17:49.330" v="46"/>
        <pc:sldMkLst>
          <pc:docMk/>
          <pc:sldMk cId="3780549065" sldId="289"/>
        </pc:sldMkLst>
        <pc:spChg chg="mod">
          <ac:chgData name="Lydia Kitz" userId="S::lydia.kitz@nahhaft.onmicrosoft.com::1dbbffc8-7e1c-43ca-9e7c-2dc67eed8ad5" providerId="AD" clId="Web-{962E2026-E039-B23D-FA91-B15F18DC98FC}" dt="2023-09-29T12:17:49.330" v="46"/>
          <ac:spMkLst>
            <pc:docMk/>
            <pc:sldMk cId="3780549065" sldId="289"/>
            <ac:spMk id="4" creationId="{7B6EE4A1-F57D-31FF-7F48-1B2909776363}"/>
          </ac:spMkLst>
        </pc:spChg>
      </pc:sldChg>
      <pc:sldChg chg="modSp">
        <pc:chgData name="Lydia Kitz" userId="S::lydia.kitz@nahhaft.onmicrosoft.com::1dbbffc8-7e1c-43ca-9e7c-2dc67eed8ad5" providerId="AD" clId="Web-{962E2026-E039-B23D-FA91-B15F18DC98FC}" dt="2023-09-29T12:17:56.080" v="47"/>
        <pc:sldMkLst>
          <pc:docMk/>
          <pc:sldMk cId="23577313" sldId="290"/>
        </pc:sldMkLst>
        <pc:spChg chg="mod">
          <ac:chgData name="Lydia Kitz" userId="S::lydia.kitz@nahhaft.onmicrosoft.com::1dbbffc8-7e1c-43ca-9e7c-2dc67eed8ad5" providerId="AD" clId="Web-{962E2026-E039-B23D-FA91-B15F18DC98FC}" dt="2023-09-29T12:17:56.080" v="47"/>
          <ac:spMkLst>
            <pc:docMk/>
            <pc:sldMk cId="23577313" sldId="290"/>
            <ac:spMk id="4" creationId="{00000000-0000-0000-0000-000000000000}"/>
          </ac:spMkLst>
        </pc:spChg>
      </pc:sldChg>
      <pc:sldChg chg="modSp">
        <pc:chgData name="Lydia Kitz" userId="S::lydia.kitz@nahhaft.onmicrosoft.com::1dbbffc8-7e1c-43ca-9e7c-2dc67eed8ad5" providerId="AD" clId="Web-{962E2026-E039-B23D-FA91-B15F18DC98FC}" dt="2023-09-29T12:23:08.171" v="66"/>
        <pc:sldMkLst>
          <pc:docMk/>
          <pc:sldMk cId="660532756" sldId="291"/>
        </pc:sldMkLst>
        <pc:spChg chg="mod">
          <ac:chgData name="Lydia Kitz" userId="S::lydia.kitz@nahhaft.onmicrosoft.com::1dbbffc8-7e1c-43ca-9e7c-2dc67eed8ad5" providerId="AD" clId="Web-{962E2026-E039-B23D-FA91-B15F18DC98FC}" dt="2023-09-29T12:23:08.155" v="65"/>
          <ac:spMkLst>
            <pc:docMk/>
            <pc:sldMk cId="660532756" sldId="291"/>
            <ac:spMk id="2" creationId="{00000000-0000-0000-0000-000000000000}"/>
          </ac:spMkLst>
        </pc:spChg>
        <pc:spChg chg="mod">
          <ac:chgData name="Lydia Kitz" userId="S::lydia.kitz@nahhaft.onmicrosoft.com::1dbbffc8-7e1c-43ca-9e7c-2dc67eed8ad5" providerId="AD" clId="Web-{962E2026-E039-B23D-FA91-B15F18DC98FC}" dt="2023-09-29T12:23:08.171" v="66"/>
          <ac:spMkLst>
            <pc:docMk/>
            <pc:sldMk cId="660532756" sldId="291"/>
            <ac:spMk id="15" creationId="{00000000-0000-0000-0000-000000000000}"/>
          </ac:spMkLst>
        </pc:spChg>
      </pc:sldChg>
      <pc:sldChg chg="modSp">
        <pc:chgData name="Lydia Kitz" userId="S::lydia.kitz@nahhaft.onmicrosoft.com::1dbbffc8-7e1c-43ca-9e7c-2dc67eed8ad5" providerId="AD" clId="Web-{962E2026-E039-B23D-FA91-B15F18DC98FC}" dt="2023-09-29T12:21:03.056" v="53"/>
        <pc:sldMkLst>
          <pc:docMk/>
          <pc:sldMk cId="145380074" sldId="293"/>
        </pc:sldMkLst>
        <pc:spChg chg="mod">
          <ac:chgData name="Lydia Kitz" userId="S::lydia.kitz@nahhaft.onmicrosoft.com::1dbbffc8-7e1c-43ca-9e7c-2dc67eed8ad5" providerId="AD" clId="Web-{962E2026-E039-B23D-FA91-B15F18DC98FC}" dt="2023-09-29T12:21:03.056" v="53"/>
          <ac:spMkLst>
            <pc:docMk/>
            <pc:sldMk cId="145380074" sldId="293"/>
            <ac:spMk id="6" creationId="{00000000-0000-0000-0000-000000000000}"/>
          </ac:spMkLst>
        </pc:spChg>
      </pc:sldChg>
      <pc:sldChg chg="modSp">
        <pc:chgData name="Lydia Kitz" userId="S::lydia.kitz@nahhaft.onmicrosoft.com::1dbbffc8-7e1c-43ca-9e7c-2dc67eed8ad5" providerId="AD" clId="Web-{962E2026-E039-B23D-FA91-B15F18DC98FC}" dt="2023-09-29T12:23:55.251" v="80"/>
        <pc:sldMkLst>
          <pc:docMk/>
          <pc:sldMk cId="3350261226" sldId="294"/>
        </pc:sldMkLst>
        <pc:spChg chg="mod">
          <ac:chgData name="Lydia Kitz" userId="S::lydia.kitz@nahhaft.onmicrosoft.com::1dbbffc8-7e1c-43ca-9e7c-2dc67eed8ad5" providerId="AD" clId="Web-{962E2026-E039-B23D-FA91-B15F18DC98FC}" dt="2023-09-29T12:23:55.251" v="80"/>
          <ac:spMkLst>
            <pc:docMk/>
            <pc:sldMk cId="3350261226" sldId="294"/>
            <ac:spMk id="4" creationId="{00000000-0000-0000-0000-000000000000}"/>
          </ac:spMkLst>
        </pc:spChg>
      </pc:sldChg>
      <pc:sldChg chg="modSp">
        <pc:chgData name="Lydia Kitz" userId="S::lydia.kitz@nahhaft.onmicrosoft.com::1dbbffc8-7e1c-43ca-9e7c-2dc67eed8ad5" providerId="AD" clId="Web-{962E2026-E039-B23D-FA91-B15F18DC98FC}" dt="2023-09-29T12:24:02.767" v="81"/>
        <pc:sldMkLst>
          <pc:docMk/>
          <pc:sldMk cId="597264712" sldId="295"/>
        </pc:sldMkLst>
        <pc:spChg chg="mod">
          <ac:chgData name="Lydia Kitz" userId="S::lydia.kitz@nahhaft.onmicrosoft.com::1dbbffc8-7e1c-43ca-9e7c-2dc67eed8ad5" providerId="AD" clId="Web-{962E2026-E039-B23D-FA91-B15F18DC98FC}" dt="2023-09-29T12:24:02.767" v="81"/>
          <ac:spMkLst>
            <pc:docMk/>
            <pc:sldMk cId="597264712" sldId="295"/>
            <ac:spMk id="4" creationId="{00000000-0000-0000-0000-000000000000}"/>
          </ac:spMkLst>
        </pc:spChg>
      </pc:sldChg>
      <pc:sldChg chg="modSp">
        <pc:chgData name="Lydia Kitz" userId="S::lydia.kitz@nahhaft.onmicrosoft.com::1dbbffc8-7e1c-43ca-9e7c-2dc67eed8ad5" providerId="AD" clId="Web-{962E2026-E039-B23D-FA91-B15F18DC98FC}" dt="2023-09-29T12:24:10.174" v="82"/>
        <pc:sldMkLst>
          <pc:docMk/>
          <pc:sldMk cId="2876078612" sldId="296"/>
        </pc:sldMkLst>
        <pc:spChg chg="mod">
          <ac:chgData name="Lydia Kitz" userId="S::lydia.kitz@nahhaft.onmicrosoft.com::1dbbffc8-7e1c-43ca-9e7c-2dc67eed8ad5" providerId="AD" clId="Web-{962E2026-E039-B23D-FA91-B15F18DC98FC}" dt="2023-09-29T12:24:10.174" v="82"/>
          <ac:spMkLst>
            <pc:docMk/>
            <pc:sldMk cId="2876078612" sldId="296"/>
            <ac:spMk id="4" creationId="{00000000-0000-0000-0000-000000000000}"/>
          </ac:spMkLst>
        </pc:spChg>
      </pc:sldChg>
    </pc:docChg>
  </pc:docChgLst>
  <pc:docChgLst>
    <pc:chgData name="Gastbenutzer" userId="S::urn:spo:anon#e08d4b005ac2e1be9f3fd984f991baafb6a3bf0d0b93a89c6771813655868b54::" providerId="AD" clId="Web-{3A4A5F2D-4FF9-49BD-9409-410D9D320A11}"/>
    <pc:docChg chg="modSld">
      <pc:chgData name="Gastbenutzer" userId="S::urn:spo:anon#e08d4b005ac2e1be9f3fd984f991baafb6a3bf0d0b93a89c6771813655868b54::" providerId="AD" clId="Web-{3A4A5F2D-4FF9-49BD-9409-410D9D320A11}" dt="2023-10-27T12:47:29.307" v="46" actId="1076"/>
      <pc:docMkLst>
        <pc:docMk/>
      </pc:docMkLst>
      <pc:sldChg chg="addSp modSp">
        <pc:chgData name="Gastbenutzer" userId="S::urn:spo:anon#e08d4b005ac2e1be9f3fd984f991baafb6a3bf0d0b93a89c6771813655868b54::" providerId="AD" clId="Web-{3A4A5F2D-4FF9-49BD-9409-410D9D320A11}" dt="2023-10-27T12:47:27.025" v="45" actId="1076"/>
        <pc:sldMkLst>
          <pc:docMk/>
          <pc:sldMk cId="0" sldId="259"/>
        </pc:sldMkLst>
        <pc:spChg chg="add mod">
          <ac:chgData name="Gastbenutzer" userId="S::urn:spo:anon#e08d4b005ac2e1be9f3fd984f991baafb6a3bf0d0b93a89c6771813655868b54::" providerId="AD" clId="Web-{3A4A5F2D-4FF9-49BD-9409-410D9D320A11}" dt="2023-10-27T11:50:55.053" v="33" actId="14100"/>
          <ac:spMkLst>
            <pc:docMk/>
            <pc:sldMk cId="0" sldId="259"/>
            <ac:spMk id="2" creationId="{DE9266E4-372A-5EF6-AFA1-AA63E4661A10}"/>
          </ac:spMkLst>
        </pc:spChg>
        <pc:spChg chg="add mod">
          <ac:chgData name="Gastbenutzer" userId="S::urn:spo:anon#e08d4b005ac2e1be9f3fd984f991baafb6a3bf0d0b93a89c6771813655868b54::" providerId="AD" clId="Web-{3A4A5F2D-4FF9-49BD-9409-410D9D320A11}" dt="2023-10-27T12:47:27.025" v="45" actId="1076"/>
          <ac:spMkLst>
            <pc:docMk/>
            <pc:sldMk cId="0" sldId="259"/>
            <ac:spMk id="3" creationId="{567AAB2B-6518-A93C-30F1-22AABE61B709}"/>
          </ac:spMkLst>
        </pc:spChg>
        <pc:spChg chg="mod">
          <ac:chgData name="Gastbenutzer" userId="S::urn:spo:anon#e08d4b005ac2e1be9f3fd984f991baafb6a3bf0d0b93a89c6771813655868b54::" providerId="AD" clId="Web-{3A4A5F2D-4FF9-49BD-9409-410D9D320A11}" dt="2023-10-27T11:47:52.094" v="17" actId="1076"/>
          <ac:spMkLst>
            <pc:docMk/>
            <pc:sldMk cId="0" sldId="259"/>
            <ac:spMk id="4" creationId="{00000000-0000-0000-0000-000000000000}"/>
          </ac:spMkLst>
        </pc:spChg>
        <pc:spChg chg="mod">
          <ac:chgData name="Gastbenutzer" userId="S::urn:spo:anon#e08d4b005ac2e1be9f3fd984f991baafb6a3bf0d0b93a89c6771813655868b54::" providerId="AD" clId="Web-{3A4A5F2D-4FF9-49BD-9409-410D9D320A11}" dt="2023-10-27T11:47:52.094" v="18" actId="1076"/>
          <ac:spMkLst>
            <pc:docMk/>
            <pc:sldMk cId="0" sldId="259"/>
            <ac:spMk id="6" creationId="{00000000-0000-0000-0000-000000000000}"/>
          </ac:spMkLst>
        </pc:spChg>
        <pc:spChg chg="mod">
          <ac:chgData name="Gastbenutzer" userId="S::urn:spo:anon#e08d4b005ac2e1be9f3fd984f991baafb6a3bf0d0b93a89c6771813655868b54::" providerId="AD" clId="Web-{3A4A5F2D-4FF9-49BD-9409-410D9D320A11}" dt="2023-10-27T11:47:52.094" v="19" actId="1076"/>
          <ac:spMkLst>
            <pc:docMk/>
            <pc:sldMk cId="0" sldId="259"/>
            <ac:spMk id="8" creationId="{00000000-0000-0000-0000-000000000000}"/>
          </ac:spMkLst>
        </pc:spChg>
        <pc:spChg chg="mod">
          <ac:chgData name="Gastbenutzer" userId="S::urn:spo:anon#e08d4b005ac2e1be9f3fd984f991baafb6a3bf0d0b93a89c6771813655868b54::" providerId="AD" clId="Web-{3A4A5F2D-4FF9-49BD-9409-410D9D320A11}" dt="2023-10-27T11:47:52.110" v="20" actId="1076"/>
          <ac:spMkLst>
            <pc:docMk/>
            <pc:sldMk cId="0" sldId="259"/>
            <ac:spMk id="12" creationId="{95665E5D-8D33-DAD3-C561-7E65C28024F9}"/>
          </ac:spMkLst>
        </pc:spChg>
        <pc:picChg chg="mod">
          <ac:chgData name="Gastbenutzer" userId="S::urn:spo:anon#e08d4b005ac2e1be9f3fd984f991baafb6a3bf0d0b93a89c6771813655868b54::" providerId="AD" clId="Web-{3A4A5F2D-4FF9-49BD-9409-410D9D320A11}" dt="2023-10-27T11:47:52.110" v="21" actId="1076"/>
          <ac:picMkLst>
            <pc:docMk/>
            <pc:sldMk cId="0" sldId="259"/>
            <ac:picMk id="14" creationId="{6E2B6D73-4271-5B14-E6E4-CBCCCD063C20}"/>
          </ac:picMkLst>
        </pc:picChg>
        <pc:picChg chg="mod">
          <ac:chgData name="Gastbenutzer" userId="S::urn:spo:anon#e08d4b005ac2e1be9f3fd984f991baafb6a3bf0d0b93a89c6771813655868b54::" providerId="AD" clId="Web-{3A4A5F2D-4FF9-49BD-9409-410D9D320A11}" dt="2023-10-27T11:47:52.110" v="22" actId="1076"/>
          <ac:picMkLst>
            <pc:docMk/>
            <pc:sldMk cId="0" sldId="259"/>
            <ac:picMk id="17" creationId="{E0C478CE-D239-CA3E-1DB6-08F8C3F6DD54}"/>
          </ac:picMkLst>
        </pc:picChg>
        <pc:picChg chg="mod">
          <ac:chgData name="Gastbenutzer" userId="S::urn:spo:anon#e08d4b005ac2e1be9f3fd984f991baafb6a3bf0d0b93a89c6771813655868b54::" providerId="AD" clId="Web-{3A4A5F2D-4FF9-49BD-9409-410D9D320A11}" dt="2023-10-27T11:47:52.110" v="23" actId="1076"/>
          <ac:picMkLst>
            <pc:docMk/>
            <pc:sldMk cId="0" sldId="259"/>
            <ac:picMk id="23" creationId="{5D09C55B-73FC-15CF-2573-460011CEBB7F}"/>
          </ac:picMkLst>
        </pc:picChg>
      </pc:sldChg>
      <pc:sldChg chg="addSp modSp">
        <pc:chgData name="Gastbenutzer" userId="S::urn:spo:anon#e08d4b005ac2e1be9f3fd984f991baafb6a3bf0d0b93a89c6771813655868b54::" providerId="AD" clId="Web-{3A4A5F2D-4FF9-49BD-9409-410D9D320A11}" dt="2023-10-27T12:47:29.307" v="46" actId="1076"/>
        <pc:sldMkLst>
          <pc:docMk/>
          <pc:sldMk cId="0" sldId="260"/>
        </pc:sldMkLst>
        <pc:spChg chg="add ord">
          <ac:chgData name="Gastbenutzer" userId="S::urn:spo:anon#e08d4b005ac2e1be9f3fd984f991baafb6a3bf0d0b93a89c6771813655868b54::" providerId="AD" clId="Web-{3A4A5F2D-4FF9-49BD-9409-410D9D320A11}" dt="2023-10-27T11:53:22.777" v="39"/>
          <ac:spMkLst>
            <pc:docMk/>
            <pc:sldMk cId="0" sldId="260"/>
            <ac:spMk id="6" creationId="{CC04E9B7-68D3-DD8E-FE6D-91950955039A}"/>
          </ac:spMkLst>
        </pc:spChg>
        <pc:spChg chg="mod">
          <ac:chgData name="Gastbenutzer" userId="S::urn:spo:anon#e08d4b005ac2e1be9f3fd984f991baafb6a3bf0d0b93a89c6771813655868b54::" providerId="AD" clId="Web-{3A4A5F2D-4FF9-49BD-9409-410D9D320A11}" dt="2023-10-27T11:51:50.227" v="38" actId="1076"/>
          <ac:spMkLst>
            <pc:docMk/>
            <pc:sldMk cId="0" sldId="260"/>
            <ac:spMk id="9" creationId="{00000000-0000-0000-0000-000000000000}"/>
          </ac:spMkLst>
        </pc:spChg>
        <pc:spChg chg="add mod">
          <ac:chgData name="Gastbenutzer" userId="S::urn:spo:anon#e08d4b005ac2e1be9f3fd984f991baafb6a3bf0d0b93a89c6771813655868b54::" providerId="AD" clId="Web-{3A4A5F2D-4FF9-49BD-9409-410D9D320A11}" dt="2023-10-27T12:47:29.307" v="46" actId="1076"/>
          <ac:spMkLst>
            <pc:docMk/>
            <pc:sldMk cId="0" sldId="260"/>
            <ac:spMk id="10" creationId="{8D66832E-D8C3-0C63-AB6A-11E1F56108F1}"/>
          </ac:spMkLst>
        </pc:spChg>
      </pc:sldChg>
      <pc:sldChg chg="addSp delSp modSp">
        <pc:chgData name="Gastbenutzer" userId="S::urn:spo:anon#e08d4b005ac2e1be9f3fd984f991baafb6a3bf0d0b93a89c6771813655868b54::" providerId="AD" clId="Web-{3A4A5F2D-4FF9-49BD-9409-410D9D320A11}" dt="2023-10-27T12:47:13.556" v="44" actId="1076"/>
        <pc:sldMkLst>
          <pc:docMk/>
          <pc:sldMk cId="0" sldId="263"/>
        </pc:sldMkLst>
        <pc:spChg chg="del">
          <ac:chgData name="Gastbenutzer" userId="S::urn:spo:anon#e08d4b005ac2e1be9f3fd984f991baafb6a3bf0d0b93a89c6771813655868b54::" providerId="AD" clId="Web-{3A4A5F2D-4FF9-49BD-9409-410D9D320A11}" dt="2023-10-27T12:46:24.789" v="43"/>
          <ac:spMkLst>
            <pc:docMk/>
            <pc:sldMk cId="0" sldId="263"/>
            <ac:spMk id="2" creationId="{00000000-0000-0000-0000-000000000000}"/>
          </ac:spMkLst>
        </pc:spChg>
        <pc:spChg chg="add ord">
          <ac:chgData name="Gastbenutzer" userId="S::urn:spo:anon#e08d4b005ac2e1be9f3fd984f991baafb6a3bf0d0b93a89c6771813655868b54::" providerId="AD" clId="Web-{3A4A5F2D-4FF9-49BD-9409-410D9D320A11}" dt="2023-10-27T12:46:17.695" v="42"/>
          <ac:spMkLst>
            <pc:docMk/>
            <pc:sldMk cId="0" sldId="263"/>
            <ac:spMk id="7" creationId="{2179924B-8B56-1E14-DECE-B19226039125}"/>
          </ac:spMkLst>
        </pc:spChg>
        <pc:spChg chg="add mod">
          <ac:chgData name="Gastbenutzer" userId="S::urn:spo:anon#e08d4b005ac2e1be9f3fd984f991baafb6a3bf0d0b93a89c6771813655868b54::" providerId="AD" clId="Web-{3A4A5F2D-4FF9-49BD-9409-410D9D320A11}" dt="2023-10-27T12:47:13.556" v="44" actId="1076"/>
          <ac:spMkLst>
            <pc:docMk/>
            <pc:sldMk cId="0" sldId="263"/>
            <ac:spMk id="12" creationId="{B048C1EF-37D8-E714-3254-1028EFF4C739}"/>
          </ac:spMkLst>
        </pc:spChg>
      </pc:sldChg>
    </pc:docChg>
  </pc:docChgLst>
  <pc:docChgLst>
    <pc:chgData name="Gastbenutzer" userId="S::urn:spo:anon#e08d4b005ac2e1be9f3fd984f991baafb6a3bf0d0b93a89c6771813655868b54::" providerId="AD" clId="Web-{873407BD-2995-9FF8-A6FA-5ECEB4B93BFF}"/>
    <pc:docChg chg="delSld modSld">
      <pc:chgData name="Gastbenutzer" userId="S::urn:spo:anon#e08d4b005ac2e1be9f3fd984f991baafb6a3bf0d0b93a89c6771813655868b54::" providerId="AD" clId="Web-{873407BD-2995-9FF8-A6FA-5ECEB4B93BFF}" dt="2023-11-07T08:25:57.928" v="3" actId="20577"/>
      <pc:docMkLst>
        <pc:docMk/>
      </pc:docMkLst>
      <pc:sldChg chg="modSp">
        <pc:chgData name="Gastbenutzer" userId="S::urn:spo:anon#e08d4b005ac2e1be9f3fd984f991baafb6a3bf0d0b93a89c6771813655868b54::" providerId="AD" clId="Web-{873407BD-2995-9FF8-A6FA-5ECEB4B93BFF}" dt="2023-11-07T08:25:57.928" v="3" actId="20577"/>
        <pc:sldMkLst>
          <pc:docMk/>
          <pc:sldMk cId="954255239" sldId="305"/>
        </pc:sldMkLst>
        <pc:spChg chg="mod">
          <ac:chgData name="Gastbenutzer" userId="S::urn:spo:anon#e08d4b005ac2e1be9f3fd984f991baafb6a3bf0d0b93a89c6771813655868b54::" providerId="AD" clId="Web-{873407BD-2995-9FF8-A6FA-5ECEB4B93BFF}" dt="2023-11-07T08:25:57.928" v="3" actId="20577"/>
          <ac:spMkLst>
            <pc:docMk/>
            <pc:sldMk cId="954255239" sldId="305"/>
            <ac:spMk id="15" creationId="{00000000-0000-0000-0000-000000000000}"/>
          </ac:spMkLst>
        </pc:spChg>
      </pc:sldChg>
      <pc:sldChg chg="del">
        <pc:chgData name="Gastbenutzer" userId="S::urn:spo:anon#e08d4b005ac2e1be9f3fd984f991baafb6a3bf0d0b93a89c6771813655868b54::" providerId="AD" clId="Web-{873407BD-2995-9FF8-A6FA-5ECEB4B93BFF}" dt="2023-11-07T08:25:16.817" v="0"/>
        <pc:sldMkLst>
          <pc:docMk/>
          <pc:sldMk cId="2781471469" sldId="307"/>
        </pc:sldMkLst>
      </pc:sldChg>
      <pc:sldChg chg="del">
        <pc:chgData name="Gastbenutzer" userId="S::urn:spo:anon#e08d4b005ac2e1be9f3fd984f991baafb6a3bf0d0b93a89c6771813655868b54::" providerId="AD" clId="Web-{873407BD-2995-9FF8-A6FA-5ECEB4B93BFF}" dt="2023-11-07T08:25:16.833" v="1"/>
        <pc:sldMkLst>
          <pc:docMk/>
          <pc:sldMk cId="1277697000" sldId="308"/>
        </pc:sldMkLst>
      </pc:sldChg>
    </pc:docChg>
  </pc:docChgLst>
  <pc:docChgLst>
    <pc:chgData name="Lydia Kitz" userId="S::lydia.kitz@nahhaft.onmicrosoft.com::1dbbffc8-7e1c-43ca-9e7c-2dc67eed8ad5" providerId="AD" clId="Web-{7D5A606A-7D7A-066D-E1D6-283828812E6C}"/>
    <pc:docChg chg="modSld sldOrd">
      <pc:chgData name="Lydia Kitz" userId="S::lydia.kitz@nahhaft.onmicrosoft.com::1dbbffc8-7e1c-43ca-9e7c-2dc67eed8ad5" providerId="AD" clId="Web-{7D5A606A-7D7A-066D-E1D6-283828812E6C}" dt="2023-10-30T13:33:07.500" v="15"/>
      <pc:docMkLst>
        <pc:docMk/>
      </pc:docMkLst>
      <pc:sldChg chg="addSp modSp modCm">
        <pc:chgData name="Lydia Kitz" userId="S::lydia.kitz@nahhaft.onmicrosoft.com::1dbbffc8-7e1c-43ca-9e7c-2dc67eed8ad5" providerId="AD" clId="Web-{7D5A606A-7D7A-066D-E1D6-283828812E6C}" dt="2023-10-30T13:33:07.500" v="15"/>
        <pc:sldMkLst>
          <pc:docMk/>
          <pc:sldMk cId="0" sldId="265"/>
        </pc:sldMkLst>
        <pc:spChg chg="mod">
          <ac:chgData name="Lydia Kitz" userId="S::lydia.kitz@nahhaft.onmicrosoft.com::1dbbffc8-7e1c-43ca-9e7c-2dc67eed8ad5" providerId="AD" clId="Web-{7D5A606A-7D7A-066D-E1D6-283828812E6C}" dt="2023-10-30T13:32:09.482" v="11" actId="1076"/>
          <ac:spMkLst>
            <pc:docMk/>
            <pc:sldMk cId="0" sldId="265"/>
            <ac:spMk id="5" creationId="{00000000-0000-0000-0000-000000000000}"/>
          </ac:spMkLst>
        </pc:spChg>
        <pc:spChg chg="mod">
          <ac:chgData name="Lydia Kitz" userId="S::lydia.kitz@nahhaft.onmicrosoft.com::1dbbffc8-7e1c-43ca-9e7c-2dc67eed8ad5" providerId="AD" clId="Web-{7D5A606A-7D7A-066D-E1D6-283828812E6C}" dt="2023-10-30T13:32:25.139" v="14" actId="1076"/>
          <ac:spMkLst>
            <pc:docMk/>
            <pc:sldMk cId="0" sldId="265"/>
            <ac:spMk id="9" creationId="{00000000-0000-0000-0000-000000000000}"/>
          </ac:spMkLst>
        </pc:spChg>
        <pc:spChg chg="mod">
          <ac:chgData name="Lydia Kitz" userId="S::lydia.kitz@nahhaft.onmicrosoft.com::1dbbffc8-7e1c-43ca-9e7c-2dc67eed8ad5" providerId="AD" clId="Web-{7D5A606A-7D7A-066D-E1D6-283828812E6C}" dt="2023-10-30T13:32:18.186" v="13" actId="1076"/>
          <ac:spMkLst>
            <pc:docMk/>
            <pc:sldMk cId="0" sldId="265"/>
            <ac:spMk id="16" creationId="{65E3FD39-4307-4387-C0B9-E1B6BECAD1AB}"/>
          </ac:spMkLst>
        </pc:spChg>
        <pc:picChg chg="mod">
          <ac:chgData name="Lydia Kitz" userId="S::lydia.kitz@nahhaft.onmicrosoft.com::1dbbffc8-7e1c-43ca-9e7c-2dc67eed8ad5" providerId="AD" clId="Web-{7D5A606A-7D7A-066D-E1D6-283828812E6C}" dt="2023-10-30T13:32:14.092" v="12" actId="1076"/>
          <ac:picMkLst>
            <pc:docMk/>
            <pc:sldMk cId="0" sldId="265"/>
            <ac:picMk id="6" creationId="{25EE2F61-D4C9-47BD-31D8-F6CF3E68FFBC}"/>
          </ac:picMkLst>
        </pc:picChg>
        <pc:picChg chg="add mod">
          <ac:chgData name="Lydia Kitz" userId="S::lydia.kitz@nahhaft.onmicrosoft.com::1dbbffc8-7e1c-43ca-9e7c-2dc67eed8ad5" providerId="AD" clId="Web-{7D5A606A-7D7A-066D-E1D6-283828812E6C}" dt="2023-10-30T13:24:15.858" v="4" actId="1076"/>
          <ac:picMkLst>
            <pc:docMk/>
            <pc:sldMk cId="0" sldId="265"/>
            <ac:picMk id="7" creationId="{96D51F3F-B33A-229B-D01A-B3689DDE2927}"/>
          </ac:picMkLst>
        </pc:picChg>
        <pc:extLst>
          <p:ext xmlns:p="http://schemas.openxmlformats.org/presentationml/2006/main" uri="{D6D511B9-2390-475A-947B-AFAB55BFBCF1}">
            <pc226:cmChg xmlns:pc226="http://schemas.microsoft.com/office/powerpoint/2022/06/main/command" chg="">
              <pc226:chgData name="Lydia Kitz" userId="S::lydia.kitz@nahhaft.onmicrosoft.com::1dbbffc8-7e1c-43ca-9e7c-2dc67eed8ad5" providerId="AD" clId="Web-{7D5A606A-7D7A-066D-E1D6-283828812E6C}" dt="2023-10-30T13:30:46.980" v="6"/>
              <pc2:cmMkLst xmlns:pc2="http://schemas.microsoft.com/office/powerpoint/2019/9/main/command">
                <pc:docMk/>
                <pc:sldMk cId="0" sldId="265"/>
                <pc2:cmMk id="{36873658-CE53-4163-9E17-579982B40694}"/>
              </pc2:cmMkLst>
              <pc226:cmRplyChg chg="add">
                <pc226:chgData name="Lydia Kitz" userId="S::lydia.kitz@nahhaft.onmicrosoft.com::1dbbffc8-7e1c-43ca-9e7c-2dc67eed8ad5" providerId="AD" clId="Web-{7D5A606A-7D7A-066D-E1D6-283828812E6C}" dt="2023-10-30T13:30:46.980" v="6"/>
                <pc2:cmRplyMkLst xmlns:pc2="http://schemas.microsoft.com/office/powerpoint/2019/9/main/command">
                  <pc:docMk/>
                  <pc:sldMk cId="0" sldId="265"/>
                  <pc2:cmMk id="{36873658-CE53-4163-9E17-579982B40694}"/>
                  <pc2:cmRplyMk id="{B84B8D1E-1CC6-43B8-BB3B-996102EA2A13}"/>
                </pc2:cmRplyMkLst>
              </pc226:cmRplyChg>
            </pc226:cmChg>
            <pc226:cmChg xmlns:pc226="http://schemas.microsoft.com/office/powerpoint/2022/06/main/command" chg="">
              <pc226:chgData name="Lydia Kitz" userId="S::lydia.kitz@nahhaft.onmicrosoft.com::1dbbffc8-7e1c-43ca-9e7c-2dc67eed8ad5" providerId="AD" clId="Web-{7D5A606A-7D7A-066D-E1D6-283828812E6C}" dt="2023-10-30T13:33:07.500" v="15"/>
              <pc2:cmMkLst xmlns:pc2="http://schemas.microsoft.com/office/powerpoint/2019/9/main/command">
                <pc:docMk/>
                <pc:sldMk cId="0" sldId="265"/>
                <pc2:cmMk id="{CB32308B-53CB-4073-9D2A-42A227176109}"/>
              </pc2:cmMkLst>
              <pc226:cmRplyChg chg="add">
                <pc226:chgData name="Lydia Kitz" userId="S::lydia.kitz@nahhaft.onmicrosoft.com::1dbbffc8-7e1c-43ca-9e7c-2dc67eed8ad5" providerId="AD" clId="Web-{7D5A606A-7D7A-066D-E1D6-283828812E6C}" dt="2023-10-30T13:33:07.500" v="15"/>
                <pc2:cmRplyMkLst xmlns:pc2="http://schemas.microsoft.com/office/powerpoint/2019/9/main/command">
                  <pc:docMk/>
                  <pc:sldMk cId="0" sldId="265"/>
                  <pc2:cmMk id="{CB32308B-53CB-4073-9D2A-42A227176109}"/>
                  <pc2:cmRplyMk id="{BF6A7075-9063-4747-BE3B-BB610B43EFCF}"/>
                </pc2:cmRplyMkLst>
              </pc226:cmRplyChg>
            </pc226:cmChg>
          </p:ext>
        </pc:extLst>
      </pc:sldChg>
      <pc:sldChg chg="ord">
        <pc:chgData name="Lydia Kitz" userId="S::lydia.kitz@nahhaft.onmicrosoft.com::1dbbffc8-7e1c-43ca-9e7c-2dc67eed8ad5" providerId="AD" clId="Web-{7D5A606A-7D7A-066D-E1D6-283828812E6C}" dt="2023-10-30T13:26:55.023" v="5"/>
        <pc:sldMkLst>
          <pc:docMk/>
          <pc:sldMk cId="597264712" sldId="295"/>
        </pc:sldMkLst>
      </pc:sldChg>
    </pc:docChg>
  </pc:docChgLst>
  <pc:docChgLst>
    <pc:chgData name="Gastbenutzer" userId="S::urn:spo:anon#e08d4b005ac2e1be9f3fd984f991baafb6a3bf0d0b93a89c6771813655868b54::" providerId="AD" clId="Web-{6493C1C3-759B-4ADB-AC31-4D60D3ADA479}"/>
    <pc:docChg chg="modSld">
      <pc:chgData name="Gastbenutzer" userId="S::urn:spo:anon#e08d4b005ac2e1be9f3fd984f991baafb6a3bf0d0b93a89c6771813655868b54::" providerId="AD" clId="Web-{6493C1C3-759B-4ADB-AC31-4D60D3ADA479}" dt="2023-10-10T13:00:56.421" v="43"/>
      <pc:docMkLst>
        <pc:docMk/>
      </pc:docMkLst>
      <pc:sldChg chg="modSp modCm">
        <pc:chgData name="Gastbenutzer" userId="S::urn:spo:anon#e08d4b005ac2e1be9f3fd984f991baafb6a3bf0d0b93a89c6771813655868b54::" providerId="AD" clId="Web-{6493C1C3-759B-4ADB-AC31-4D60D3ADA479}" dt="2023-10-10T13:00:56.421" v="43"/>
        <pc:sldMkLst>
          <pc:docMk/>
          <pc:sldMk cId="0" sldId="257"/>
        </pc:sldMkLst>
        <pc:spChg chg="mod">
          <ac:chgData name="Gastbenutzer" userId="S::urn:spo:anon#e08d4b005ac2e1be9f3fd984f991baafb6a3bf0d0b93a89c6771813655868b54::" providerId="AD" clId="Web-{6493C1C3-759B-4ADB-AC31-4D60D3ADA479}" dt="2023-10-10T12:59:15.745" v="9" actId="20577"/>
          <ac:spMkLst>
            <pc:docMk/>
            <pc:sldMk cId="0" sldId="257"/>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Gastbenutzer" userId="S::urn:spo:anon#e08d4b005ac2e1be9f3fd984f991baafb6a3bf0d0b93a89c6771813655868b54::" providerId="AD" clId="Web-{6493C1C3-759B-4ADB-AC31-4D60D3ADA479}" dt="2023-10-10T13:00:56.421" v="43"/>
              <pc2:cmMkLst xmlns:pc2="http://schemas.microsoft.com/office/powerpoint/2019/9/main/command">
                <pc:docMk/>
                <pc:sldMk cId="0" sldId="257"/>
                <pc2:cmMk id="{1D175A7C-AA5D-42A8-A5DE-11D6C9349FDE}"/>
              </pc2:cmMkLst>
            </pc226:cmChg>
          </p:ext>
        </pc:extLst>
      </pc:sldChg>
      <pc:sldChg chg="modSp modCm">
        <pc:chgData name="Gastbenutzer" userId="S::urn:spo:anon#e08d4b005ac2e1be9f3fd984f991baafb6a3bf0d0b93a89c6771813655868b54::" providerId="AD" clId="Web-{6493C1C3-759B-4ADB-AC31-4D60D3ADA479}" dt="2023-10-10T12:56:22.144" v="3" actId="20577"/>
        <pc:sldMkLst>
          <pc:docMk/>
          <pc:sldMk cId="0" sldId="260"/>
        </pc:sldMkLst>
        <pc:spChg chg="mod">
          <ac:chgData name="Gastbenutzer" userId="S::urn:spo:anon#e08d4b005ac2e1be9f3fd984f991baafb6a3bf0d0b93a89c6771813655868b54::" providerId="AD" clId="Web-{6493C1C3-759B-4ADB-AC31-4D60D3ADA479}" dt="2023-10-10T12:56:22.144" v="3" actId="20577"/>
          <ac:spMkLst>
            <pc:docMk/>
            <pc:sldMk cId="0" sldId="260"/>
            <ac:spMk id="8" creationId="{00000000-0000-0000-0000-000000000000}"/>
          </ac:spMkLst>
        </pc:spChg>
        <pc:extLst>
          <p:ext xmlns:p="http://schemas.openxmlformats.org/presentationml/2006/main" uri="{D6D511B9-2390-475A-947B-AFAB55BFBCF1}">
            <pc226:cmChg xmlns:pc226="http://schemas.microsoft.com/office/powerpoint/2022/06/main/command" chg="mod">
              <pc226:chgData name="Gastbenutzer" userId="S::urn:spo:anon#e08d4b005ac2e1be9f3fd984f991baafb6a3bf0d0b93a89c6771813655868b54::" providerId="AD" clId="Web-{6493C1C3-759B-4ADB-AC31-4D60D3ADA479}" dt="2023-10-10T12:56:11.847" v="2"/>
              <pc2:cmMkLst xmlns:pc2="http://schemas.microsoft.com/office/powerpoint/2019/9/main/command">
                <pc:docMk/>
                <pc:sldMk cId="0" sldId="260"/>
                <pc2:cmMk id="{D6848737-3BD5-4A2D-B14B-481802FFB5D2}"/>
              </pc2:cmMkLst>
            </pc226:cmChg>
          </p:ext>
        </pc:extLst>
      </pc:sldChg>
      <pc:sldChg chg="modSp">
        <pc:chgData name="Gastbenutzer" userId="S::urn:spo:anon#e08d4b005ac2e1be9f3fd984f991baafb6a3bf0d0b93a89c6771813655868b54::" providerId="AD" clId="Web-{6493C1C3-759B-4ADB-AC31-4D60D3ADA479}" dt="2023-10-10T13:00:48.655" v="42" actId="20577"/>
        <pc:sldMkLst>
          <pc:docMk/>
          <pc:sldMk cId="2876078612" sldId="296"/>
        </pc:sldMkLst>
        <pc:spChg chg="mod">
          <ac:chgData name="Gastbenutzer" userId="S::urn:spo:anon#e08d4b005ac2e1be9f3fd984f991baafb6a3bf0d0b93a89c6771813655868b54::" providerId="AD" clId="Web-{6493C1C3-759B-4ADB-AC31-4D60D3ADA479}" dt="2023-10-10T13:00:48.655" v="42" actId="20577"/>
          <ac:spMkLst>
            <pc:docMk/>
            <pc:sldMk cId="2876078612" sldId="296"/>
            <ac:spMk id="5" creationId="{00000000-0000-0000-0000-000000000000}"/>
          </ac:spMkLst>
        </pc:spChg>
      </pc:sldChg>
    </pc:docChg>
  </pc:docChgLst>
  <pc:docChgLst>
    <pc:chgData name="Lydia Kitz" userId="S::lydia.kitz@nahhaft.onmicrosoft.com::1dbbffc8-7e1c-43ca-9e7c-2dc67eed8ad5" providerId="AD" clId="Web-{CA5E3A0E-9282-0961-DF19-8678CE622063}"/>
    <pc:docChg chg="mod addSld delSld modSld sldOrd">
      <pc:chgData name="Lydia Kitz" userId="S::lydia.kitz@nahhaft.onmicrosoft.com::1dbbffc8-7e1c-43ca-9e7c-2dc67eed8ad5" providerId="AD" clId="Web-{CA5E3A0E-9282-0961-DF19-8678CE622063}" dt="2023-10-30T13:21:16.365" v="489"/>
      <pc:docMkLst>
        <pc:docMk/>
      </pc:docMkLst>
      <pc:sldChg chg="modSp">
        <pc:chgData name="Lydia Kitz" userId="S::lydia.kitz@nahhaft.onmicrosoft.com::1dbbffc8-7e1c-43ca-9e7c-2dc67eed8ad5" providerId="AD" clId="Web-{CA5E3A0E-9282-0961-DF19-8678CE622063}" dt="2023-10-30T13:03:57.109" v="476" actId="14100"/>
        <pc:sldMkLst>
          <pc:docMk/>
          <pc:sldMk cId="0" sldId="256"/>
        </pc:sldMkLst>
        <pc:spChg chg="mod">
          <ac:chgData name="Lydia Kitz" userId="S::lydia.kitz@nahhaft.onmicrosoft.com::1dbbffc8-7e1c-43ca-9e7c-2dc67eed8ad5" providerId="AD" clId="Web-{CA5E3A0E-9282-0961-DF19-8678CE622063}" dt="2023-10-30T13:03:57.109" v="476" actId="14100"/>
          <ac:spMkLst>
            <pc:docMk/>
            <pc:sldMk cId="0" sldId="256"/>
            <ac:spMk id="13" creationId="{00000000-0000-0000-0000-000000000000}"/>
          </ac:spMkLst>
        </pc:spChg>
      </pc:sldChg>
      <pc:sldChg chg="modCm">
        <pc:chgData name="Lydia Kitz" userId="S::lydia.kitz@nahhaft.onmicrosoft.com::1dbbffc8-7e1c-43ca-9e7c-2dc67eed8ad5" providerId="AD" clId="Web-{CA5E3A0E-9282-0961-DF19-8678CE622063}" dt="2023-10-30T12:16:11.819" v="52"/>
        <pc:sldMkLst>
          <pc:docMk/>
          <pc:sldMk cId="0" sldId="259"/>
        </pc:sldMkLst>
        <pc:extLst>
          <p:ext xmlns:p="http://schemas.openxmlformats.org/presentationml/2006/main" uri="{D6D511B9-2390-475A-947B-AFAB55BFBCF1}">
            <pc226:cmChg xmlns:pc226="http://schemas.microsoft.com/office/powerpoint/2022/06/main/command" chg="">
              <pc226:chgData name="Lydia Kitz" userId="S::lydia.kitz@nahhaft.onmicrosoft.com::1dbbffc8-7e1c-43ca-9e7c-2dc67eed8ad5" providerId="AD" clId="Web-{CA5E3A0E-9282-0961-DF19-8678CE622063}" dt="2023-10-30T12:16:11.819" v="52"/>
              <pc2:cmMkLst xmlns:pc2="http://schemas.microsoft.com/office/powerpoint/2019/9/main/command">
                <pc:docMk/>
                <pc:sldMk cId="0" sldId="259"/>
                <pc2:cmMk id="{B914AACF-4A4A-47DF-8B5D-AC45CC8B0F5B}"/>
              </pc2:cmMkLst>
              <pc226:cmRplyChg chg="add">
                <pc226:chgData name="Lydia Kitz" userId="S::lydia.kitz@nahhaft.onmicrosoft.com::1dbbffc8-7e1c-43ca-9e7c-2dc67eed8ad5" providerId="AD" clId="Web-{CA5E3A0E-9282-0961-DF19-8678CE622063}" dt="2023-10-30T12:16:11.819" v="52"/>
                <pc2:cmRplyMkLst xmlns:pc2="http://schemas.microsoft.com/office/powerpoint/2019/9/main/command">
                  <pc:docMk/>
                  <pc:sldMk cId="0" sldId="259"/>
                  <pc2:cmMk id="{B914AACF-4A4A-47DF-8B5D-AC45CC8B0F5B}"/>
                  <pc2:cmRplyMk id="{5206C306-710F-40A1-A3DD-5F044F2FBADB}"/>
                </pc2:cmRplyMkLst>
              </pc226:cmRplyChg>
            </pc226:cmChg>
          </p:ext>
        </pc:extLst>
      </pc:sldChg>
      <pc:sldChg chg="delSp modSp modCm">
        <pc:chgData name="Lydia Kitz" userId="S::lydia.kitz@nahhaft.onmicrosoft.com::1dbbffc8-7e1c-43ca-9e7c-2dc67eed8ad5" providerId="AD" clId="Web-{CA5E3A0E-9282-0961-DF19-8678CE622063}" dt="2023-10-30T13:01:54.011" v="461" actId="1076"/>
        <pc:sldMkLst>
          <pc:docMk/>
          <pc:sldMk cId="0" sldId="261"/>
        </pc:sldMkLst>
        <pc:spChg chg="mod">
          <ac:chgData name="Lydia Kitz" userId="S::lydia.kitz@nahhaft.onmicrosoft.com::1dbbffc8-7e1c-43ca-9e7c-2dc67eed8ad5" providerId="AD" clId="Web-{CA5E3A0E-9282-0961-DF19-8678CE622063}" dt="2023-10-30T13:01:54.011" v="461" actId="1076"/>
          <ac:spMkLst>
            <pc:docMk/>
            <pc:sldMk cId="0" sldId="261"/>
            <ac:spMk id="2" creationId="{00000000-0000-0000-0000-000000000000}"/>
          </ac:spMkLst>
        </pc:spChg>
        <pc:spChg chg="del">
          <ac:chgData name="Lydia Kitz" userId="S::lydia.kitz@nahhaft.onmicrosoft.com::1dbbffc8-7e1c-43ca-9e7c-2dc67eed8ad5" providerId="AD" clId="Web-{CA5E3A0E-9282-0961-DF19-8678CE622063}" dt="2023-10-30T13:01:50.917" v="460"/>
          <ac:spMkLst>
            <pc:docMk/>
            <pc:sldMk cId="0" sldId="261"/>
            <ac:spMk id="3" creationId="{00000000-0000-0000-0000-000000000000}"/>
          </ac:spMkLst>
        </pc:spChg>
        <pc:extLst>
          <p:ext xmlns:p="http://schemas.openxmlformats.org/presentationml/2006/main" uri="{D6D511B9-2390-475A-947B-AFAB55BFBCF1}">
            <pc226:cmChg xmlns:pc226="http://schemas.microsoft.com/office/powerpoint/2022/06/main/command" chg="">
              <pc226:chgData name="Lydia Kitz" userId="S::lydia.kitz@nahhaft.onmicrosoft.com::1dbbffc8-7e1c-43ca-9e7c-2dc67eed8ad5" providerId="AD" clId="Web-{CA5E3A0E-9282-0961-DF19-8678CE622063}" dt="2023-10-30T12:15:59.615" v="51"/>
              <pc2:cmMkLst xmlns:pc2="http://schemas.microsoft.com/office/powerpoint/2019/9/main/command">
                <pc:docMk/>
                <pc:sldMk cId="0" sldId="261"/>
                <pc2:cmMk id="{5FE59616-C54A-4B85-8B45-BB02547A5AAF}"/>
              </pc2:cmMkLst>
              <pc226:cmRplyChg chg="add">
                <pc226:chgData name="Lydia Kitz" userId="S::lydia.kitz@nahhaft.onmicrosoft.com::1dbbffc8-7e1c-43ca-9e7c-2dc67eed8ad5" providerId="AD" clId="Web-{CA5E3A0E-9282-0961-DF19-8678CE622063}" dt="2023-10-30T12:15:59.615" v="51"/>
                <pc2:cmRplyMkLst xmlns:pc2="http://schemas.microsoft.com/office/powerpoint/2019/9/main/command">
                  <pc:docMk/>
                  <pc:sldMk cId="0" sldId="261"/>
                  <pc2:cmMk id="{5FE59616-C54A-4B85-8B45-BB02547A5AAF}"/>
                  <pc2:cmRplyMk id="{5ACC83CB-FD94-4D8D-A61B-94FCE9CD3C80}"/>
                </pc2:cmRplyMkLst>
              </pc226:cmRplyChg>
            </pc226:cmChg>
            <pc226:cmChg xmlns:pc226="http://schemas.microsoft.com/office/powerpoint/2022/06/main/command" chg="">
              <pc226:chgData name="Lydia Kitz" userId="S::lydia.kitz@nahhaft.onmicrosoft.com::1dbbffc8-7e1c-43ca-9e7c-2dc67eed8ad5" providerId="AD" clId="Web-{CA5E3A0E-9282-0961-DF19-8678CE622063}" dt="2023-10-30T12:15:54.990" v="50"/>
              <pc2:cmMkLst xmlns:pc2="http://schemas.microsoft.com/office/powerpoint/2019/9/main/command">
                <pc:docMk/>
                <pc:sldMk cId="0" sldId="261"/>
                <pc2:cmMk id="{A5E13FB5-FD39-42B2-B7AC-7280B97E1602}"/>
              </pc2:cmMkLst>
              <pc226:cmRplyChg chg="add">
                <pc226:chgData name="Lydia Kitz" userId="S::lydia.kitz@nahhaft.onmicrosoft.com::1dbbffc8-7e1c-43ca-9e7c-2dc67eed8ad5" providerId="AD" clId="Web-{CA5E3A0E-9282-0961-DF19-8678CE622063}" dt="2023-10-30T12:15:54.990" v="50"/>
                <pc2:cmRplyMkLst xmlns:pc2="http://schemas.microsoft.com/office/powerpoint/2019/9/main/command">
                  <pc:docMk/>
                  <pc:sldMk cId="0" sldId="261"/>
                  <pc2:cmMk id="{A5E13FB5-FD39-42B2-B7AC-7280B97E1602}"/>
                  <pc2:cmRplyMk id="{768DFC19-B917-4E0E-A196-05EC01A170C7}"/>
                </pc2:cmRplyMkLst>
              </pc226:cmRplyChg>
            </pc226:cmChg>
            <pc226:cmChg xmlns:pc226="http://schemas.microsoft.com/office/powerpoint/2022/06/main/command" chg="">
              <pc226:chgData name="Lydia Kitz" userId="S::lydia.kitz@nahhaft.onmicrosoft.com::1dbbffc8-7e1c-43ca-9e7c-2dc67eed8ad5" providerId="AD" clId="Web-{CA5E3A0E-9282-0961-DF19-8678CE622063}" dt="2023-10-30T12:15:50.381" v="49"/>
              <pc2:cmMkLst xmlns:pc2="http://schemas.microsoft.com/office/powerpoint/2019/9/main/command">
                <pc:docMk/>
                <pc:sldMk cId="0" sldId="261"/>
                <pc2:cmMk id="{771474E2-B3A3-4EE4-8395-3784F96E0F71}"/>
              </pc2:cmMkLst>
              <pc226:cmRplyChg chg="add">
                <pc226:chgData name="Lydia Kitz" userId="S::lydia.kitz@nahhaft.onmicrosoft.com::1dbbffc8-7e1c-43ca-9e7c-2dc67eed8ad5" providerId="AD" clId="Web-{CA5E3A0E-9282-0961-DF19-8678CE622063}" dt="2023-10-30T12:15:50.381" v="49"/>
                <pc2:cmRplyMkLst xmlns:pc2="http://schemas.microsoft.com/office/powerpoint/2019/9/main/command">
                  <pc:docMk/>
                  <pc:sldMk cId="0" sldId="261"/>
                  <pc2:cmMk id="{771474E2-B3A3-4EE4-8395-3784F96E0F71}"/>
                  <pc2:cmRplyMk id="{18C945E3-2024-441D-B687-6DD9C71981F4}"/>
                </pc2:cmRplyMkLst>
              </pc226:cmRplyChg>
            </pc226:cmChg>
          </p:ext>
        </pc:extLst>
      </pc:sldChg>
      <pc:sldChg chg="delSp modSp modCm">
        <pc:chgData name="Lydia Kitz" userId="S::lydia.kitz@nahhaft.onmicrosoft.com::1dbbffc8-7e1c-43ca-9e7c-2dc67eed8ad5" providerId="AD" clId="Web-{CA5E3A0E-9282-0961-DF19-8678CE622063}" dt="2023-10-30T13:02:05.152" v="472" actId="1076"/>
        <pc:sldMkLst>
          <pc:docMk/>
          <pc:sldMk cId="0" sldId="262"/>
        </pc:sldMkLst>
        <pc:spChg chg="del">
          <ac:chgData name="Lydia Kitz" userId="S::lydia.kitz@nahhaft.onmicrosoft.com::1dbbffc8-7e1c-43ca-9e7c-2dc67eed8ad5" providerId="AD" clId="Web-{CA5E3A0E-9282-0961-DF19-8678CE622063}" dt="2023-10-30T13:01:58.652" v="463"/>
          <ac:spMkLst>
            <pc:docMk/>
            <pc:sldMk cId="0" sldId="262"/>
            <ac:spMk id="2" creationId="{00000000-0000-0000-0000-000000000000}"/>
          </ac:spMkLst>
        </pc:spChg>
        <pc:spChg chg="mod">
          <ac:chgData name="Lydia Kitz" userId="S::lydia.kitz@nahhaft.onmicrosoft.com::1dbbffc8-7e1c-43ca-9e7c-2dc67eed8ad5" providerId="AD" clId="Web-{CA5E3A0E-9282-0961-DF19-8678CE622063}" dt="2023-10-30T13:02:05.105" v="470" actId="1076"/>
          <ac:spMkLst>
            <pc:docMk/>
            <pc:sldMk cId="0" sldId="262"/>
            <ac:spMk id="3" creationId="{B13491A8-4F51-692D-89DF-6307CF9CA325}"/>
          </ac:spMkLst>
        </pc:spChg>
        <pc:spChg chg="mod">
          <ac:chgData name="Lydia Kitz" userId="S::lydia.kitz@nahhaft.onmicrosoft.com::1dbbffc8-7e1c-43ca-9e7c-2dc67eed8ad5" providerId="AD" clId="Web-{CA5E3A0E-9282-0961-DF19-8678CE622063}" dt="2023-10-30T13:02:05.120" v="471" actId="1076"/>
          <ac:spMkLst>
            <pc:docMk/>
            <pc:sldMk cId="0" sldId="262"/>
            <ac:spMk id="147" creationId="{BCF5D5ED-DC20-F460-F8D3-26ED36E852BD}"/>
          </ac:spMkLst>
        </pc:spChg>
        <pc:spChg chg="del">
          <ac:chgData name="Lydia Kitz" userId="S::lydia.kitz@nahhaft.onmicrosoft.com::1dbbffc8-7e1c-43ca-9e7c-2dc67eed8ad5" providerId="AD" clId="Web-{CA5E3A0E-9282-0961-DF19-8678CE622063}" dt="2023-10-30T13:01:57.214" v="462"/>
          <ac:spMkLst>
            <pc:docMk/>
            <pc:sldMk cId="0" sldId="262"/>
            <ac:spMk id="157" creationId="{00000000-0000-0000-0000-000000000000}"/>
          </ac:spMkLst>
        </pc:spChg>
        <pc:spChg chg="mod">
          <ac:chgData name="Lydia Kitz" userId="S::lydia.kitz@nahhaft.onmicrosoft.com::1dbbffc8-7e1c-43ca-9e7c-2dc67eed8ad5" providerId="AD" clId="Web-{CA5E3A0E-9282-0961-DF19-8678CE622063}" dt="2023-10-30T13:02:04.980" v="464" actId="1076"/>
          <ac:spMkLst>
            <pc:docMk/>
            <pc:sldMk cId="0" sldId="262"/>
            <ac:spMk id="158" creationId="{00000000-0000-0000-0000-000000000000}"/>
          </ac:spMkLst>
        </pc:spChg>
        <pc:spChg chg="mod">
          <ac:chgData name="Lydia Kitz" userId="S::lydia.kitz@nahhaft.onmicrosoft.com::1dbbffc8-7e1c-43ca-9e7c-2dc67eed8ad5" providerId="AD" clId="Web-{CA5E3A0E-9282-0961-DF19-8678CE622063}" dt="2023-10-30T13:02:05.011" v="465" actId="1076"/>
          <ac:spMkLst>
            <pc:docMk/>
            <pc:sldMk cId="0" sldId="262"/>
            <ac:spMk id="159" creationId="{00000000-0000-0000-0000-000000000000}"/>
          </ac:spMkLst>
        </pc:spChg>
        <pc:spChg chg="mod">
          <ac:chgData name="Lydia Kitz" userId="S::lydia.kitz@nahhaft.onmicrosoft.com::1dbbffc8-7e1c-43ca-9e7c-2dc67eed8ad5" providerId="AD" clId="Web-{CA5E3A0E-9282-0961-DF19-8678CE622063}" dt="2023-10-30T13:02:05.027" v="466" actId="1076"/>
          <ac:spMkLst>
            <pc:docMk/>
            <pc:sldMk cId="0" sldId="262"/>
            <ac:spMk id="160" creationId="{00000000-0000-0000-0000-000000000000}"/>
          </ac:spMkLst>
        </pc:spChg>
        <pc:spChg chg="mod">
          <ac:chgData name="Lydia Kitz" userId="S::lydia.kitz@nahhaft.onmicrosoft.com::1dbbffc8-7e1c-43ca-9e7c-2dc67eed8ad5" providerId="AD" clId="Web-{CA5E3A0E-9282-0961-DF19-8678CE622063}" dt="2023-10-30T13:02:05.152" v="472" actId="1076"/>
          <ac:spMkLst>
            <pc:docMk/>
            <pc:sldMk cId="0" sldId="262"/>
            <ac:spMk id="161" creationId="{DCC1A840-4409-FC81-6FA5-6BA83A4A6888}"/>
          </ac:spMkLst>
        </pc:spChg>
        <pc:spChg chg="mod">
          <ac:chgData name="Lydia Kitz" userId="S::lydia.kitz@nahhaft.onmicrosoft.com::1dbbffc8-7e1c-43ca-9e7c-2dc67eed8ad5" providerId="AD" clId="Web-{CA5E3A0E-9282-0961-DF19-8678CE622063}" dt="2023-10-30T13:02:05.042" v="467" actId="1076"/>
          <ac:spMkLst>
            <pc:docMk/>
            <pc:sldMk cId="0" sldId="262"/>
            <ac:spMk id="162" creationId="{00000000-0000-0000-0000-000000000000}"/>
          </ac:spMkLst>
        </pc:spChg>
        <pc:spChg chg="mod">
          <ac:chgData name="Lydia Kitz" userId="S::lydia.kitz@nahhaft.onmicrosoft.com::1dbbffc8-7e1c-43ca-9e7c-2dc67eed8ad5" providerId="AD" clId="Web-{CA5E3A0E-9282-0961-DF19-8678CE622063}" dt="2023-10-30T13:02:05.058" v="468" actId="1076"/>
          <ac:spMkLst>
            <pc:docMk/>
            <pc:sldMk cId="0" sldId="262"/>
            <ac:spMk id="163" creationId="{00000000-0000-0000-0000-000000000000}"/>
          </ac:spMkLst>
        </pc:spChg>
        <pc:spChg chg="mod">
          <ac:chgData name="Lydia Kitz" userId="S::lydia.kitz@nahhaft.onmicrosoft.com::1dbbffc8-7e1c-43ca-9e7c-2dc67eed8ad5" providerId="AD" clId="Web-{CA5E3A0E-9282-0961-DF19-8678CE622063}" dt="2023-10-30T13:02:05.089" v="469" actId="1076"/>
          <ac:spMkLst>
            <pc:docMk/>
            <pc:sldMk cId="0" sldId="262"/>
            <ac:spMk id="165" creationId="{32CB1981-F083-BD09-2FA0-75B48D034B6F}"/>
          </ac:spMkLst>
        </pc:spChg>
        <pc:extLst>
          <p:ext xmlns:p="http://schemas.openxmlformats.org/presentationml/2006/main" uri="{D6D511B9-2390-475A-947B-AFAB55BFBCF1}">
            <pc226:cmChg xmlns:pc226="http://schemas.microsoft.com/office/powerpoint/2022/06/main/command" chg="">
              <pc226:chgData name="Lydia Kitz" userId="S::lydia.kitz@nahhaft.onmicrosoft.com::1dbbffc8-7e1c-43ca-9e7c-2dc67eed8ad5" providerId="AD" clId="Web-{CA5E3A0E-9282-0961-DF19-8678CE622063}" dt="2023-10-30T12:15:36.333" v="47"/>
              <pc2:cmMkLst xmlns:pc2="http://schemas.microsoft.com/office/powerpoint/2019/9/main/command">
                <pc:docMk/>
                <pc:sldMk cId="0" sldId="262"/>
                <pc2:cmMk id="{8A0FE740-C4EB-41C9-95AE-0F7E0D750BB1}"/>
              </pc2:cmMkLst>
              <pc226:cmRplyChg chg="add">
                <pc226:chgData name="Lydia Kitz" userId="S::lydia.kitz@nahhaft.onmicrosoft.com::1dbbffc8-7e1c-43ca-9e7c-2dc67eed8ad5" providerId="AD" clId="Web-{CA5E3A0E-9282-0961-DF19-8678CE622063}" dt="2023-10-30T12:15:36.333" v="47"/>
                <pc2:cmRplyMkLst xmlns:pc2="http://schemas.microsoft.com/office/powerpoint/2019/9/main/command">
                  <pc:docMk/>
                  <pc:sldMk cId="0" sldId="262"/>
                  <pc2:cmMk id="{8A0FE740-C4EB-41C9-95AE-0F7E0D750BB1}"/>
                  <pc2:cmRplyMk id="{81C2C50A-58C4-4EA8-AC59-280258D155E3}"/>
                </pc2:cmRplyMkLst>
              </pc226:cmRplyChg>
            </pc226:cmChg>
            <pc226:cmChg xmlns:pc226="http://schemas.microsoft.com/office/powerpoint/2022/06/main/command" chg="">
              <pc226:chgData name="Lydia Kitz" userId="S::lydia.kitz@nahhaft.onmicrosoft.com::1dbbffc8-7e1c-43ca-9e7c-2dc67eed8ad5" providerId="AD" clId="Web-{CA5E3A0E-9282-0961-DF19-8678CE622063}" dt="2023-10-30T12:15:42.834" v="48"/>
              <pc2:cmMkLst xmlns:pc2="http://schemas.microsoft.com/office/powerpoint/2019/9/main/command">
                <pc:docMk/>
                <pc:sldMk cId="0" sldId="262"/>
                <pc2:cmMk id="{FABCFD46-1B33-4853-986C-AB60661B1DE3}"/>
              </pc2:cmMkLst>
              <pc226:cmRplyChg chg="add">
                <pc226:chgData name="Lydia Kitz" userId="S::lydia.kitz@nahhaft.onmicrosoft.com::1dbbffc8-7e1c-43ca-9e7c-2dc67eed8ad5" providerId="AD" clId="Web-{CA5E3A0E-9282-0961-DF19-8678CE622063}" dt="2023-10-30T12:15:42.834" v="48"/>
                <pc2:cmRplyMkLst xmlns:pc2="http://schemas.microsoft.com/office/powerpoint/2019/9/main/command">
                  <pc:docMk/>
                  <pc:sldMk cId="0" sldId="262"/>
                  <pc2:cmMk id="{FABCFD46-1B33-4853-986C-AB60661B1DE3}"/>
                  <pc2:cmRplyMk id="{2CC1DA95-84AD-42BA-A685-B22E46BEAB5F}"/>
                </pc2:cmRplyMkLst>
              </pc226:cmRplyChg>
            </pc226:cmChg>
          </p:ext>
        </pc:extLst>
      </pc:sldChg>
      <pc:sldChg chg="modSp">
        <pc:chgData name="Lydia Kitz" userId="S::lydia.kitz@nahhaft.onmicrosoft.com::1dbbffc8-7e1c-43ca-9e7c-2dc67eed8ad5" providerId="AD" clId="Web-{CA5E3A0E-9282-0961-DF19-8678CE622063}" dt="2023-10-30T12:10:51.167" v="4" actId="1076"/>
        <pc:sldMkLst>
          <pc:docMk/>
          <pc:sldMk cId="0" sldId="264"/>
        </pc:sldMkLst>
        <pc:spChg chg="mod">
          <ac:chgData name="Lydia Kitz" userId="S::lydia.kitz@nahhaft.onmicrosoft.com::1dbbffc8-7e1c-43ca-9e7c-2dc67eed8ad5" providerId="AD" clId="Web-{CA5E3A0E-9282-0961-DF19-8678CE622063}" dt="2023-10-30T12:10:51.167" v="4" actId="1076"/>
          <ac:spMkLst>
            <pc:docMk/>
            <pc:sldMk cId="0" sldId="264"/>
            <ac:spMk id="19" creationId="{73432DAC-94E5-0F61-658C-8296D6F4AE8D}"/>
          </ac:spMkLst>
        </pc:spChg>
      </pc:sldChg>
      <pc:sldChg chg="addSp delSp modSp">
        <pc:chgData name="Lydia Kitz" userId="S::lydia.kitz@nahhaft.onmicrosoft.com::1dbbffc8-7e1c-43ca-9e7c-2dc67eed8ad5" providerId="AD" clId="Web-{CA5E3A0E-9282-0961-DF19-8678CE622063}" dt="2023-10-30T13:21:16.365" v="489"/>
        <pc:sldMkLst>
          <pc:docMk/>
          <pc:sldMk cId="0" sldId="265"/>
        </pc:sldMkLst>
        <pc:spChg chg="mod">
          <ac:chgData name="Lydia Kitz" userId="S::lydia.kitz@nahhaft.onmicrosoft.com::1dbbffc8-7e1c-43ca-9e7c-2dc67eed8ad5" providerId="AD" clId="Web-{CA5E3A0E-9282-0961-DF19-8678CE622063}" dt="2023-10-30T13:21:14.412" v="488" actId="1076"/>
          <ac:spMkLst>
            <pc:docMk/>
            <pc:sldMk cId="0" sldId="265"/>
            <ac:spMk id="16" creationId="{65E3FD39-4307-4387-C0B9-E1B6BECAD1AB}"/>
          </ac:spMkLst>
        </pc:spChg>
        <pc:graphicFrameChg chg="del mod">
          <ac:chgData name="Lydia Kitz" userId="S::lydia.kitz@nahhaft.onmicrosoft.com::1dbbffc8-7e1c-43ca-9e7c-2dc67eed8ad5" providerId="AD" clId="Web-{CA5E3A0E-9282-0961-DF19-8678CE622063}" dt="2023-10-30T13:20:43.004" v="478"/>
          <ac:graphicFrameMkLst>
            <pc:docMk/>
            <pc:sldMk cId="0" sldId="265"/>
            <ac:graphicFrameMk id="14" creationId="{730978B8-5924-D698-D40B-5507A6477789}"/>
          </ac:graphicFrameMkLst>
        </pc:graphicFrameChg>
        <pc:graphicFrameChg chg="del mod">
          <ac:chgData name="Lydia Kitz" userId="S::lydia.kitz@nahhaft.onmicrosoft.com::1dbbffc8-7e1c-43ca-9e7c-2dc67eed8ad5" providerId="AD" clId="Web-{CA5E3A0E-9282-0961-DF19-8678CE622063}" dt="2023-10-30T13:21:16.365" v="489"/>
          <ac:graphicFrameMkLst>
            <pc:docMk/>
            <pc:sldMk cId="0" sldId="265"/>
            <ac:graphicFrameMk id="15" creationId="{8FB8DE73-BAF1-A0CC-6A24-475498060C3C}"/>
          </ac:graphicFrameMkLst>
        </pc:graphicFrameChg>
        <pc:picChg chg="add mod ord">
          <ac:chgData name="Lydia Kitz" userId="S::lydia.kitz@nahhaft.onmicrosoft.com::1dbbffc8-7e1c-43ca-9e7c-2dc67eed8ad5" providerId="AD" clId="Web-{CA5E3A0E-9282-0961-DF19-8678CE622063}" dt="2023-10-30T13:21:08.021" v="486"/>
          <ac:picMkLst>
            <pc:docMk/>
            <pc:sldMk cId="0" sldId="265"/>
            <ac:picMk id="6" creationId="{25EE2F61-D4C9-47BD-31D8-F6CF3E68FFBC}"/>
          </ac:picMkLst>
        </pc:picChg>
      </pc:sldChg>
      <pc:sldChg chg="modSp modCm">
        <pc:chgData name="Lydia Kitz" userId="S::lydia.kitz@nahhaft.onmicrosoft.com::1dbbffc8-7e1c-43ca-9e7c-2dc67eed8ad5" providerId="AD" clId="Web-{CA5E3A0E-9282-0961-DF19-8678CE622063}" dt="2023-10-30T12:58:16.753" v="458" actId="1076"/>
        <pc:sldMkLst>
          <pc:docMk/>
          <pc:sldMk cId="0" sldId="266"/>
        </pc:sldMkLst>
        <pc:spChg chg="mod">
          <ac:chgData name="Lydia Kitz" userId="S::lydia.kitz@nahhaft.onmicrosoft.com::1dbbffc8-7e1c-43ca-9e7c-2dc67eed8ad5" providerId="AD" clId="Web-{CA5E3A0E-9282-0961-DF19-8678CE622063}" dt="2023-10-30T12:14:47.847" v="45" actId="20577"/>
          <ac:spMkLst>
            <pc:docMk/>
            <pc:sldMk cId="0" sldId="266"/>
            <ac:spMk id="10" creationId="{00000000-0000-0000-0000-000000000000}"/>
          </ac:spMkLst>
        </pc:spChg>
        <pc:spChg chg="mod">
          <ac:chgData name="Lydia Kitz" userId="S::lydia.kitz@nahhaft.onmicrosoft.com::1dbbffc8-7e1c-43ca-9e7c-2dc67eed8ad5" providerId="AD" clId="Web-{CA5E3A0E-9282-0961-DF19-8678CE622063}" dt="2023-10-30T12:12:23.998" v="19" actId="1076"/>
          <ac:spMkLst>
            <pc:docMk/>
            <pc:sldMk cId="0" sldId="266"/>
            <ac:spMk id="16" creationId="{3AABE38C-FAC0-8C21-40F5-30BA419B844E}"/>
          </ac:spMkLst>
        </pc:spChg>
        <pc:grpChg chg="mod">
          <ac:chgData name="Lydia Kitz" userId="S::lydia.kitz@nahhaft.onmicrosoft.com::1dbbffc8-7e1c-43ca-9e7c-2dc67eed8ad5" providerId="AD" clId="Web-{CA5E3A0E-9282-0961-DF19-8678CE622063}" dt="2023-10-30T12:58:16.753" v="458" actId="1076"/>
          <ac:grpSpMkLst>
            <pc:docMk/>
            <pc:sldMk cId="0" sldId="266"/>
            <ac:grpSpMk id="3" creationId="{00000000-0000-0000-0000-000000000000}"/>
          </ac:grpSpMkLst>
        </pc:grpChg>
        <pc:extLst>
          <p:ext xmlns:p="http://schemas.openxmlformats.org/presentationml/2006/main" uri="{D6D511B9-2390-475A-947B-AFAB55BFBCF1}">
            <pc226:cmChg xmlns:pc226="http://schemas.microsoft.com/office/powerpoint/2022/06/main/command" chg="">
              <pc226:chgData name="Lydia Kitz" userId="S::lydia.kitz@nahhaft.onmicrosoft.com::1dbbffc8-7e1c-43ca-9e7c-2dc67eed8ad5" providerId="AD" clId="Web-{CA5E3A0E-9282-0961-DF19-8678CE622063}" dt="2023-10-30T12:14:02.518" v="30"/>
              <pc2:cmMkLst xmlns:pc2="http://schemas.microsoft.com/office/powerpoint/2019/9/main/command">
                <pc:docMk/>
                <pc:sldMk cId="0" sldId="266"/>
                <pc2:cmMk id="{8C3106E2-0605-43A1-9779-4D53A2EE50C4}"/>
              </pc2:cmMkLst>
              <pc226:cmRplyChg chg="add">
                <pc226:chgData name="Lydia Kitz" userId="S::lydia.kitz@nahhaft.onmicrosoft.com::1dbbffc8-7e1c-43ca-9e7c-2dc67eed8ad5" providerId="AD" clId="Web-{CA5E3A0E-9282-0961-DF19-8678CE622063}" dt="2023-10-30T12:14:02.518" v="30"/>
                <pc2:cmRplyMkLst xmlns:pc2="http://schemas.microsoft.com/office/powerpoint/2019/9/main/command">
                  <pc:docMk/>
                  <pc:sldMk cId="0" sldId="266"/>
                  <pc2:cmMk id="{8C3106E2-0605-43A1-9779-4D53A2EE50C4}"/>
                  <pc2:cmRplyMk id="{D8EE6A5A-A9E5-4BDE-A2FF-6D0E6447A765}"/>
                </pc2:cmRplyMkLst>
              </pc226:cmRplyChg>
            </pc226:cmChg>
            <pc226:cmChg xmlns:pc226="http://schemas.microsoft.com/office/powerpoint/2022/06/main/command" chg="">
              <pc226:chgData name="Lydia Kitz" userId="S::lydia.kitz@nahhaft.onmicrosoft.com::1dbbffc8-7e1c-43ca-9e7c-2dc67eed8ad5" providerId="AD" clId="Web-{CA5E3A0E-9282-0961-DF19-8678CE622063}" dt="2023-10-30T12:13:59.424" v="29"/>
              <pc2:cmMkLst xmlns:pc2="http://schemas.microsoft.com/office/powerpoint/2019/9/main/command">
                <pc:docMk/>
                <pc:sldMk cId="0" sldId="266"/>
                <pc2:cmMk id="{9234CCF8-17FC-4EEC-B00E-59E56E3A1879}"/>
              </pc2:cmMkLst>
              <pc226:cmRplyChg chg="add">
                <pc226:chgData name="Lydia Kitz" userId="S::lydia.kitz@nahhaft.onmicrosoft.com::1dbbffc8-7e1c-43ca-9e7c-2dc67eed8ad5" providerId="AD" clId="Web-{CA5E3A0E-9282-0961-DF19-8678CE622063}" dt="2023-10-30T12:13:59.424" v="29"/>
                <pc2:cmRplyMkLst xmlns:pc2="http://schemas.microsoft.com/office/powerpoint/2019/9/main/command">
                  <pc:docMk/>
                  <pc:sldMk cId="0" sldId="266"/>
                  <pc2:cmMk id="{9234CCF8-17FC-4EEC-B00E-59E56E3A1879}"/>
                  <pc2:cmRplyMk id="{163D2530-014C-4FFD-9761-7356AE9C8810}"/>
                </pc2:cmRplyMkLst>
              </pc226:cmRplyChg>
            </pc226:cmChg>
          </p:ext>
        </pc:extLst>
      </pc:sldChg>
      <pc:sldChg chg="modSp modCm">
        <pc:chgData name="Lydia Kitz" userId="S::lydia.kitz@nahhaft.onmicrosoft.com::1dbbffc8-7e1c-43ca-9e7c-2dc67eed8ad5" providerId="AD" clId="Web-{CA5E3A0E-9282-0961-DF19-8678CE622063}" dt="2023-10-30T12:19:30.373" v="113"/>
        <pc:sldMkLst>
          <pc:docMk/>
          <pc:sldMk cId="0" sldId="267"/>
        </pc:sldMkLst>
        <pc:spChg chg="mod">
          <ac:chgData name="Lydia Kitz" userId="S::lydia.kitz@nahhaft.onmicrosoft.com::1dbbffc8-7e1c-43ca-9e7c-2dc67eed8ad5" providerId="AD" clId="Web-{CA5E3A0E-9282-0961-DF19-8678CE622063}" dt="2023-10-30T12:18:51.997" v="111" actId="20577"/>
          <ac:spMkLst>
            <pc:docMk/>
            <pc:sldMk cId="0" sldId="267"/>
            <ac:spMk id="11" creationId="{2663FC59-94F9-45E9-3A22-9A976E95CBF5}"/>
          </ac:spMkLst>
        </pc:spChg>
        <pc:extLst>
          <p:ext xmlns:p="http://schemas.openxmlformats.org/presentationml/2006/main" uri="{D6D511B9-2390-475A-947B-AFAB55BFBCF1}">
            <pc226:cmChg xmlns:pc226="http://schemas.microsoft.com/office/powerpoint/2022/06/main/command" chg="mod">
              <pc226:chgData name="Lydia Kitz" userId="S::lydia.kitz@nahhaft.onmicrosoft.com::1dbbffc8-7e1c-43ca-9e7c-2dc67eed8ad5" providerId="AD" clId="Web-{CA5E3A0E-9282-0961-DF19-8678CE622063}" dt="2023-10-30T12:19:30.373" v="113"/>
              <pc2:cmMkLst xmlns:pc2="http://schemas.microsoft.com/office/powerpoint/2019/9/main/command">
                <pc:docMk/>
                <pc:sldMk cId="0" sldId="267"/>
                <pc2:cmMk id="{CF086009-FD2E-4AFD-8214-7BAFD653AF99}"/>
              </pc2:cmMkLst>
              <pc226:cmRplyChg chg="add">
                <pc226:chgData name="Lydia Kitz" userId="S::lydia.kitz@nahhaft.onmicrosoft.com::1dbbffc8-7e1c-43ca-9e7c-2dc67eed8ad5" providerId="AD" clId="Web-{CA5E3A0E-9282-0961-DF19-8678CE622063}" dt="2023-10-30T12:19:30.373" v="113"/>
                <pc2:cmRplyMkLst xmlns:pc2="http://schemas.microsoft.com/office/powerpoint/2019/9/main/command">
                  <pc:docMk/>
                  <pc:sldMk cId="0" sldId="267"/>
                  <pc2:cmMk id="{CF086009-FD2E-4AFD-8214-7BAFD653AF99}"/>
                  <pc2:cmRplyMk id="{49D3F4A3-2AA7-49C1-920D-18B1DFBB5A44}"/>
                </pc2:cmRplyMkLst>
              </pc226:cmRplyChg>
            </pc226:cmChg>
            <pc226:cmChg xmlns:pc226="http://schemas.microsoft.com/office/powerpoint/2022/06/main/command" chg="">
              <pc226:chgData name="Lydia Kitz" userId="S::lydia.kitz@nahhaft.onmicrosoft.com::1dbbffc8-7e1c-43ca-9e7c-2dc67eed8ad5" providerId="AD" clId="Web-{CA5E3A0E-9282-0961-DF19-8678CE622063}" dt="2023-10-30T12:19:28.014" v="112"/>
              <pc2:cmMkLst xmlns:pc2="http://schemas.microsoft.com/office/powerpoint/2019/9/main/command">
                <pc:docMk/>
                <pc:sldMk cId="0" sldId="267"/>
                <pc2:cmMk id="{FC1E618A-E6E3-412D-93B6-A6ADD18C4C73}"/>
              </pc2:cmMkLst>
              <pc226:cmRplyChg chg="add">
                <pc226:chgData name="Lydia Kitz" userId="S::lydia.kitz@nahhaft.onmicrosoft.com::1dbbffc8-7e1c-43ca-9e7c-2dc67eed8ad5" providerId="AD" clId="Web-{CA5E3A0E-9282-0961-DF19-8678CE622063}" dt="2023-10-30T12:19:28.014" v="112"/>
                <pc2:cmRplyMkLst xmlns:pc2="http://schemas.microsoft.com/office/powerpoint/2019/9/main/command">
                  <pc:docMk/>
                  <pc:sldMk cId="0" sldId="267"/>
                  <pc2:cmMk id="{FC1E618A-E6E3-412D-93B6-A6ADD18C4C73}"/>
                  <pc2:cmRplyMk id="{EA232AF1-956F-4A70-8460-5AAD99AD60C1}"/>
                </pc2:cmRplyMkLst>
              </pc226:cmRplyChg>
            </pc226:cmChg>
          </p:ext>
        </pc:extLst>
      </pc:sldChg>
      <pc:sldChg chg="addSp delSp modSp">
        <pc:chgData name="Lydia Kitz" userId="S::lydia.kitz@nahhaft.onmicrosoft.com::1dbbffc8-7e1c-43ca-9e7c-2dc67eed8ad5" providerId="AD" clId="Web-{CA5E3A0E-9282-0961-DF19-8678CE622063}" dt="2023-10-30T12:35:36.110" v="258" actId="1076"/>
        <pc:sldMkLst>
          <pc:docMk/>
          <pc:sldMk cId="0" sldId="271"/>
        </pc:sldMkLst>
        <pc:spChg chg="mod">
          <ac:chgData name="Lydia Kitz" userId="S::lydia.kitz@nahhaft.onmicrosoft.com::1dbbffc8-7e1c-43ca-9e7c-2dc67eed8ad5" providerId="AD" clId="Web-{CA5E3A0E-9282-0961-DF19-8678CE622063}" dt="2023-10-30T12:28:56.628" v="122" actId="1076"/>
          <ac:spMkLst>
            <pc:docMk/>
            <pc:sldMk cId="0" sldId="271"/>
            <ac:spMk id="2" creationId="{00000000-0000-0000-0000-000000000000}"/>
          </ac:spMkLst>
        </pc:spChg>
        <pc:spChg chg="del mod">
          <ac:chgData name="Lydia Kitz" userId="S::lydia.kitz@nahhaft.onmicrosoft.com::1dbbffc8-7e1c-43ca-9e7c-2dc67eed8ad5" providerId="AD" clId="Web-{CA5E3A0E-9282-0961-DF19-8678CE622063}" dt="2023-10-30T12:34:58.578" v="228"/>
          <ac:spMkLst>
            <pc:docMk/>
            <pc:sldMk cId="0" sldId="271"/>
            <ac:spMk id="3" creationId="{00000000-0000-0000-0000-000000000000}"/>
          </ac:spMkLst>
        </pc:spChg>
        <pc:spChg chg="add mod">
          <ac:chgData name="Lydia Kitz" userId="S::lydia.kitz@nahhaft.onmicrosoft.com::1dbbffc8-7e1c-43ca-9e7c-2dc67eed8ad5" providerId="AD" clId="Web-{CA5E3A0E-9282-0961-DF19-8678CE622063}" dt="2023-10-30T12:35:36.079" v="256" actId="1076"/>
          <ac:spMkLst>
            <pc:docMk/>
            <pc:sldMk cId="0" sldId="271"/>
            <ac:spMk id="4" creationId="{0EAB8346-0080-3487-9074-7296E406B482}"/>
          </ac:spMkLst>
        </pc:spChg>
        <pc:spChg chg="mod">
          <ac:chgData name="Lydia Kitz" userId="S::lydia.kitz@nahhaft.onmicrosoft.com::1dbbffc8-7e1c-43ca-9e7c-2dc67eed8ad5" providerId="AD" clId="Web-{CA5E3A0E-9282-0961-DF19-8678CE622063}" dt="2023-10-30T12:35:36.048" v="254" actId="1076"/>
          <ac:spMkLst>
            <pc:docMk/>
            <pc:sldMk cId="0" sldId="271"/>
            <ac:spMk id="5" creationId="{E6AE8AF3-2E72-83F4-E4FC-64D68B332C31}"/>
          </ac:spMkLst>
        </pc:spChg>
        <pc:spChg chg="add del mod">
          <ac:chgData name="Lydia Kitz" userId="S::lydia.kitz@nahhaft.onmicrosoft.com::1dbbffc8-7e1c-43ca-9e7c-2dc67eed8ad5" providerId="AD" clId="Web-{CA5E3A0E-9282-0961-DF19-8678CE622063}" dt="2023-10-30T12:33:13.527" v="203"/>
          <ac:spMkLst>
            <pc:docMk/>
            <pc:sldMk cId="0" sldId="271"/>
            <ac:spMk id="6" creationId="{53B58F0E-7D57-0B24-77FF-63AA7A7848E3}"/>
          </ac:spMkLst>
        </pc:spChg>
        <pc:spChg chg="mod">
          <ac:chgData name="Lydia Kitz" userId="S::lydia.kitz@nahhaft.onmicrosoft.com::1dbbffc8-7e1c-43ca-9e7c-2dc67eed8ad5" providerId="AD" clId="Web-{CA5E3A0E-9282-0961-DF19-8678CE622063}" dt="2023-10-30T12:35:36.001" v="252" actId="1076"/>
          <ac:spMkLst>
            <pc:docMk/>
            <pc:sldMk cId="0" sldId="271"/>
            <ac:spMk id="7" creationId="{00000000-0000-0000-0000-000000000000}"/>
          </ac:spMkLst>
        </pc:spChg>
        <pc:spChg chg="mod">
          <ac:chgData name="Lydia Kitz" userId="S::lydia.kitz@nahhaft.onmicrosoft.com::1dbbffc8-7e1c-43ca-9e7c-2dc67eed8ad5" providerId="AD" clId="Web-{CA5E3A0E-9282-0961-DF19-8678CE622063}" dt="2023-10-30T12:35:36.017" v="253" actId="1076"/>
          <ac:spMkLst>
            <pc:docMk/>
            <pc:sldMk cId="0" sldId="271"/>
            <ac:spMk id="8" creationId="{00000000-0000-0000-0000-000000000000}"/>
          </ac:spMkLst>
        </pc:spChg>
        <pc:spChg chg="mod">
          <ac:chgData name="Lydia Kitz" userId="S::lydia.kitz@nahhaft.onmicrosoft.com::1dbbffc8-7e1c-43ca-9e7c-2dc67eed8ad5" providerId="AD" clId="Web-{CA5E3A0E-9282-0961-DF19-8678CE622063}" dt="2023-10-30T12:35:36.048" v="255" actId="1076"/>
          <ac:spMkLst>
            <pc:docMk/>
            <pc:sldMk cId="0" sldId="271"/>
            <ac:spMk id="10" creationId="{69287056-C48B-11FD-099F-2F48DA9BE891}"/>
          </ac:spMkLst>
        </pc:spChg>
        <pc:spChg chg="add mod">
          <ac:chgData name="Lydia Kitz" userId="S::lydia.kitz@nahhaft.onmicrosoft.com::1dbbffc8-7e1c-43ca-9e7c-2dc67eed8ad5" providerId="AD" clId="Web-{CA5E3A0E-9282-0961-DF19-8678CE622063}" dt="2023-10-30T12:35:36.095" v="257" actId="1076"/>
          <ac:spMkLst>
            <pc:docMk/>
            <pc:sldMk cId="0" sldId="271"/>
            <ac:spMk id="11" creationId="{2DD98DBC-1122-8264-8A79-2601F6179195}"/>
          </ac:spMkLst>
        </pc:spChg>
        <pc:spChg chg="add mod">
          <ac:chgData name="Lydia Kitz" userId="S::lydia.kitz@nahhaft.onmicrosoft.com::1dbbffc8-7e1c-43ca-9e7c-2dc67eed8ad5" providerId="AD" clId="Web-{CA5E3A0E-9282-0961-DF19-8678CE622063}" dt="2023-10-30T12:35:36.110" v="258" actId="1076"/>
          <ac:spMkLst>
            <pc:docMk/>
            <pc:sldMk cId="0" sldId="271"/>
            <ac:spMk id="13" creationId="{9402E47D-C087-D4A5-4877-D0A124363165}"/>
          </ac:spMkLst>
        </pc:spChg>
        <pc:spChg chg="add mod">
          <ac:chgData name="Lydia Kitz" userId="S::lydia.kitz@nahhaft.onmicrosoft.com::1dbbffc8-7e1c-43ca-9e7c-2dc67eed8ad5" providerId="AD" clId="Web-{CA5E3A0E-9282-0961-DF19-8678CE622063}" dt="2023-10-30T12:35:21.547" v="251" actId="20577"/>
          <ac:spMkLst>
            <pc:docMk/>
            <pc:sldMk cId="0" sldId="271"/>
            <ac:spMk id="15" creationId="{46AE4F51-A786-BBC8-3841-7E72D7789FA4}"/>
          </ac:spMkLst>
        </pc:spChg>
      </pc:sldChg>
      <pc:sldChg chg="modSp">
        <pc:chgData name="Lydia Kitz" userId="S::lydia.kitz@nahhaft.onmicrosoft.com::1dbbffc8-7e1c-43ca-9e7c-2dc67eed8ad5" providerId="AD" clId="Web-{CA5E3A0E-9282-0961-DF19-8678CE622063}" dt="2023-10-30T12:46:07.477" v="393" actId="1076"/>
        <pc:sldMkLst>
          <pc:docMk/>
          <pc:sldMk cId="0" sldId="274"/>
        </pc:sldMkLst>
        <pc:spChg chg="mod">
          <ac:chgData name="Lydia Kitz" userId="S::lydia.kitz@nahhaft.onmicrosoft.com::1dbbffc8-7e1c-43ca-9e7c-2dc67eed8ad5" providerId="AD" clId="Web-{CA5E3A0E-9282-0961-DF19-8678CE622063}" dt="2023-10-30T12:46:07.383" v="386" actId="1076"/>
          <ac:spMkLst>
            <pc:docMk/>
            <pc:sldMk cId="0" sldId="274"/>
            <ac:spMk id="2" creationId="{00000000-0000-0000-0000-000000000000}"/>
          </ac:spMkLst>
        </pc:spChg>
        <pc:spChg chg="mod">
          <ac:chgData name="Lydia Kitz" userId="S::lydia.kitz@nahhaft.onmicrosoft.com::1dbbffc8-7e1c-43ca-9e7c-2dc67eed8ad5" providerId="AD" clId="Web-{CA5E3A0E-9282-0961-DF19-8678CE622063}" dt="2023-10-30T12:46:07.399" v="387" actId="1076"/>
          <ac:spMkLst>
            <pc:docMk/>
            <pc:sldMk cId="0" sldId="274"/>
            <ac:spMk id="6" creationId="{D9FD2AA6-0432-3F55-8E3A-B49AF2865DB4}"/>
          </ac:spMkLst>
        </pc:spChg>
        <pc:spChg chg="mod">
          <ac:chgData name="Lydia Kitz" userId="S::lydia.kitz@nahhaft.onmicrosoft.com::1dbbffc8-7e1c-43ca-9e7c-2dc67eed8ad5" providerId="AD" clId="Web-{CA5E3A0E-9282-0961-DF19-8678CE622063}" dt="2023-10-30T12:46:07.414" v="388" actId="1076"/>
          <ac:spMkLst>
            <pc:docMk/>
            <pc:sldMk cId="0" sldId="274"/>
            <ac:spMk id="7" creationId="{C286DE40-297E-A147-5754-2475935CC7DE}"/>
          </ac:spMkLst>
        </pc:spChg>
        <pc:spChg chg="mod">
          <ac:chgData name="Lydia Kitz" userId="S::lydia.kitz@nahhaft.onmicrosoft.com::1dbbffc8-7e1c-43ca-9e7c-2dc67eed8ad5" providerId="AD" clId="Web-{CA5E3A0E-9282-0961-DF19-8678CE622063}" dt="2023-10-30T12:46:07.430" v="389" actId="1076"/>
          <ac:spMkLst>
            <pc:docMk/>
            <pc:sldMk cId="0" sldId="274"/>
            <ac:spMk id="9" creationId="{20172CBE-8687-BD13-8AC2-29E5BCA2563C}"/>
          </ac:spMkLst>
        </pc:spChg>
        <pc:spChg chg="mod">
          <ac:chgData name="Lydia Kitz" userId="S::lydia.kitz@nahhaft.onmicrosoft.com::1dbbffc8-7e1c-43ca-9e7c-2dc67eed8ad5" providerId="AD" clId="Web-{CA5E3A0E-9282-0961-DF19-8678CE622063}" dt="2023-10-30T12:46:07.477" v="393" actId="1076"/>
          <ac:spMkLst>
            <pc:docMk/>
            <pc:sldMk cId="0" sldId="274"/>
            <ac:spMk id="26" creationId="{3EC9BA0C-91DD-CA9C-E7E7-7368E58DAAA2}"/>
          </ac:spMkLst>
        </pc:spChg>
        <pc:picChg chg="mod">
          <ac:chgData name="Lydia Kitz" userId="S::lydia.kitz@nahhaft.onmicrosoft.com::1dbbffc8-7e1c-43ca-9e7c-2dc67eed8ad5" providerId="AD" clId="Web-{CA5E3A0E-9282-0961-DF19-8678CE622063}" dt="2023-10-30T12:46:07.430" v="390" actId="1076"/>
          <ac:picMkLst>
            <pc:docMk/>
            <pc:sldMk cId="0" sldId="274"/>
            <ac:picMk id="10" creationId="{D61D1216-A583-7228-04FF-0ACE0D35978E}"/>
          </ac:picMkLst>
        </pc:picChg>
        <pc:picChg chg="mod">
          <ac:chgData name="Lydia Kitz" userId="S::lydia.kitz@nahhaft.onmicrosoft.com::1dbbffc8-7e1c-43ca-9e7c-2dc67eed8ad5" providerId="AD" clId="Web-{CA5E3A0E-9282-0961-DF19-8678CE622063}" dt="2023-10-30T12:46:07.446" v="391" actId="1076"/>
          <ac:picMkLst>
            <pc:docMk/>
            <pc:sldMk cId="0" sldId="274"/>
            <ac:picMk id="13" creationId="{4A123F0C-B6A3-19D4-9259-08A5CAE895AB}"/>
          </ac:picMkLst>
        </pc:picChg>
        <pc:picChg chg="mod">
          <ac:chgData name="Lydia Kitz" userId="S::lydia.kitz@nahhaft.onmicrosoft.com::1dbbffc8-7e1c-43ca-9e7c-2dc67eed8ad5" providerId="AD" clId="Web-{CA5E3A0E-9282-0961-DF19-8678CE622063}" dt="2023-10-30T12:46:07.461" v="392" actId="1076"/>
          <ac:picMkLst>
            <pc:docMk/>
            <pc:sldMk cId="0" sldId="274"/>
            <ac:picMk id="20" creationId="{376D0613-9856-7A31-9444-5B36EDF8F07E}"/>
          </ac:picMkLst>
        </pc:picChg>
      </pc:sldChg>
      <pc:sldChg chg="modSp">
        <pc:chgData name="Lydia Kitz" userId="S::lydia.kitz@nahhaft.onmicrosoft.com::1dbbffc8-7e1c-43ca-9e7c-2dc67eed8ad5" providerId="AD" clId="Web-{CA5E3A0E-9282-0961-DF19-8678CE622063}" dt="2023-10-30T12:51:29.285" v="443" actId="1076"/>
        <pc:sldMkLst>
          <pc:docMk/>
          <pc:sldMk cId="0" sldId="276"/>
        </pc:sldMkLst>
        <pc:spChg chg="mod">
          <ac:chgData name="Lydia Kitz" userId="S::lydia.kitz@nahhaft.onmicrosoft.com::1dbbffc8-7e1c-43ca-9e7c-2dc67eed8ad5" providerId="AD" clId="Web-{CA5E3A0E-9282-0961-DF19-8678CE622063}" dt="2023-10-30T12:51:29.207" v="435" actId="1076"/>
          <ac:spMkLst>
            <pc:docMk/>
            <pc:sldMk cId="0" sldId="276"/>
            <ac:spMk id="2" creationId="{00000000-0000-0000-0000-000000000000}"/>
          </ac:spMkLst>
        </pc:spChg>
        <pc:spChg chg="mod">
          <ac:chgData name="Lydia Kitz" userId="S::lydia.kitz@nahhaft.onmicrosoft.com::1dbbffc8-7e1c-43ca-9e7c-2dc67eed8ad5" providerId="AD" clId="Web-{CA5E3A0E-9282-0961-DF19-8678CE622063}" dt="2023-10-30T12:51:29.254" v="439" actId="1076"/>
          <ac:spMkLst>
            <pc:docMk/>
            <pc:sldMk cId="0" sldId="276"/>
            <ac:spMk id="5" creationId="{A0C3B5D1-66D3-7E02-280C-06474D389966}"/>
          </ac:spMkLst>
        </pc:spChg>
        <pc:spChg chg="mod">
          <ac:chgData name="Lydia Kitz" userId="S::lydia.kitz@nahhaft.onmicrosoft.com::1dbbffc8-7e1c-43ca-9e7c-2dc67eed8ad5" providerId="AD" clId="Web-{CA5E3A0E-9282-0961-DF19-8678CE622063}" dt="2023-10-30T12:51:29.191" v="434" actId="1076"/>
          <ac:spMkLst>
            <pc:docMk/>
            <pc:sldMk cId="0" sldId="276"/>
            <ac:spMk id="6" creationId="{520C6F3C-8051-C1DA-DCF8-00E7141A6A59}"/>
          </ac:spMkLst>
        </pc:spChg>
        <pc:spChg chg="mod">
          <ac:chgData name="Lydia Kitz" userId="S::lydia.kitz@nahhaft.onmicrosoft.com::1dbbffc8-7e1c-43ca-9e7c-2dc67eed8ad5" providerId="AD" clId="Web-{CA5E3A0E-9282-0961-DF19-8678CE622063}" dt="2023-10-30T12:51:29.254" v="440" actId="1076"/>
          <ac:spMkLst>
            <pc:docMk/>
            <pc:sldMk cId="0" sldId="276"/>
            <ac:spMk id="7" creationId="{63FDC42A-FC3C-3817-0951-6C7A8C57A81D}"/>
          </ac:spMkLst>
        </pc:spChg>
        <pc:spChg chg="mod">
          <ac:chgData name="Lydia Kitz" userId="S::lydia.kitz@nahhaft.onmicrosoft.com::1dbbffc8-7e1c-43ca-9e7c-2dc67eed8ad5" providerId="AD" clId="Web-{CA5E3A0E-9282-0961-DF19-8678CE622063}" dt="2023-10-30T12:51:29.223" v="436" actId="1076"/>
          <ac:spMkLst>
            <pc:docMk/>
            <pc:sldMk cId="0" sldId="276"/>
            <ac:spMk id="10" creationId="{00000000-0000-0000-0000-000000000000}"/>
          </ac:spMkLst>
        </pc:spChg>
        <pc:spChg chg="mod">
          <ac:chgData name="Lydia Kitz" userId="S::lydia.kitz@nahhaft.onmicrosoft.com::1dbbffc8-7e1c-43ca-9e7c-2dc67eed8ad5" providerId="AD" clId="Web-{CA5E3A0E-9282-0961-DF19-8678CE622063}" dt="2023-10-30T12:51:29.223" v="437" actId="1076"/>
          <ac:spMkLst>
            <pc:docMk/>
            <pc:sldMk cId="0" sldId="276"/>
            <ac:spMk id="14" creationId="{00000000-0000-0000-0000-000000000000}"/>
          </ac:spMkLst>
        </pc:spChg>
        <pc:picChg chg="mod">
          <ac:chgData name="Lydia Kitz" userId="S::lydia.kitz@nahhaft.onmicrosoft.com::1dbbffc8-7e1c-43ca-9e7c-2dc67eed8ad5" providerId="AD" clId="Web-{CA5E3A0E-9282-0961-DF19-8678CE622063}" dt="2023-10-30T12:51:29.270" v="441" actId="1076"/>
          <ac:picMkLst>
            <pc:docMk/>
            <pc:sldMk cId="0" sldId="276"/>
            <ac:picMk id="8" creationId="{5EA8A357-7F54-6341-B1BE-08E8EB058222}"/>
          </ac:picMkLst>
        </pc:picChg>
        <pc:picChg chg="mod">
          <ac:chgData name="Lydia Kitz" userId="S::lydia.kitz@nahhaft.onmicrosoft.com::1dbbffc8-7e1c-43ca-9e7c-2dc67eed8ad5" providerId="AD" clId="Web-{CA5E3A0E-9282-0961-DF19-8678CE622063}" dt="2023-10-30T12:51:29.285" v="442" actId="1076"/>
          <ac:picMkLst>
            <pc:docMk/>
            <pc:sldMk cId="0" sldId="276"/>
            <ac:picMk id="9" creationId="{43FC1C16-08D9-5A47-3C99-24DB9F0CB320}"/>
          </ac:picMkLst>
        </pc:picChg>
        <pc:picChg chg="mod">
          <ac:chgData name="Lydia Kitz" userId="S::lydia.kitz@nahhaft.onmicrosoft.com::1dbbffc8-7e1c-43ca-9e7c-2dc67eed8ad5" providerId="AD" clId="Web-{CA5E3A0E-9282-0961-DF19-8678CE622063}" dt="2023-10-30T12:51:29.285" v="443" actId="1076"/>
          <ac:picMkLst>
            <pc:docMk/>
            <pc:sldMk cId="0" sldId="276"/>
            <ac:picMk id="15" creationId="{22563147-A48A-01CD-7CBE-205A410D5568}"/>
          </ac:picMkLst>
        </pc:picChg>
        <pc:picChg chg="mod">
          <ac:chgData name="Lydia Kitz" userId="S::lydia.kitz@nahhaft.onmicrosoft.com::1dbbffc8-7e1c-43ca-9e7c-2dc67eed8ad5" providerId="AD" clId="Web-{CA5E3A0E-9282-0961-DF19-8678CE622063}" dt="2023-10-30T12:51:29.238" v="438" actId="1076"/>
          <ac:picMkLst>
            <pc:docMk/>
            <pc:sldMk cId="0" sldId="276"/>
            <ac:picMk id="17" creationId="{8B2C81F1-EE3D-928D-0781-2EC048F0B53F}"/>
          </ac:picMkLst>
        </pc:picChg>
      </pc:sldChg>
      <pc:sldChg chg="modSp">
        <pc:chgData name="Lydia Kitz" userId="S::lydia.kitz@nahhaft.onmicrosoft.com::1dbbffc8-7e1c-43ca-9e7c-2dc67eed8ad5" providerId="AD" clId="Web-{CA5E3A0E-9282-0961-DF19-8678CE622063}" dt="2023-10-30T12:51:18.832" v="433" actId="1076"/>
        <pc:sldMkLst>
          <pc:docMk/>
          <pc:sldMk cId="0" sldId="277"/>
        </pc:sldMkLst>
        <pc:spChg chg="mod">
          <ac:chgData name="Lydia Kitz" userId="S::lydia.kitz@nahhaft.onmicrosoft.com::1dbbffc8-7e1c-43ca-9e7c-2dc67eed8ad5" providerId="AD" clId="Web-{CA5E3A0E-9282-0961-DF19-8678CE622063}" dt="2023-10-30T12:51:18.738" v="424" actId="1076"/>
          <ac:spMkLst>
            <pc:docMk/>
            <pc:sldMk cId="0" sldId="277"/>
            <ac:spMk id="2" creationId="{00000000-0000-0000-0000-000000000000}"/>
          </ac:spMkLst>
        </pc:spChg>
        <pc:spChg chg="mod">
          <ac:chgData name="Lydia Kitz" userId="S::lydia.kitz@nahhaft.onmicrosoft.com::1dbbffc8-7e1c-43ca-9e7c-2dc67eed8ad5" providerId="AD" clId="Web-{CA5E3A0E-9282-0961-DF19-8678CE622063}" dt="2023-10-30T12:51:18.800" v="429" actId="1076"/>
          <ac:spMkLst>
            <pc:docMk/>
            <pc:sldMk cId="0" sldId="277"/>
            <ac:spMk id="5" creationId="{5F93D91C-178D-386B-3343-A2521D2D8A7C}"/>
          </ac:spMkLst>
        </pc:spChg>
        <pc:spChg chg="mod">
          <ac:chgData name="Lydia Kitz" userId="S::lydia.kitz@nahhaft.onmicrosoft.com::1dbbffc8-7e1c-43ca-9e7c-2dc67eed8ad5" providerId="AD" clId="Web-{CA5E3A0E-9282-0961-DF19-8678CE622063}" dt="2023-10-30T12:51:18.800" v="430" actId="1076"/>
          <ac:spMkLst>
            <pc:docMk/>
            <pc:sldMk cId="0" sldId="277"/>
            <ac:spMk id="6" creationId="{B04BBC50-5CDA-5188-F7BA-752D1DDD2393}"/>
          </ac:spMkLst>
        </pc:spChg>
        <pc:spChg chg="mod">
          <ac:chgData name="Lydia Kitz" userId="S::lydia.kitz@nahhaft.onmicrosoft.com::1dbbffc8-7e1c-43ca-9e7c-2dc67eed8ad5" providerId="AD" clId="Web-{CA5E3A0E-9282-0961-DF19-8678CE622063}" dt="2023-10-30T12:51:18.816" v="431" actId="1076"/>
          <ac:spMkLst>
            <pc:docMk/>
            <pc:sldMk cId="0" sldId="277"/>
            <ac:spMk id="7" creationId="{855E90CE-B89E-0102-6029-2784DB70B802}"/>
          </ac:spMkLst>
        </pc:spChg>
        <pc:spChg chg="mod">
          <ac:chgData name="Lydia Kitz" userId="S::lydia.kitz@nahhaft.onmicrosoft.com::1dbbffc8-7e1c-43ca-9e7c-2dc67eed8ad5" providerId="AD" clId="Web-{CA5E3A0E-9282-0961-DF19-8678CE622063}" dt="2023-10-30T12:51:18.754" v="425" actId="1076"/>
          <ac:spMkLst>
            <pc:docMk/>
            <pc:sldMk cId="0" sldId="277"/>
            <ac:spMk id="9" creationId="{00000000-0000-0000-0000-000000000000}"/>
          </ac:spMkLst>
        </pc:spChg>
        <pc:spChg chg="mod">
          <ac:chgData name="Lydia Kitz" userId="S::lydia.kitz@nahhaft.onmicrosoft.com::1dbbffc8-7e1c-43ca-9e7c-2dc67eed8ad5" providerId="AD" clId="Web-{CA5E3A0E-9282-0961-DF19-8678CE622063}" dt="2023-10-30T12:51:18.769" v="426" actId="1076"/>
          <ac:spMkLst>
            <pc:docMk/>
            <pc:sldMk cId="0" sldId="277"/>
            <ac:spMk id="15" creationId="{00000000-0000-0000-0000-000000000000}"/>
          </ac:spMkLst>
        </pc:spChg>
        <pc:picChg chg="mod">
          <ac:chgData name="Lydia Kitz" userId="S::lydia.kitz@nahhaft.onmicrosoft.com::1dbbffc8-7e1c-43ca-9e7c-2dc67eed8ad5" providerId="AD" clId="Web-{CA5E3A0E-9282-0961-DF19-8678CE622063}" dt="2023-10-30T12:51:18.832" v="432" actId="1076"/>
          <ac:picMkLst>
            <pc:docMk/>
            <pc:sldMk cId="0" sldId="277"/>
            <ac:picMk id="8" creationId="{575AC171-8576-C2F6-E1AB-9B0AC4A5EE25}"/>
          </ac:picMkLst>
        </pc:picChg>
        <pc:picChg chg="mod">
          <ac:chgData name="Lydia Kitz" userId="S::lydia.kitz@nahhaft.onmicrosoft.com::1dbbffc8-7e1c-43ca-9e7c-2dc67eed8ad5" providerId="AD" clId="Web-{CA5E3A0E-9282-0961-DF19-8678CE622063}" dt="2023-10-30T12:51:18.832" v="433" actId="1076"/>
          <ac:picMkLst>
            <pc:docMk/>
            <pc:sldMk cId="0" sldId="277"/>
            <ac:picMk id="10" creationId="{E8106B6F-4908-7293-693F-ABAA60BB3A98}"/>
          </ac:picMkLst>
        </pc:picChg>
        <pc:picChg chg="mod">
          <ac:chgData name="Lydia Kitz" userId="S::lydia.kitz@nahhaft.onmicrosoft.com::1dbbffc8-7e1c-43ca-9e7c-2dc67eed8ad5" providerId="AD" clId="Web-{CA5E3A0E-9282-0961-DF19-8678CE622063}" dt="2023-10-30T12:51:18.769" v="427" actId="1076"/>
          <ac:picMkLst>
            <pc:docMk/>
            <pc:sldMk cId="0" sldId="277"/>
            <ac:picMk id="17" creationId="{A0BF0DF5-7CE1-71BC-3C00-A43E5C8D7CC8}"/>
          </ac:picMkLst>
        </pc:picChg>
        <pc:picChg chg="mod">
          <ac:chgData name="Lydia Kitz" userId="S::lydia.kitz@nahhaft.onmicrosoft.com::1dbbffc8-7e1c-43ca-9e7c-2dc67eed8ad5" providerId="AD" clId="Web-{CA5E3A0E-9282-0961-DF19-8678CE622063}" dt="2023-10-30T12:51:18.785" v="428" actId="1076"/>
          <ac:picMkLst>
            <pc:docMk/>
            <pc:sldMk cId="0" sldId="277"/>
            <ac:picMk id="19" creationId="{563BA3E6-C895-5D00-2304-2124BAA22F3C}"/>
          </ac:picMkLst>
        </pc:picChg>
      </pc:sldChg>
      <pc:sldChg chg="modSp">
        <pc:chgData name="Lydia Kitz" userId="S::lydia.kitz@nahhaft.onmicrosoft.com::1dbbffc8-7e1c-43ca-9e7c-2dc67eed8ad5" providerId="AD" clId="Web-{CA5E3A0E-9282-0961-DF19-8678CE622063}" dt="2023-10-30T12:51:03.175" v="423" actId="1076"/>
        <pc:sldMkLst>
          <pc:docMk/>
          <pc:sldMk cId="0" sldId="279"/>
        </pc:sldMkLst>
        <pc:spChg chg="mod">
          <ac:chgData name="Lydia Kitz" userId="S::lydia.kitz@nahhaft.onmicrosoft.com::1dbbffc8-7e1c-43ca-9e7c-2dc67eed8ad5" providerId="AD" clId="Web-{CA5E3A0E-9282-0961-DF19-8678CE622063}" dt="2023-10-30T12:51:03.097" v="416" actId="1076"/>
          <ac:spMkLst>
            <pc:docMk/>
            <pc:sldMk cId="0" sldId="279"/>
            <ac:spMk id="2" creationId="{00000000-0000-0000-0000-000000000000}"/>
          </ac:spMkLst>
        </pc:spChg>
        <pc:spChg chg="mod">
          <ac:chgData name="Lydia Kitz" userId="S::lydia.kitz@nahhaft.onmicrosoft.com::1dbbffc8-7e1c-43ca-9e7c-2dc67eed8ad5" providerId="AD" clId="Web-{CA5E3A0E-9282-0961-DF19-8678CE622063}" dt="2023-10-30T12:51:03.175" v="423" actId="1076"/>
          <ac:spMkLst>
            <pc:docMk/>
            <pc:sldMk cId="0" sldId="279"/>
            <ac:spMk id="5" creationId="{DC9AB667-9369-00CF-ED0D-F0B7AFD34FEA}"/>
          </ac:spMkLst>
        </pc:spChg>
        <pc:spChg chg="mod">
          <ac:chgData name="Lydia Kitz" userId="S::lydia.kitz@nahhaft.onmicrosoft.com::1dbbffc8-7e1c-43ca-9e7c-2dc67eed8ad5" providerId="AD" clId="Web-{CA5E3A0E-9282-0961-DF19-8678CE622063}" dt="2023-10-30T12:51:03.112" v="417" actId="1076"/>
          <ac:spMkLst>
            <pc:docMk/>
            <pc:sldMk cId="0" sldId="279"/>
            <ac:spMk id="10" creationId="{00000000-0000-0000-0000-000000000000}"/>
          </ac:spMkLst>
        </pc:spChg>
        <pc:spChg chg="mod">
          <ac:chgData name="Lydia Kitz" userId="S::lydia.kitz@nahhaft.onmicrosoft.com::1dbbffc8-7e1c-43ca-9e7c-2dc67eed8ad5" providerId="AD" clId="Web-{CA5E3A0E-9282-0961-DF19-8678CE622063}" dt="2023-10-30T12:51:03.128" v="418" actId="1076"/>
          <ac:spMkLst>
            <pc:docMk/>
            <pc:sldMk cId="0" sldId="279"/>
            <ac:spMk id="11" creationId="{00000000-0000-0000-0000-000000000000}"/>
          </ac:spMkLst>
        </pc:spChg>
        <pc:spChg chg="mod">
          <ac:chgData name="Lydia Kitz" userId="S::lydia.kitz@nahhaft.onmicrosoft.com::1dbbffc8-7e1c-43ca-9e7c-2dc67eed8ad5" providerId="AD" clId="Web-{CA5E3A0E-9282-0961-DF19-8678CE622063}" dt="2023-10-30T12:51:03.128" v="419" actId="1076"/>
          <ac:spMkLst>
            <pc:docMk/>
            <pc:sldMk cId="0" sldId="279"/>
            <ac:spMk id="13" creationId="{00000000-0000-0000-0000-000000000000}"/>
          </ac:spMkLst>
        </pc:spChg>
        <pc:spChg chg="mod">
          <ac:chgData name="Lydia Kitz" userId="S::lydia.kitz@nahhaft.onmicrosoft.com::1dbbffc8-7e1c-43ca-9e7c-2dc67eed8ad5" providerId="AD" clId="Web-{CA5E3A0E-9282-0961-DF19-8678CE622063}" dt="2023-10-30T12:51:03.144" v="420" actId="1076"/>
          <ac:spMkLst>
            <pc:docMk/>
            <pc:sldMk cId="0" sldId="279"/>
            <ac:spMk id="14" creationId="{00000000-0000-0000-0000-000000000000}"/>
          </ac:spMkLst>
        </pc:spChg>
        <pc:picChg chg="mod">
          <ac:chgData name="Lydia Kitz" userId="S::lydia.kitz@nahhaft.onmicrosoft.com::1dbbffc8-7e1c-43ca-9e7c-2dc67eed8ad5" providerId="AD" clId="Web-{CA5E3A0E-9282-0961-DF19-8678CE622063}" dt="2023-10-30T12:51:03.159" v="421" actId="1076"/>
          <ac:picMkLst>
            <pc:docMk/>
            <pc:sldMk cId="0" sldId="279"/>
            <ac:picMk id="16" creationId="{8AD915CD-C486-4C43-736C-313688BAA908}"/>
          </ac:picMkLst>
        </pc:picChg>
        <pc:picChg chg="mod">
          <ac:chgData name="Lydia Kitz" userId="S::lydia.kitz@nahhaft.onmicrosoft.com::1dbbffc8-7e1c-43ca-9e7c-2dc67eed8ad5" providerId="AD" clId="Web-{CA5E3A0E-9282-0961-DF19-8678CE622063}" dt="2023-10-30T12:51:03.159" v="422" actId="1076"/>
          <ac:picMkLst>
            <pc:docMk/>
            <pc:sldMk cId="0" sldId="279"/>
            <ac:picMk id="19" creationId="{6ACE8514-4478-3441-6898-161A5DCE94FB}"/>
          </ac:picMkLst>
        </pc:picChg>
      </pc:sldChg>
      <pc:sldChg chg="modSp modCm">
        <pc:chgData name="Lydia Kitz" userId="S::lydia.kitz@nahhaft.onmicrosoft.com::1dbbffc8-7e1c-43ca-9e7c-2dc67eed8ad5" providerId="AD" clId="Web-{CA5E3A0E-9282-0961-DF19-8678CE622063}" dt="2023-10-30T12:27:08.296" v="121"/>
        <pc:sldMkLst>
          <pc:docMk/>
          <pc:sldMk cId="362916027" sldId="286"/>
        </pc:sldMkLst>
        <pc:spChg chg="mod">
          <ac:chgData name="Lydia Kitz" userId="S::lydia.kitz@nahhaft.onmicrosoft.com::1dbbffc8-7e1c-43ca-9e7c-2dc67eed8ad5" providerId="AD" clId="Web-{CA5E3A0E-9282-0961-DF19-8678CE622063}" dt="2023-10-30T12:20:30.578" v="120" actId="14100"/>
          <ac:spMkLst>
            <pc:docMk/>
            <pc:sldMk cId="362916027" sldId="286"/>
            <ac:spMk id="2" creationId="{22DBCD97-C3A7-5A04-0A70-0A382FF65507}"/>
          </ac:spMkLst>
        </pc:spChg>
        <pc:spChg chg="mod">
          <ac:chgData name="Lydia Kitz" userId="S::lydia.kitz@nahhaft.onmicrosoft.com::1dbbffc8-7e1c-43ca-9e7c-2dc67eed8ad5" providerId="AD" clId="Web-{CA5E3A0E-9282-0961-DF19-8678CE622063}" dt="2023-10-30T12:20:12.453" v="119" actId="1076"/>
          <ac:spMkLst>
            <pc:docMk/>
            <pc:sldMk cId="362916027" sldId="286"/>
            <ac:spMk id="11" creationId="{2663FC59-94F9-45E9-3A22-9A976E95CBF5}"/>
          </ac:spMkLst>
        </pc:spChg>
        <pc:extLst>
          <p:ext xmlns:p="http://schemas.openxmlformats.org/presentationml/2006/main" uri="{D6D511B9-2390-475A-947B-AFAB55BFBCF1}">
            <pc226:cmChg xmlns:pc226="http://schemas.microsoft.com/office/powerpoint/2022/06/main/command" chg="">
              <pc226:chgData name="Lydia Kitz" userId="S::lydia.kitz@nahhaft.onmicrosoft.com::1dbbffc8-7e1c-43ca-9e7c-2dc67eed8ad5" providerId="AD" clId="Web-{CA5E3A0E-9282-0961-DF19-8678CE622063}" dt="2023-10-30T12:27:08.296" v="121"/>
              <pc2:cmMkLst xmlns:pc2="http://schemas.microsoft.com/office/powerpoint/2019/9/main/command">
                <pc:docMk/>
                <pc:sldMk cId="362916027" sldId="286"/>
                <pc2:cmMk id="{BF730A74-C6EF-488A-98FB-323A823B4C29}"/>
              </pc2:cmMkLst>
              <pc226:cmRplyChg chg="add">
                <pc226:chgData name="Lydia Kitz" userId="S::lydia.kitz@nahhaft.onmicrosoft.com::1dbbffc8-7e1c-43ca-9e7c-2dc67eed8ad5" providerId="AD" clId="Web-{CA5E3A0E-9282-0961-DF19-8678CE622063}" dt="2023-10-30T12:27:08.296" v="121"/>
                <pc2:cmRplyMkLst xmlns:pc2="http://schemas.microsoft.com/office/powerpoint/2019/9/main/command">
                  <pc:docMk/>
                  <pc:sldMk cId="362916027" sldId="286"/>
                  <pc2:cmMk id="{BF730A74-C6EF-488A-98FB-323A823B4C29}"/>
                  <pc2:cmRplyMk id="{27EC6AF3-2F14-4649-87DF-CACCEFFD0EDC}"/>
                </pc2:cmRplyMkLst>
              </pc226:cmRplyChg>
            </pc226:cmChg>
          </p:ext>
        </pc:extLst>
      </pc:sldChg>
      <pc:sldChg chg="addSp delSp modSp">
        <pc:chgData name="Lydia Kitz" userId="S::lydia.kitz@nahhaft.onmicrosoft.com::1dbbffc8-7e1c-43ca-9e7c-2dc67eed8ad5" providerId="AD" clId="Web-{CA5E3A0E-9282-0961-DF19-8678CE622063}" dt="2023-10-30T12:37:00.692" v="280"/>
        <pc:sldMkLst>
          <pc:docMk/>
          <pc:sldMk cId="3941817404" sldId="287"/>
        </pc:sldMkLst>
        <pc:spChg chg="del">
          <ac:chgData name="Lydia Kitz" userId="S::lydia.kitz@nahhaft.onmicrosoft.com::1dbbffc8-7e1c-43ca-9e7c-2dc67eed8ad5" providerId="AD" clId="Web-{CA5E3A0E-9282-0961-DF19-8678CE622063}" dt="2023-10-30T12:29:21.269" v="130"/>
          <ac:spMkLst>
            <pc:docMk/>
            <pc:sldMk cId="3941817404" sldId="287"/>
            <ac:spMk id="2" creationId="{00000000-0000-0000-0000-000000000000}"/>
          </ac:spMkLst>
        </pc:spChg>
        <pc:spChg chg="mod">
          <ac:chgData name="Lydia Kitz" userId="S::lydia.kitz@nahhaft.onmicrosoft.com::1dbbffc8-7e1c-43ca-9e7c-2dc67eed8ad5" providerId="AD" clId="Web-{CA5E3A0E-9282-0961-DF19-8678CE622063}" dt="2023-10-30T12:36:02.705" v="275" actId="20577"/>
          <ac:spMkLst>
            <pc:docMk/>
            <pc:sldMk cId="3941817404" sldId="287"/>
            <ac:spMk id="3" creationId="{00000000-0000-0000-0000-000000000000}"/>
          </ac:spMkLst>
        </pc:spChg>
        <pc:spChg chg="add del">
          <ac:chgData name="Lydia Kitz" userId="S::lydia.kitz@nahhaft.onmicrosoft.com::1dbbffc8-7e1c-43ca-9e7c-2dc67eed8ad5" providerId="AD" clId="Web-{CA5E3A0E-9282-0961-DF19-8678CE622063}" dt="2023-10-30T12:37:00.692" v="280"/>
          <ac:spMkLst>
            <pc:docMk/>
            <pc:sldMk cId="3941817404" sldId="287"/>
            <ac:spMk id="5" creationId="{0D46AFDB-6282-0AED-36F5-E97DD6E66A78}"/>
          </ac:spMkLst>
        </pc:spChg>
        <pc:spChg chg="mod">
          <ac:chgData name="Lydia Kitz" userId="S::lydia.kitz@nahhaft.onmicrosoft.com::1dbbffc8-7e1c-43ca-9e7c-2dc67eed8ad5" providerId="AD" clId="Web-{CA5E3A0E-9282-0961-DF19-8678CE622063}" dt="2023-10-30T12:34:31.468" v="216" actId="1076"/>
          <ac:spMkLst>
            <pc:docMk/>
            <pc:sldMk cId="3941817404" sldId="287"/>
            <ac:spMk id="8" creationId="{00000000-0000-0000-0000-000000000000}"/>
          </ac:spMkLst>
        </pc:spChg>
        <pc:spChg chg="mod">
          <ac:chgData name="Lydia Kitz" userId="S::lydia.kitz@nahhaft.onmicrosoft.com::1dbbffc8-7e1c-43ca-9e7c-2dc67eed8ad5" providerId="AD" clId="Web-{CA5E3A0E-9282-0961-DF19-8678CE622063}" dt="2023-10-30T12:34:38.343" v="217" actId="1076"/>
          <ac:spMkLst>
            <pc:docMk/>
            <pc:sldMk cId="3941817404" sldId="287"/>
            <ac:spMk id="9" creationId="{3A137ECF-CDA6-4A96-17ED-C9E08604CBF8}"/>
          </ac:spMkLst>
        </pc:spChg>
      </pc:sldChg>
      <pc:sldChg chg="modSp add del addCm">
        <pc:chgData name="Lydia Kitz" userId="S::lydia.kitz@nahhaft.onmicrosoft.com::1dbbffc8-7e1c-43ca-9e7c-2dc67eed8ad5" providerId="AD" clId="Web-{CA5E3A0E-9282-0961-DF19-8678CE622063}" dt="2023-10-30T12:39:59.636" v="317"/>
        <pc:sldMkLst>
          <pc:docMk/>
          <pc:sldMk cId="3457143992" sldId="288"/>
        </pc:sldMkLst>
        <pc:spChg chg="mod">
          <ac:chgData name="Lydia Kitz" userId="S::lydia.kitz@nahhaft.onmicrosoft.com::1dbbffc8-7e1c-43ca-9e7c-2dc67eed8ad5" providerId="AD" clId="Web-{CA5E3A0E-9282-0961-DF19-8678CE622063}" dt="2023-10-30T12:39:00.477" v="309"/>
          <ac:spMkLst>
            <pc:docMk/>
            <pc:sldMk cId="3457143992" sldId="288"/>
            <ac:spMk id="2" creationId="{00000000-0000-0000-0000-000000000000}"/>
          </ac:spMkLst>
        </pc:spChg>
        <pc:spChg chg="mod">
          <ac:chgData name="Lydia Kitz" userId="S::lydia.kitz@nahhaft.onmicrosoft.com::1dbbffc8-7e1c-43ca-9e7c-2dc67eed8ad5" providerId="AD" clId="Web-{CA5E3A0E-9282-0961-DF19-8678CE622063}" dt="2023-10-30T12:39:00.477" v="310"/>
          <ac:spMkLst>
            <pc:docMk/>
            <pc:sldMk cId="3457143992" sldId="288"/>
            <ac:spMk id="4" creationId="{00000000-0000-0000-0000-000000000000}"/>
          </ac:spMkLst>
        </pc:spChg>
        <pc:spChg chg="mod">
          <ac:chgData name="Lydia Kitz" userId="S::lydia.kitz@nahhaft.onmicrosoft.com::1dbbffc8-7e1c-43ca-9e7c-2dc67eed8ad5" providerId="AD" clId="Web-{CA5E3A0E-9282-0961-DF19-8678CE622063}" dt="2023-10-30T12:39:00.524" v="313"/>
          <ac:spMkLst>
            <pc:docMk/>
            <pc:sldMk cId="3457143992" sldId="288"/>
            <ac:spMk id="5" creationId="{6590474F-9665-8EC0-52C5-EC80D8805EE8}"/>
          </ac:spMkLst>
        </pc:spChg>
        <pc:spChg chg="mod">
          <ac:chgData name="Lydia Kitz" userId="S::lydia.kitz@nahhaft.onmicrosoft.com::1dbbffc8-7e1c-43ca-9e7c-2dc67eed8ad5" providerId="AD" clId="Web-{CA5E3A0E-9282-0961-DF19-8678CE622063}" dt="2023-10-30T12:39:00.540" v="314"/>
          <ac:spMkLst>
            <pc:docMk/>
            <pc:sldMk cId="3457143992" sldId="288"/>
            <ac:spMk id="6" creationId="{8E818585-BEEA-97D9-2261-94847E7F12CE}"/>
          </ac:spMkLst>
        </pc:spChg>
        <pc:spChg chg="mod">
          <ac:chgData name="Lydia Kitz" userId="S::lydia.kitz@nahhaft.onmicrosoft.com::1dbbffc8-7e1c-43ca-9e7c-2dc67eed8ad5" providerId="AD" clId="Web-{CA5E3A0E-9282-0961-DF19-8678CE622063}" dt="2023-10-30T12:39:00.555" v="315"/>
          <ac:spMkLst>
            <pc:docMk/>
            <pc:sldMk cId="3457143992" sldId="288"/>
            <ac:spMk id="9" creationId="{B722BADB-9F5C-E24E-BDDF-E7F2B585F23D}"/>
          </ac:spMkLst>
        </pc:spChg>
        <pc:spChg chg="mod">
          <ac:chgData name="Lydia Kitz" userId="S::lydia.kitz@nahhaft.onmicrosoft.com::1dbbffc8-7e1c-43ca-9e7c-2dc67eed8ad5" providerId="AD" clId="Web-{CA5E3A0E-9282-0961-DF19-8678CE622063}" dt="2023-10-30T12:39:00.508" v="311"/>
          <ac:spMkLst>
            <pc:docMk/>
            <pc:sldMk cId="3457143992" sldId="288"/>
            <ac:spMk id="10" creationId="{00000000-0000-0000-0000-000000000000}"/>
          </ac:spMkLst>
        </pc:spChg>
        <pc:spChg chg="mod">
          <ac:chgData name="Lydia Kitz" userId="S::lydia.kitz@nahhaft.onmicrosoft.com::1dbbffc8-7e1c-43ca-9e7c-2dc67eed8ad5" providerId="AD" clId="Web-{CA5E3A0E-9282-0961-DF19-8678CE622063}" dt="2023-10-30T12:39:00.555" v="316"/>
          <ac:spMkLst>
            <pc:docMk/>
            <pc:sldMk cId="3457143992" sldId="288"/>
            <ac:spMk id="12" creationId="{F1CB38A8-488B-AF7C-2F2F-77B01522DA1D}"/>
          </ac:spMkLst>
        </pc:spChg>
        <pc:spChg chg="mod">
          <ac:chgData name="Lydia Kitz" userId="S::lydia.kitz@nahhaft.onmicrosoft.com::1dbbffc8-7e1c-43ca-9e7c-2dc67eed8ad5" providerId="AD" clId="Web-{CA5E3A0E-9282-0961-DF19-8678CE622063}" dt="2023-10-30T12:39:00.508" v="312"/>
          <ac:spMkLst>
            <pc:docMk/>
            <pc:sldMk cId="3457143992" sldId="288"/>
            <ac:spMk id="16" creationId="{3AABE38C-FAC0-8C21-40F5-30BA419B844E}"/>
          </ac:spMkLst>
        </pc:spChg>
        <pc:extLst>
          <p:ext xmlns:p="http://schemas.openxmlformats.org/presentationml/2006/main" uri="{D6D511B9-2390-475A-947B-AFAB55BFBCF1}">
            <pc226:cmChg xmlns:pc226="http://schemas.microsoft.com/office/powerpoint/2022/06/main/command" chg="add">
              <pc226:chgData name="Lydia Kitz" userId="S::lydia.kitz@nahhaft.onmicrosoft.com::1dbbffc8-7e1c-43ca-9e7c-2dc67eed8ad5" providerId="AD" clId="Web-{CA5E3A0E-9282-0961-DF19-8678CE622063}" dt="2023-10-30T12:39:59.636" v="317"/>
              <pc2:cmMkLst xmlns:pc2="http://schemas.microsoft.com/office/powerpoint/2019/9/main/command">
                <pc:docMk/>
                <pc:sldMk cId="3457143992" sldId="288"/>
                <pc2:cmMk id="{81CBC58D-AD3A-4F4A-9A5C-05BE2795AAF3}"/>
              </pc2:cmMkLst>
            </pc226:cmChg>
          </p:ext>
        </pc:extLst>
      </pc:sldChg>
      <pc:sldChg chg="modSp ord modCm">
        <pc:chgData name="Lydia Kitz" userId="S::lydia.kitz@nahhaft.onmicrosoft.com::1dbbffc8-7e1c-43ca-9e7c-2dc67eed8ad5" providerId="AD" clId="Web-{CA5E3A0E-9282-0961-DF19-8678CE622063}" dt="2023-10-30T12:44:51.177" v="381" actId="20577"/>
        <pc:sldMkLst>
          <pc:docMk/>
          <pc:sldMk cId="3780549065" sldId="289"/>
        </pc:sldMkLst>
        <pc:spChg chg="mod">
          <ac:chgData name="Lydia Kitz" userId="S::lydia.kitz@nahhaft.onmicrosoft.com::1dbbffc8-7e1c-43ca-9e7c-2dc67eed8ad5" providerId="AD" clId="Web-{CA5E3A0E-9282-0961-DF19-8678CE622063}" dt="2023-10-30T12:41:52.296" v="328" actId="1076"/>
          <ac:spMkLst>
            <pc:docMk/>
            <pc:sldMk cId="3780549065" sldId="289"/>
            <ac:spMk id="10" creationId="{00000000-0000-0000-0000-000000000000}"/>
          </ac:spMkLst>
        </pc:spChg>
        <pc:spChg chg="mod">
          <ac:chgData name="Lydia Kitz" userId="S::lydia.kitz@nahhaft.onmicrosoft.com::1dbbffc8-7e1c-43ca-9e7c-2dc67eed8ad5" providerId="AD" clId="Web-{CA5E3A0E-9282-0961-DF19-8678CE622063}" dt="2023-10-30T12:44:51.177" v="381" actId="20577"/>
          <ac:spMkLst>
            <pc:docMk/>
            <pc:sldMk cId="3780549065" sldId="289"/>
            <ac:spMk id="12" creationId="{B06403C8-DA7B-1BA1-935C-CD46F016002F}"/>
          </ac:spMkLst>
        </pc:spChg>
        <pc:extLst>
          <p:ext xmlns:p="http://schemas.openxmlformats.org/presentationml/2006/main" uri="{D6D511B9-2390-475A-947B-AFAB55BFBCF1}">
            <pc226:cmChg xmlns:pc226="http://schemas.microsoft.com/office/powerpoint/2022/06/main/command" chg="mod">
              <pc226:chgData name="Lydia Kitz" userId="S::lydia.kitz@nahhaft.onmicrosoft.com::1dbbffc8-7e1c-43ca-9e7c-2dc67eed8ad5" providerId="AD" clId="Web-{CA5E3A0E-9282-0961-DF19-8678CE622063}" dt="2023-10-30T12:44:48.333" v="379" actId="20577"/>
              <pc2:cmMkLst xmlns:pc2="http://schemas.microsoft.com/office/powerpoint/2019/9/main/command">
                <pc:docMk/>
                <pc:sldMk cId="3780549065" sldId="289"/>
                <pc2:cmMk id="{35E23437-DAF3-44AF-8928-FE79E386E8C8}"/>
              </pc2:cmMkLst>
            </pc226:cmChg>
          </p:ext>
        </pc:extLst>
      </pc:sldChg>
      <pc:sldChg chg="addSp delSp modSp modCm">
        <pc:chgData name="Lydia Kitz" userId="S::lydia.kitz@nahhaft.onmicrosoft.com::1dbbffc8-7e1c-43ca-9e7c-2dc67eed8ad5" providerId="AD" clId="Web-{CA5E3A0E-9282-0961-DF19-8678CE622063}" dt="2023-10-30T13:03:09.435" v="475" actId="20577"/>
        <pc:sldMkLst>
          <pc:docMk/>
          <pc:sldMk cId="23577313" sldId="290"/>
        </pc:sldMkLst>
        <pc:spChg chg="add del mod">
          <ac:chgData name="Lydia Kitz" userId="S::lydia.kitz@nahhaft.onmicrosoft.com::1dbbffc8-7e1c-43ca-9e7c-2dc67eed8ad5" providerId="AD" clId="Web-{CA5E3A0E-9282-0961-DF19-8678CE622063}" dt="2023-10-30T12:40:06.886" v="318"/>
          <ac:spMkLst>
            <pc:docMk/>
            <pc:sldMk cId="23577313" sldId="290"/>
            <ac:spMk id="2" creationId="{00000000-0000-0000-0000-000000000000}"/>
          </ac:spMkLst>
        </pc:spChg>
        <pc:spChg chg="mod">
          <ac:chgData name="Lydia Kitz" userId="S::lydia.kitz@nahhaft.onmicrosoft.com::1dbbffc8-7e1c-43ca-9e7c-2dc67eed8ad5" providerId="AD" clId="Web-{CA5E3A0E-9282-0961-DF19-8678CE622063}" dt="2023-10-30T13:03:09.435" v="475" actId="20577"/>
          <ac:spMkLst>
            <pc:docMk/>
            <pc:sldMk cId="23577313" sldId="290"/>
            <ac:spMk id="3" creationId="{00000000-0000-0000-0000-000000000000}"/>
          </ac:spMkLst>
        </pc:spChg>
        <pc:spChg chg="add del">
          <ac:chgData name="Lydia Kitz" userId="S::lydia.kitz@nahhaft.onmicrosoft.com::1dbbffc8-7e1c-43ca-9e7c-2dc67eed8ad5" providerId="AD" clId="Web-{CA5E3A0E-9282-0961-DF19-8678CE622063}" dt="2023-10-30T12:38:37.742" v="289"/>
          <ac:spMkLst>
            <pc:docMk/>
            <pc:sldMk cId="23577313" sldId="290"/>
            <ac:spMk id="5" creationId="{BB1EE2F9-F76E-59E1-7A0D-D6DC28A4EBC1}"/>
          </ac:spMkLst>
        </pc:spChg>
        <pc:spChg chg="add">
          <ac:chgData name="Lydia Kitz" userId="S::lydia.kitz@nahhaft.onmicrosoft.com::1dbbffc8-7e1c-43ca-9e7c-2dc67eed8ad5" providerId="AD" clId="Web-{CA5E3A0E-9282-0961-DF19-8678CE622063}" dt="2023-10-30T12:40:12.761" v="319"/>
          <ac:spMkLst>
            <pc:docMk/>
            <pc:sldMk cId="23577313" sldId="290"/>
            <ac:spMk id="10" creationId="{DBABE3FF-3E8F-02AC-9BA0-E33AAB0FB1CD}"/>
          </ac:spMkLst>
        </pc:spChg>
        <pc:spChg chg="mod">
          <ac:chgData name="Lydia Kitz" userId="S::lydia.kitz@nahhaft.onmicrosoft.com::1dbbffc8-7e1c-43ca-9e7c-2dc67eed8ad5" providerId="AD" clId="Web-{CA5E3A0E-9282-0961-DF19-8678CE622063}" dt="2023-10-30T12:42:07.687" v="330" actId="1076"/>
          <ac:spMkLst>
            <pc:docMk/>
            <pc:sldMk cId="23577313" sldId="290"/>
            <ac:spMk id="12" creationId="{003C1C1B-79C4-2FF7-8ACD-AD7A1BD11BC7}"/>
          </ac:spMkLst>
        </pc:spChg>
        <pc:picChg chg="mod">
          <ac:chgData name="Lydia Kitz" userId="S::lydia.kitz@nahhaft.onmicrosoft.com::1dbbffc8-7e1c-43ca-9e7c-2dc67eed8ad5" providerId="AD" clId="Web-{CA5E3A0E-9282-0961-DF19-8678CE622063}" dt="2023-10-30T12:40:21.105" v="322" actId="1076"/>
          <ac:picMkLst>
            <pc:docMk/>
            <pc:sldMk cId="23577313" sldId="290"/>
            <ac:picMk id="6" creationId="{92BFA141-B0F0-B1F1-B340-AD9C6E3D4A56}"/>
          </ac:picMkLst>
        </pc:picChg>
        <pc:extLst>
          <p:ext xmlns:p="http://schemas.openxmlformats.org/presentationml/2006/main" uri="{D6D511B9-2390-475A-947B-AFAB55BFBCF1}">
            <pc226:cmChg xmlns:pc226="http://schemas.microsoft.com/office/powerpoint/2022/06/main/command" chg="mod">
              <pc226:chgData name="Lydia Kitz" userId="S::lydia.kitz@nahhaft.onmicrosoft.com::1dbbffc8-7e1c-43ca-9e7c-2dc67eed8ad5" providerId="AD" clId="Web-{CA5E3A0E-9282-0961-DF19-8678CE622063}" dt="2023-10-30T13:03:09.435" v="475" actId="20577"/>
              <pc2:cmMkLst xmlns:pc2="http://schemas.microsoft.com/office/powerpoint/2019/9/main/command">
                <pc:docMk/>
                <pc:sldMk cId="23577313" sldId="290"/>
                <pc2:cmMk id="{CF058288-A382-4F0F-B9C1-50AC877B7D9B}"/>
              </pc2:cmMkLst>
            </pc226:cmChg>
          </p:ext>
        </pc:extLst>
      </pc:sldChg>
      <pc:sldChg chg="modSp">
        <pc:chgData name="Lydia Kitz" userId="S::lydia.kitz@nahhaft.onmicrosoft.com::1dbbffc8-7e1c-43ca-9e7c-2dc67eed8ad5" providerId="AD" clId="Web-{CA5E3A0E-9282-0961-DF19-8678CE622063}" dt="2023-10-30T12:50:47.581" v="415" actId="1076"/>
        <pc:sldMkLst>
          <pc:docMk/>
          <pc:sldMk cId="660532756" sldId="291"/>
        </pc:sldMkLst>
        <pc:spChg chg="mod">
          <ac:chgData name="Lydia Kitz" userId="S::lydia.kitz@nahhaft.onmicrosoft.com::1dbbffc8-7e1c-43ca-9e7c-2dc67eed8ad5" providerId="AD" clId="Web-{CA5E3A0E-9282-0961-DF19-8678CE622063}" dt="2023-10-30T12:50:47.471" v="406" actId="1076"/>
          <ac:spMkLst>
            <pc:docMk/>
            <pc:sldMk cId="660532756" sldId="291"/>
            <ac:spMk id="2" creationId="{00000000-0000-0000-0000-000000000000}"/>
          </ac:spMkLst>
        </pc:spChg>
        <pc:spChg chg="mod">
          <ac:chgData name="Lydia Kitz" userId="S::lydia.kitz@nahhaft.onmicrosoft.com::1dbbffc8-7e1c-43ca-9e7c-2dc67eed8ad5" providerId="AD" clId="Web-{CA5E3A0E-9282-0961-DF19-8678CE622063}" dt="2023-10-30T12:49:59.235" v="395" actId="1076"/>
          <ac:spMkLst>
            <pc:docMk/>
            <pc:sldMk cId="660532756" sldId="291"/>
            <ac:spMk id="3" creationId="{00000000-0000-0000-0000-000000000000}"/>
          </ac:spMkLst>
        </pc:spChg>
        <pc:spChg chg="mod">
          <ac:chgData name="Lydia Kitz" userId="S::lydia.kitz@nahhaft.onmicrosoft.com::1dbbffc8-7e1c-43ca-9e7c-2dc67eed8ad5" providerId="AD" clId="Web-{CA5E3A0E-9282-0961-DF19-8678CE622063}" dt="2023-10-30T12:50:47.487" v="407" actId="1076"/>
          <ac:spMkLst>
            <pc:docMk/>
            <pc:sldMk cId="660532756" sldId="291"/>
            <ac:spMk id="11" creationId="{00000000-0000-0000-0000-000000000000}"/>
          </ac:spMkLst>
        </pc:spChg>
        <pc:spChg chg="mod">
          <ac:chgData name="Lydia Kitz" userId="S::lydia.kitz@nahhaft.onmicrosoft.com::1dbbffc8-7e1c-43ca-9e7c-2dc67eed8ad5" providerId="AD" clId="Web-{CA5E3A0E-9282-0961-DF19-8678CE622063}" dt="2023-10-30T12:50:47.502" v="408" actId="1076"/>
          <ac:spMkLst>
            <pc:docMk/>
            <pc:sldMk cId="660532756" sldId="291"/>
            <ac:spMk id="12" creationId="{00000000-0000-0000-0000-000000000000}"/>
          </ac:spMkLst>
        </pc:spChg>
        <pc:spChg chg="mod">
          <ac:chgData name="Lydia Kitz" userId="S::lydia.kitz@nahhaft.onmicrosoft.com::1dbbffc8-7e1c-43ca-9e7c-2dc67eed8ad5" providerId="AD" clId="Web-{CA5E3A0E-9282-0961-DF19-8678CE622063}" dt="2023-10-30T12:50:47.518" v="409" actId="1076"/>
          <ac:spMkLst>
            <pc:docMk/>
            <pc:sldMk cId="660532756" sldId="291"/>
            <ac:spMk id="14" creationId="{00000000-0000-0000-0000-000000000000}"/>
          </ac:spMkLst>
        </pc:spChg>
        <pc:spChg chg="mod">
          <ac:chgData name="Lydia Kitz" userId="S::lydia.kitz@nahhaft.onmicrosoft.com::1dbbffc8-7e1c-43ca-9e7c-2dc67eed8ad5" providerId="AD" clId="Web-{CA5E3A0E-9282-0961-DF19-8678CE622063}" dt="2023-10-30T12:50:47.518" v="410" actId="1076"/>
          <ac:spMkLst>
            <pc:docMk/>
            <pc:sldMk cId="660532756" sldId="291"/>
            <ac:spMk id="15" creationId="{00000000-0000-0000-0000-000000000000}"/>
          </ac:spMkLst>
        </pc:spChg>
        <pc:spChg chg="mod">
          <ac:chgData name="Lydia Kitz" userId="S::lydia.kitz@nahhaft.onmicrosoft.com::1dbbffc8-7e1c-43ca-9e7c-2dc67eed8ad5" providerId="AD" clId="Web-{CA5E3A0E-9282-0961-DF19-8678CE622063}" dt="2023-10-30T12:50:47.534" v="411" actId="1076"/>
          <ac:spMkLst>
            <pc:docMk/>
            <pc:sldMk cId="660532756" sldId="291"/>
            <ac:spMk id="16" creationId="{00000000-0000-0000-0000-000000000000}"/>
          </ac:spMkLst>
        </pc:spChg>
        <pc:picChg chg="mod">
          <ac:chgData name="Lydia Kitz" userId="S::lydia.kitz@nahhaft.onmicrosoft.com::1dbbffc8-7e1c-43ca-9e7c-2dc67eed8ad5" providerId="AD" clId="Web-{CA5E3A0E-9282-0961-DF19-8678CE622063}" dt="2023-10-30T12:50:47.549" v="412" actId="1076"/>
          <ac:picMkLst>
            <pc:docMk/>
            <pc:sldMk cId="660532756" sldId="291"/>
            <ac:picMk id="17" creationId="{5B1567A0-AC4F-A8E7-260A-E868580F609F}"/>
          </ac:picMkLst>
        </pc:picChg>
        <pc:picChg chg="mod">
          <ac:chgData name="Lydia Kitz" userId="S::lydia.kitz@nahhaft.onmicrosoft.com::1dbbffc8-7e1c-43ca-9e7c-2dc67eed8ad5" providerId="AD" clId="Web-{CA5E3A0E-9282-0961-DF19-8678CE622063}" dt="2023-10-30T12:50:47.549" v="413" actId="1076"/>
          <ac:picMkLst>
            <pc:docMk/>
            <pc:sldMk cId="660532756" sldId="291"/>
            <ac:picMk id="18" creationId="{C94ADE2E-DA59-816F-ABC6-5DDA60F0468C}"/>
          </ac:picMkLst>
        </pc:picChg>
        <pc:picChg chg="mod">
          <ac:chgData name="Lydia Kitz" userId="S::lydia.kitz@nahhaft.onmicrosoft.com::1dbbffc8-7e1c-43ca-9e7c-2dc67eed8ad5" providerId="AD" clId="Web-{CA5E3A0E-9282-0961-DF19-8678CE622063}" dt="2023-10-30T12:50:47.565" v="414" actId="1076"/>
          <ac:picMkLst>
            <pc:docMk/>
            <pc:sldMk cId="660532756" sldId="291"/>
            <ac:picMk id="21" creationId="{FBAB7BEF-75C2-FDF3-69BE-661AB7F784BF}"/>
          </ac:picMkLst>
        </pc:picChg>
        <pc:picChg chg="mod">
          <ac:chgData name="Lydia Kitz" userId="S::lydia.kitz@nahhaft.onmicrosoft.com::1dbbffc8-7e1c-43ca-9e7c-2dc67eed8ad5" providerId="AD" clId="Web-{CA5E3A0E-9282-0961-DF19-8678CE622063}" dt="2023-10-30T12:50:47.581" v="415" actId="1076"/>
          <ac:picMkLst>
            <pc:docMk/>
            <pc:sldMk cId="660532756" sldId="291"/>
            <ac:picMk id="22" creationId="{5CBE7620-2167-19C2-46D1-E5D8CEDB9D37}"/>
          </ac:picMkLst>
        </pc:picChg>
      </pc:sldChg>
      <pc:sldChg chg="modSp">
        <pc:chgData name="Lydia Kitz" userId="S::lydia.kitz@nahhaft.onmicrosoft.com::1dbbffc8-7e1c-43ca-9e7c-2dc67eed8ad5" providerId="AD" clId="Web-{CA5E3A0E-9282-0961-DF19-8678CE622063}" dt="2023-10-30T12:45:40.523" v="385" actId="1076"/>
        <pc:sldMkLst>
          <pc:docMk/>
          <pc:sldMk cId="145380074" sldId="293"/>
        </pc:sldMkLst>
        <pc:spChg chg="mod">
          <ac:chgData name="Lydia Kitz" userId="S::lydia.kitz@nahhaft.onmicrosoft.com::1dbbffc8-7e1c-43ca-9e7c-2dc67eed8ad5" providerId="AD" clId="Web-{CA5E3A0E-9282-0961-DF19-8678CE622063}" dt="2023-10-30T12:45:19.209" v="382" actId="1076"/>
          <ac:spMkLst>
            <pc:docMk/>
            <pc:sldMk cId="145380074" sldId="293"/>
            <ac:spMk id="2" creationId="{00000000-0000-0000-0000-000000000000}"/>
          </ac:spMkLst>
        </pc:spChg>
        <pc:spChg chg="mod">
          <ac:chgData name="Lydia Kitz" userId="S::lydia.kitz@nahhaft.onmicrosoft.com::1dbbffc8-7e1c-43ca-9e7c-2dc67eed8ad5" providerId="AD" clId="Web-{CA5E3A0E-9282-0961-DF19-8678CE622063}" dt="2023-10-30T12:45:35.538" v="384" actId="1076"/>
          <ac:spMkLst>
            <pc:docMk/>
            <pc:sldMk cId="145380074" sldId="293"/>
            <ac:spMk id="4" creationId="{00000000-0000-0000-0000-000000000000}"/>
          </ac:spMkLst>
        </pc:spChg>
        <pc:spChg chg="mod">
          <ac:chgData name="Lydia Kitz" userId="S::lydia.kitz@nahhaft.onmicrosoft.com::1dbbffc8-7e1c-43ca-9e7c-2dc67eed8ad5" providerId="AD" clId="Web-{CA5E3A0E-9282-0961-DF19-8678CE622063}" dt="2023-10-30T12:45:40.523" v="385" actId="1076"/>
          <ac:spMkLst>
            <pc:docMk/>
            <pc:sldMk cId="145380074" sldId="293"/>
            <ac:spMk id="13" creationId="{9D05D349-3BE2-E22D-821A-5996D93E12EB}"/>
          </ac:spMkLst>
        </pc:spChg>
      </pc:sldChg>
      <pc:sldChg chg="modSp">
        <pc:chgData name="Lydia Kitz" userId="S::lydia.kitz@nahhaft.onmicrosoft.com::1dbbffc8-7e1c-43ca-9e7c-2dc67eed8ad5" providerId="AD" clId="Web-{CA5E3A0E-9282-0961-DF19-8678CE622063}" dt="2023-10-30T12:52:35.663" v="453" actId="1076"/>
        <pc:sldMkLst>
          <pc:docMk/>
          <pc:sldMk cId="816225780" sldId="297"/>
        </pc:sldMkLst>
        <pc:spChg chg="mod">
          <ac:chgData name="Lydia Kitz" userId="S::lydia.kitz@nahhaft.onmicrosoft.com::1dbbffc8-7e1c-43ca-9e7c-2dc67eed8ad5" providerId="AD" clId="Web-{CA5E3A0E-9282-0961-DF19-8678CE622063}" dt="2023-10-30T12:52:33.100" v="450" actId="1076"/>
          <ac:spMkLst>
            <pc:docMk/>
            <pc:sldMk cId="816225780" sldId="297"/>
            <ac:spMk id="2" creationId="{00000000-0000-0000-0000-000000000000}"/>
          </ac:spMkLst>
        </pc:spChg>
        <pc:spChg chg="mod">
          <ac:chgData name="Lydia Kitz" userId="S::lydia.kitz@nahhaft.onmicrosoft.com::1dbbffc8-7e1c-43ca-9e7c-2dc67eed8ad5" providerId="AD" clId="Web-{CA5E3A0E-9282-0961-DF19-8678CE622063}" dt="2023-10-30T12:52:33.131" v="452" actId="1076"/>
          <ac:spMkLst>
            <pc:docMk/>
            <pc:sldMk cId="816225780" sldId="297"/>
            <ac:spMk id="5" creationId="{94C5241D-C9A2-CD99-DFF2-B6705FC30538}"/>
          </ac:spMkLst>
        </pc:spChg>
        <pc:spChg chg="mod">
          <ac:chgData name="Lydia Kitz" userId="S::lydia.kitz@nahhaft.onmicrosoft.com::1dbbffc8-7e1c-43ca-9e7c-2dc67eed8ad5" providerId="AD" clId="Web-{CA5E3A0E-9282-0961-DF19-8678CE622063}" dt="2023-10-30T12:52:35.663" v="453" actId="1076"/>
          <ac:spMkLst>
            <pc:docMk/>
            <pc:sldMk cId="816225780" sldId="297"/>
            <ac:spMk id="14" creationId="{00000000-0000-0000-0000-000000000000}"/>
          </ac:spMkLst>
        </pc:spChg>
        <pc:picChg chg="mod">
          <ac:chgData name="Lydia Kitz" userId="S::lydia.kitz@nahhaft.onmicrosoft.com::1dbbffc8-7e1c-43ca-9e7c-2dc67eed8ad5" providerId="AD" clId="Web-{CA5E3A0E-9282-0961-DF19-8678CE622063}" dt="2023-10-30T12:52:33.116" v="451" actId="1076"/>
          <ac:picMkLst>
            <pc:docMk/>
            <pc:sldMk cId="816225780" sldId="297"/>
            <ac:picMk id="16" creationId="{8AD915CD-C486-4C43-736C-313688BAA908}"/>
          </ac:picMkLst>
        </pc:picChg>
      </pc:sldChg>
    </pc:docChg>
  </pc:docChgLst>
  <pc:docChgLst>
    <pc:chgData name="Lydia Kitz" userId="S::lydia.kitz@nahhaft.onmicrosoft.com::1dbbffc8-7e1c-43ca-9e7c-2dc67eed8ad5" providerId="AD" clId="Web-{1E7024A9-A816-AB02-DC19-ABB6C574C24D}"/>
    <pc:docChg chg="delSld modSld">
      <pc:chgData name="Lydia Kitz" userId="S::lydia.kitz@nahhaft.onmicrosoft.com::1dbbffc8-7e1c-43ca-9e7c-2dc67eed8ad5" providerId="AD" clId="Web-{1E7024A9-A816-AB02-DC19-ABB6C574C24D}" dt="2024-01-25T09:35:07.814" v="53" actId="1076"/>
      <pc:docMkLst>
        <pc:docMk/>
      </pc:docMkLst>
      <pc:sldChg chg="modSp delCm">
        <pc:chgData name="Lydia Kitz" userId="S::lydia.kitz@nahhaft.onmicrosoft.com::1dbbffc8-7e1c-43ca-9e7c-2dc67eed8ad5" providerId="AD" clId="Web-{1E7024A9-A816-AB02-DC19-ABB6C574C24D}" dt="2024-01-25T09:10:52.868" v="5"/>
        <pc:sldMkLst>
          <pc:docMk/>
          <pc:sldMk cId="0" sldId="259"/>
        </pc:sldMkLst>
        <pc:spChg chg="mod">
          <ac:chgData name="Lydia Kitz" userId="S::lydia.kitz@nahhaft.onmicrosoft.com::1dbbffc8-7e1c-43ca-9e7c-2dc67eed8ad5" providerId="AD" clId="Web-{1E7024A9-A816-AB02-DC19-ABB6C574C24D}" dt="2024-01-25T09:10:49.352" v="4" actId="20577"/>
          <ac:spMkLst>
            <pc:docMk/>
            <pc:sldMk cId="0" sldId="259"/>
            <ac:spMk id="6"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0:52.868" v="5"/>
              <pc2:cmMkLst xmlns:pc2="http://schemas.microsoft.com/office/powerpoint/2019/9/main/command">
                <pc:docMk/>
                <pc:sldMk cId="0" sldId="259"/>
                <pc2:cmMk id="{B914AACF-4A4A-47DF-8B5D-AC45CC8B0F5B}"/>
              </pc2:cmMkLst>
            </pc226:cmChg>
          </p:ext>
        </pc:extLst>
      </pc:sldChg>
      <pc:sldChg chg="modSp delCm">
        <pc:chgData name="Lydia Kitz" userId="S::lydia.kitz@nahhaft.onmicrosoft.com::1dbbffc8-7e1c-43ca-9e7c-2dc67eed8ad5" providerId="AD" clId="Web-{1E7024A9-A816-AB02-DC19-ABB6C574C24D}" dt="2024-01-25T09:11:07.712" v="8" actId="20577"/>
        <pc:sldMkLst>
          <pc:docMk/>
          <pc:sldMk cId="0" sldId="260"/>
        </pc:sldMkLst>
        <pc:spChg chg="mod">
          <ac:chgData name="Lydia Kitz" userId="S::lydia.kitz@nahhaft.onmicrosoft.com::1dbbffc8-7e1c-43ca-9e7c-2dc67eed8ad5" providerId="AD" clId="Web-{1E7024A9-A816-AB02-DC19-ABB6C574C24D}" dt="2024-01-25T09:11:07.712" v="8" actId="20577"/>
          <ac:spMkLst>
            <pc:docMk/>
            <pc:sldMk cId="0" sldId="260"/>
            <ac:spMk id="8"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1:01.649" v="6"/>
              <pc2:cmMkLst xmlns:pc2="http://schemas.microsoft.com/office/powerpoint/2019/9/main/command">
                <pc:docMk/>
                <pc:sldMk cId="0" sldId="260"/>
                <pc2:cmMk id="{D6848737-3BD5-4A2D-B14B-481802FFB5D2}"/>
              </pc2:cmMkLst>
            </pc226:cmChg>
          </p:ext>
        </pc:extLst>
      </pc:sldChg>
      <pc:sldChg chg="modSp delCm modCm">
        <pc:chgData name="Lydia Kitz" userId="S::lydia.kitz@nahhaft.onmicrosoft.com::1dbbffc8-7e1c-43ca-9e7c-2dc67eed8ad5" providerId="AD" clId="Web-{1E7024A9-A816-AB02-DC19-ABB6C574C24D}" dt="2024-01-25T09:11:27.572" v="15"/>
        <pc:sldMkLst>
          <pc:docMk/>
          <pc:sldMk cId="0" sldId="261"/>
        </pc:sldMkLst>
        <pc:spChg chg="mod">
          <ac:chgData name="Lydia Kitz" userId="S::lydia.kitz@nahhaft.onmicrosoft.com::1dbbffc8-7e1c-43ca-9e7c-2dc67eed8ad5" providerId="AD" clId="Web-{1E7024A9-A816-AB02-DC19-ABB6C574C24D}" dt="2024-01-25T09:11:12.196" v="9"/>
          <ac:spMkLst>
            <pc:docMk/>
            <pc:sldMk cId="0" sldId="261"/>
            <ac:spMk id="4" creationId="{00000000-0000-0000-0000-000000000000}"/>
          </ac:spMkLst>
        </pc:spChg>
        <pc:spChg chg="mod">
          <ac:chgData name="Lydia Kitz" userId="S::lydia.kitz@nahhaft.onmicrosoft.com::1dbbffc8-7e1c-43ca-9e7c-2dc67eed8ad5" providerId="AD" clId="Web-{1E7024A9-A816-AB02-DC19-ABB6C574C24D}" dt="2024-01-25T09:11:12.228" v="10"/>
          <ac:spMkLst>
            <pc:docMk/>
            <pc:sldMk cId="0" sldId="261"/>
            <ac:spMk id="5" creationId="{00000000-0000-0000-0000-000000000000}"/>
          </ac:spMkLst>
        </pc:spChg>
        <pc:spChg chg="mod">
          <ac:chgData name="Lydia Kitz" userId="S::lydia.kitz@nahhaft.onmicrosoft.com::1dbbffc8-7e1c-43ca-9e7c-2dc67eed8ad5" providerId="AD" clId="Web-{1E7024A9-A816-AB02-DC19-ABB6C574C24D}" dt="2024-01-25T09:11:17.400" v="11"/>
          <ac:spMkLst>
            <pc:docMk/>
            <pc:sldMk cId="0" sldId="261"/>
            <ac:spMk id="7"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1:27.572" v="15"/>
              <pc2:cmMkLst xmlns:pc2="http://schemas.microsoft.com/office/powerpoint/2019/9/main/command">
                <pc:docMk/>
                <pc:sldMk cId="0" sldId="261"/>
                <pc2:cmMk id="{5FE59616-C54A-4B85-8B45-BB02547A5AAF}"/>
              </pc2:cmMkLst>
            </pc226:cmChg>
            <pc226:cmChg xmlns:pc226="http://schemas.microsoft.com/office/powerpoint/2022/06/main/command" chg="del">
              <pc226:chgData name="Lydia Kitz" userId="S::lydia.kitz@nahhaft.onmicrosoft.com::1dbbffc8-7e1c-43ca-9e7c-2dc67eed8ad5" providerId="AD" clId="Web-{1E7024A9-A816-AB02-DC19-ABB6C574C24D}" dt="2024-01-25T09:11:25.306" v="14"/>
              <pc2:cmMkLst xmlns:pc2="http://schemas.microsoft.com/office/powerpoint/2019/9/main/command">
                <pc:docMk/>
                <pc:sldMk cId="0" sldId="261"/>
                <pc2:cmMk id="{A5E13FB5-FD39-42B2-B7AC-7280B97E1602}"/>
              </pc2:cmMkLst>
            </pc226:cmChg>
            <pc226:cmChg xmlns:pc226="http://schemas.microsoft.com/office/powerpoint/2022/06/main/command" chg="del mod">
              <pc226:chgData name="Lydia Kitz" userId="S::lydia.kitz@nahhaft.onmicrosoft.com::1dbbffc8-7e1c-43ca-9e7c-2dc67eed8ad5" providerId="AD" clId="Web-{1E7024A9-A816-AB02-DC19-ABB6C574C24D}" dt="2024-01-25T09:11:23.103" v="13"/>
              <pc2:cmMkLst xmlns:pc2="http://schemas.microsoft.com/office/powerpoint/2019/9/main/command">
                <pc:docMk/>
                <pc:sldMk cId="0" sldId="261"/>
                <pc2:cmMk id="{771474E2-B3A3-4EE4-8395-3784F96E0F71}"/>
              </pc2:cmMkLst>
            </pc226:cmChg>
          </p:ext>
        </pc:extLst>
      </pc:sldChg>
      <pc:sldChg chg="modSp delCm">
        <pc:chgData name="Lydia Kitz" userId="S::lydia.kitz@nahhaft.onmicrosoft.com::1dbbffc8-7e1c-43ca-9e7c-2dc67eed8ad5" providerId="AD" clId="Web-{1E7024A9-A816-AB02-DC19-ABB6C574C24D}" dt="2024-01-25T09:11:45.603" v="19"/>
        <pc:sldMkLst>
          <pc:docMk/>
          <pc:sldMk cId="0" sldId="262"/>
        </pc:sldMkLst>
        <pc:spChg chg="mod">
          <ac:chgData name="Lydia Kitz" userId="S::lydia.kitz@nahhaft.onmicrosoft.com::1dbbffc8-7e1c-43ca-9e7c-2dc67eed8ad5" providerId="AD" clId="Web-{1E7024A9-A816-AB02-DC19-ABB6C574C24D}" dt="2024-01-25T09:11:37.400" v="16"/>
          <ac:spMkLst>
            <pc:docMk/>
            <pc:sldMk cId="0" sldId="262"/>
            <ac:spMk id="159"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1:41.291" v="17"/>
              <pc2:cmMkLst xmlns:pc2="http://schemas.microsoft.com/office/powerpoint/2019/9/main/command">
                <pc:docMk/>
                <pc:sldMk cId="0" sldId="262"/>
                <pc2:cmMk id="{8A0FE740-C4EB-41C9-95AE-0F7E0D750BB1}"/>
              </pc2:cmMkLst>
            </pc226:cmChg>
            <pc226:cmChg xmlns:pc226="http://schemas.microsoft.com/office/powerpoint/2022/06/main/command" chg="del">
              <pc226:chgData name="Lydia Kitz" userId="S::lydia.kitz@nahhaft.onmicrosoft.com::1dbbffc8-7e1c-43ca-9e7c-2dc67eed8ad5" providerId="AD" clId="Web-{1E7024A9-A816-AB02-DC19-ABB6C574C24D}" dt="2024-01-25T09:11:42.947" v="18"/>
              <pc2:cmMkLst xmlns:pc2="http://schemas.microsoft.com/office/powerpoint/2019/9/main/command">
                <pc:docMk/>
                <pc:sldMk cId="0" sldId="262"/>
                <pc2:cmMk id="{FABCFD46-1B33-4853-986C-AB60661B1DE3}"/>
              </pc2:cmMkLst>
            </pc226:cmChg>
            <pc226:cmChg xmlns:pc226="http://schemas.microsoft.com/office/powerpoint/2022/06/main/command" chg="del">
              <pc226:chgData name="Lydia Kitz" userId="S::lydia.kitz@nahhaft.onmicrosoft.com::1dbbffc8-7e1c-43ca-9e7c-2dc67eed8ad5" providerId="AD" clId="Web-{1E7024A9-A816-AB02-DC19-ABB6C574C24D}" dt="2024-01-25T09:11:45.603" v="19"/>
              <pc2:cmMkLst xmlns:pc2="http://schemas.microsoft.com/office/powerpoint/2019/9/main/command">
                <pc:docMk/>
                <pc:sldMk cId="0" sldId="262"/>
                <pc2:cmMk id="{45192867-3C74-413E-80E5-DA960DFEB474}"/>
              </pc2:cmMkLst>
            </pc226:cmChg>
          </p:ext>
        </pc:extLst>
      </pc:sldChg>
      <pc:sldChg chg="delCm">
        <pc:chgData name="Lydia Kitz" userId="S::lydia.kitz@nahhaft.onmicrosoft.com::1dbbffc8-7e1c-43ca-9e7c-2dc67eed8ad5" providerId="AD" clId="Web-{1E7024A9-A816-AB02-DC19-ABB6C574C24D}" dt="2024-01-25T09:13:19.372" v="22"/>
        <pc:sldMkLst>
          <pc:docMk/>
          <pc:sldMk cId="0" sldId="265"/>
        </pc:sldMkLst>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3:17.653" v="21"/>
              <pc2:cmMkLst xmlns:pc2="http://schemas.microsoft.com/office/powerpoint/2019/9/main/command">
                <pc:docMk/>
                <pc:sldMk cId="0" sldId="265"/>
                <pc2:cmMk id="{36873658-CE53-4163-9E17-579982B40694}"/>
              </pc2:cmMkLst>
            </pc226:cmChg>
            <pc226:cmChg xmlns:pc226="http://schemas.microsoft.com/office/powerpoint/2022/06/main/command" chg="del">
              <pc226:chgData name="Lydia Kitz" userId="S::lydia.kitz@nahhaft.onmicrosoft.com::1dbbffc8-7e1c-43ca-9e7c-2dc67eed8ad5" providerId="AD" clId="Web-{1E7024A9-A816-AB02-DC19-ABB6C574C24D}" dt="2024-01-25T09:13:19.372" v="22"/>
              <pc2:cmMkLst xmlns:pc2="http://schemas.microsoft.com/office/powerpoint/2019/9/main/command">
                <pc:docMk/>
                <pc:sldMk cId="0" sldId="265"/>
                <pc2:cmMk id="{CB32308B-53CB-4073-9D2A-42A227176109}"/>
              </pc2:cmMkLst>
            </pc226:cmChg>
            <pc226:cmChg xmlns:pc226="http://schemas.microsoft.com/office/powerpoint/2022/06/main/command" chg="del">
              <pc226:chgData name="Lydia Kitz" userId="S::lydia.kitz@nahhaft.onmicrosoft.com::1dbbffc8-7e1c-43ca-9e7c-2dc67eed8ad5" providerId="AD" clId="Web-{1E7024A9-A816-AB02-DC19-ABB6C574C24D}" dt="2024-01-25T09:13:12.496" v="20"/>
              <pc2:cmMkLst xmlns:pc2="http://schemas.microsoft.com/office/powerpoint/2019/9/main/command">
                <pc:docMk/>
                <pc:sldMk cId="0" sldId="265"/>
                <pc2:cmMk id="{99A7E79D-770F-410D-9476-D6837CBF7D38}"/>
              </pc2:cmMkLst>
            </pc226:cmChg>
          </p:ext>
        </pc:extLst>
      </pc:sldChg>
      <pc:sldChg chg="modSp delCm">
        <pc:chgData name="Lydia Kitz" userId="S::lydia.kitz@nahhaft.onmicrosoft.com::1dbbffc8-7e1c-43ca-9e7c-2dc67eed8ad5" providerId="AD" clId="Web-{1E7024A9-A816-AB02-DC19-ABB6C574C24D}" dt="2024-01-25T09:13:45.279" v="25"/>
        <pc:sldMkLst>
          <pc:docMk/>
          <pc:sldMk cId="0" sldId="266"/>
        </pc:sldMkLst>
        <pc:spChg chg="mod">
          <ac:chgData name="Lydia Kitz" userId="S::lydia.kitz@nahhaft.onmicrosoft.com::1dbbffc8-7e1c-43ca-9e7c-2dc67eed8ad5" providerId="AD" clId="Web-{1E7024A9-A816-AB02-DC19-ABB6C574C24D}" dt="2024-01-25T09:13:39.200" v="23"/>
          <ac:spMkLst>
            <pc:docMk/>
            <pc:sldMk cId="0" sldId="266"/>
            <ac:spMk id="10"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3:45.279" v="25"/>
              <pc2:cmMkLst xmlns:pc2="http://schemas.microsoft.com/office/powerpoint/2019/9/main/command">
                <pc:docMk/>
                <pc:sldMk cId="0" sldId="266"/>
                <pc2:cmMk id="{8C3106E2-0605-43A1-9779-4D53A2EE50C4}"/>
              </pc2:cmMkLst>
            </pc226:cmChg>
            <pc226:cmChg xmlns:pc226="http://schemas.microsoft.com/office/powerpoint/2022/06/main/command" chg="del">
              <pc226:chgData name="Lydia Kitz" userId="S::lydia.kitz@nahhaft.onmicrosoft.com::1dbbffc8-7e1c-43ca-9e7c-2dc67eed8ad5" providerId="AD" clId="Web-{1E7024A9-A816-AB02-DC19-ABB6C574C24D}" dt="2024-01-25T09:13:42.138" v="24"/>
              <pc2:cmMkLst xmlns:pc2="http://schemas.microsoft.com/office/powerpoint/2019/9/main/command">
                <pc:docMk/>
                <pc:sldMk cId="0" sldId="266"/>
                <pc2:cmMk id="{9234CCF8-17FC-4EEC-B00E-59E56E3A1879}"/>
              </pc2:cmMkLst>
            </pc226:cmChg>
          </p:ext>
        </pc:extLst>
      </pc:sldChg>
      <pc:sldChg chg="modSp delCm">
        <pc:chgData name="Lydia Kitz" userId="S::lydia.kitz@nahhaft.onmicrosoft.com::1dbbffc8-7e1c-43ca-9e7c-2dc67eed8ad5" providerId="AD" clId="Web-{1E7024A9-A816-AB02-DC19-ABB6C574C24D}" dt="2024-01-25T09:14:00.529" v="29"/>
        <pc:sldMkLst>
          <pc:docMk/>
          <pc:sldMk cId="0" sldId="267"/>
        </pc:sldMkLst>
        <pc:spChg chg="mod">
          <ac:chgData name="Lydia Kitz" userId="S::lydia.kitz@nahhaft.onmicrosoft.com::1dbbffc8-7e1c-43ca-9e7c-2dc67eed8ad5" providerId="AD" clId="Web-{1E7024A9-A816-AB02-DC19-ABB6C574C24D}" dt="2024-01-25T09:13:51.185" v="26"/>
          <ac:spMkLst>
            <pc:docMk/>
            <pc:sldMk cId="0" sldId="267"/>
            <ac:spMk id="11" creationId="{2663FC59-94F9-45E9-3A22-9A976E95CBF5}"/>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3:59.810" v="28"/>
              <pc2:cmMkLst xmlns:pc2="http://schemas.microsoft.com/office/powerpoint/2019/9/main/command">
                <pc:docMk/>
                <pc:sldMk cId="0" sldId="267"/>
                <pc2:cmMk id="{CF086009-FD2E-4AFD-8214-7BAFD653AF99}"/>
              </pc2:cmMkLst>
            </pc226:cmChg>
            <pc226:cmChg xmlns:pc226="http://schemas.microsoft.com/office/powerpoint/2022/06/main/command" chg="del">
              <pc226:chgData name="Lydia Kitz" userId="S::lydia.kitz@nahhaft.onmicrosoft.com::1dbbffc8-7e1c-43ca-9e7c-2dc67eed8ad5" providerId="AD" clId="Web-{1E7024A9-A816-AB02-DC19-ABB6C574C24D}" dt="2024-01-25T09:14:00.529" v="29"/>
              <pc2:cmMkLst xmlns:pc2="http://schemas.microsoft.com/office/powerpoint/2019/9/main/command">
                <pc:docMk/>
                <pc:sldMk cId="0" sldId="267"/>
                <pc2:cmMk id="{D54BC082-E9FF-4AF3-89D1-0C8849850887}"/>
              </pc2:cmMkLst>
            </pc226:cmChg>
            <pc226:cmChg xmlns:pc226="http://schemas.microsoft.com/office/powerpoint/2022/06/main/command" chg="del">
              <pc226:chgData name="Lydia Kitz" userId="S::lydia.kitz@nahhaft.onmicrosoft.com::1dbbffc8-7e1c-43ca-9e7c-2dc67eed8ad5" providerId="AD" clId="Web-{1E7024A9-A816-AB02-DC19-ABB6C574C24D}" dt="2024-01-25T09:13:57.591" v="27"/>
              <pc2:cmMkLst xmlns:pc2="http://schemas.microsoft.com/office/powerpoint/2019/9/main/command">
                <pc:docMk/>
                <pc:sldMk cId="0" sldId="267"/>
                <pc2:cmMk id="{FC1E618A-E6E3-412D-93B6-A6ADD18C4C73}"/>
              </pc2:cmMkLst>
            </pc226:cmChg>
          </p:ext>
        </pc:extLst>
      </pc:sldChg>
      <pc:sldChg chg="modSp delCm">
        <pc:chgData name="Lydia Kitz" userId="S::lydia.kitz@nahhaft.onmicrosoft.com::1dbbffc8-7e1c-43ca-9e7c-2dc67eed8ad5" providerId="AD" clId="Web-{1E7024A9-A816-AB02-DC19-ABB6C574C24D}" dt="2024-01-25T09:15:19.437" v="40"/>
        <pc:sldMkLst>
          <pc:docMk/>
          <pc:sldMk cId="0" sldId="269"/>
        </pc:sldMkLst>
        <pc:spChg chg="mod">
          <ac:chgData name="Lydia Kitz" userId="S::lydia.kitz@nahhaft.onmicrosoft.com::1dbbffc8-7e1c-43ca-9e7c-2dc67eed8ad5" providerId="AD" clId="Web-{1E7024A9-A816-AB02-DC19-ABB6C574C24D}" dt="2024-01-25T09:15:14.078" v="38"/>
          <ac:spMkLst>
            <pc:docMk/>
            <pc:sldMk cId="0" sldId="269"/>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5:17.422" v="39"/>
              <pc2:cmMkLst xmlns:pc2="http://schemas.microsoft.com/office/powerpoint/2019/9/main/command">
                <pc:docMk/>
                <pc:sldMk cId="0" sldId="269"/>
                <pc2:cmMk id="{FBCC0B16-4A4C-43B2-A46C-51291546CD3A}"/>
              </pc2:cmMkLst>
            </pc226:cmChg>
            <pc226:cmChg xmlns:pc226="http://schemas.microsoft.com/office/powerpoint/2022/06/main/command" chg="del">
              <pc226:chgData name="Lydia Kitz" userId="S::lydia.kitz@nahhaft.onmicrosoft.com::1dbbffc8-7e1c-43ca-9e7c-2dc67eed8ad5" providerId="AD" clId="Web-{1E7024A9-A816-AB02-DC19-ABB6C574C24D}" dt="2024-01-25T09:15:19.437" v="40"/>
              <pc2:cmMkLst xmlns:pc2="http://schemas.microsoft.com/office/powerpoint/2019/9/main/command">
                <pc:docMk/>
                <pc:sldMk cId="0" sldId="269"/>
                <pc2:cmMk id="{3E1868B2-D3D4-4FA1-85C7-03D3B0653789}"/>
              </pc2:cmMkLst>
            </pc226:cmChg>
          </p:ext>
        </pc:extLst>
      </pc:sldChg>
      <pc:sldChg chg="modSp">
        <pc:chgData name="Lydia Kitz" userId="S::lydia.kitz@nahhaft.onmicrosoft.com::1dbbffc8-7e1c-43ca-9e7c-2dc67eed8ad5" providerId="AD" clId="Web-{1E7024A9-A816-AB02-DC19-ABB6C574C24D}" dt="2024-01-25T09:32:47.654" v="49" actId="14100"/>
        <pc:sldMkLst>
          <pc:docMk/>
          <pc:sldMk cId="743680973" sldId="285"/>
        </pc:sldMkLst>
        <pc:picChg chg="mod">
          <ac:chgData name="Lydia Kitz" userId="S::lydia.kitz@nahhaft.onmicrosoft.com::1dbbffc8-7e1c-43ca-9e7c-2dc67eed8ad5" providerId="AD" clId="Web-{1E7024A9-A816-AB02-DC19-ABB6C574C24D}" dt="2024-01-25T09:32:47.654" v="49" actId="14100"/>
          <ac:picMkLst>
            <pc:docMk/>
            <pc:sldMk cId="743680973" sldId="285"/>
            <ac:picMk id="9" creationId="{169F255C-C01A-416A-C156-89F7E741DEF5}"/>
          </ac:picMkLst>
        </pc:picChg>
      </pc:sldChg>
      <pc:sldChg chg="delCm modCm">
        <pc:chgData name="Lydia Kitz" userId="S::lydia.kitz@nahhaft.onmicrosoft.com::1dbbffc8-7e1c-43ca-9e7c-2dc67eed8ad5" providerId="AD" clId="Web-{1E7024A9-A816-AB02-DC19-ABB6C574C24D}" dt="2024-01-25T09:14:16.795" v="32"/>
        <pc:sldMkLst>
          <pc:docMk/>
          <pc:sldMk cId="362916027" sldId="286"/>
        </pc:sldMkLst>
        <pc:extLst>
          <p:ext xmlns:p="http://schemas.openxmlformats.org/presentationml/2006/main" uri="{D6D511B9-2390-475A-947B-AFAB55BFBCF1}">
            <pc226:cmChg xmlns:pc226="http://schemas.microsoft.com/office/powerpoint/2022/06/main/command" chg="del mod">
              <pc226:chgData name="Lydia Kitz" userId="S::lydia.kitz@nahhaft.onmicrosoft.com::1dbbffc8-7e1c-43ca-9e7c-2dc67eed8ad5" providerId="AD" clId="Web-{1E7024A9-A816-AB02-DC19-ABB6C574C24D}" dt="2024-01-25T09:14:16.795" v="32"/>
              <pc2:cmMkLst xmlns:pc2="http://schemas.microsoft.com/office/powerpoint/2019/9/main/command">
                <pc:docMk/>
                <pc:sldMk cId="362916027" sldId="286"/>
                <pc2:cmMk id="{BF730A74-C6EF-488A-98FB-323A823B4C29}"/>
              </pc2:cmMkLst>
            </pc226:cmChg>
            <pc226:cmChg xmlns:pc226="http://schemas.microsoft.com/office/powerpoint/2022/06/main/command" chg="del">
              <pc226:chgData name="Lydia Kitz" userId="S::lydia.kitz@nahhaft.onmicrosoft.com::1dbbffc8-7e1c-43ca-9e7c-2dc67eed8ad5" providerId="AD" clId="Web-{1E7024A9-A816-AB02-DC19-ABB6C574C24D}" dt="2024-01-25T09:14:08.889" v="30"/>
              <pc2:cmMkLst xmlns:pc2="http://schemas.microsoft.com/office/powerpoint/2019/9/main/command">
                <pc:docMk/>
                <pc:sldMk cId="362916027" sldId="286"/>
                <pc2:cmMk id="{F5DBB3AA-F254-4494-A3A5-8A207A6E3F07}"/>
              </pc2:cmMkLst>
            </pc226:cmChg>
          </p:ext>
        </pc:extLst>
      </pc:sldChg>
      <pc:sldChg chg="del">
        <pc:chgData name="Lydia Kitz" userId="S::lydia.kitz@nahhaft.onmicrosoft.com::1dbbffc8-7e1c-43ca-9e7c-2dc67eed8ad5" providerId="AD" clId="Web-{1E7024A9-A816-AB02-DC19-ABB6C574C24D}" dt="2024-01-25T09:14:42.327" v="33"/>
        <pc:sldMkLst>
          <pc:docMk/>
          <pc:sldMk cId="3457143992" sldId="288"/>
        </pc:sldMkLst>
      </pc:sldChg>
      <pc:sldChg chg="modSp delCm">
        <pc:chgData name="Lydia Kitz" userId="S::lydia.kitz@nahhaft.onmicrosoft.com::1dbbffc8-7e1c-43ca-9e7c-2dc67eed8ad5" providerId="AD" clId="Web-{1E7024A9-A816-AB02-DC19-ABB6C574C24D}" dt="2024-01-25T09:14:50.452" v="36"/>
        <pc:sldMkLst>
          <pc:docMk/>
          <pc:sldMk cId="3780549065" sldId="289"/>
        </pc:sldMkLst>
        <pc:spChg chg="mod">
          <ac:chgData name="Lydia Kitz" userId="S::lydia.kitz@nahhaft.onmicrosoft.com::1dbbffc8-7e1c-43ca-9e7c-2dc67eed8ad5" providerId="AD" clId="Web-{1E7024A9-A816-AB02-DC19-ABB6C574C24D}" dt="2024-01-25T09:14:45.530" v="34"/>
          <ac:spMkLst>
            <pc:docMk/>
            <pc:sldMk cId="3780549065" sldId="289"/>
            <ac:spMk id="12" creationId="{B06403C8-DA7B-1BA1-935C-CD46F016002F}"/>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4:48.983" v="35"/>
              <pc2:cmMkLst xmlns:pc2="http://schemas.microsoft.com/office/powerpoint/2019/9/main/command">
                <pc:docMk/>
                <pc:sldMk cId="3780549065" sldId="289"/>
                <pc2:cmMk id="{35E23437-DAF3-44AF-8928-FE79E386E8C8}"/>
              </pc2:cmMkLst>
            </pc226:cmChg>
            <pc226:cmChg xmlns:pc226="http://schemas.microsoft.com/office/powerpoint/2022/06/main/command" chg="del">
              <pc226:chgData name="Lydia Kitz" userId="S::lydia.kitz@nahhaft.onmicrosoft.com::1dbbffc8-7e1c-43ca-9e7c-2dc67eed8ad5" providerId="AD" clId="Web-{1E7024A9-A816-AB02-DC19-ABB6C574C24D}" dt="2024-01-25T09:14:50.452" v="36"/>
              <pc2:cmMkLst xmlns:pc2="http://schemas.microsoft.com/office/powerpoint/2019/9/main/command">
                <pc:docMk/>
                <pc:sldMk cId="3780549065" sldId="289"/>
                <pc2:cmMk id="{B325C583-70DF-412F-8607-CE0A3CF6F737}"/>
              </pc2:cmMkLst>
            </pc226:cmChg>
          </p:ext>
        </pc:extLst>
      </pc:sldChg>
      <pc:sldChg chg="delCm">
        <pc:chgData name="Lydia Kitz" userId="S::lydia.kitz@nahhaft.onmicrosoft.com::1dbbffc8-7e1c-43ca-9e7c-2dc67eed8ad5" providerId="AD" clId="Web-{1E7024A9-A816-AB02-DC19-ABB6C574C24D}" dt="2024-01-25T09:15:01.171" v="37"/>
        <pc:sldMkLst>
          <pc:docMk/>
          <pc:sldMk cId="23577313" sldId="290"/>
        </pc:sldMkLst>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5:01.171" v="37"/>
              <pc2:cmMkLst xmlns:pc2="http://schemas.microsoft.com/office/powerpoint/2019/9/main/command">
                <pc:docMk/>
                <pc:sldMk cId="23577313" sldId="290"/>
                <pc2:cmMk id="{CF058288-A382-4F0F-B9C1-50AC877B7D9B}"/>
              </pc2:cmMkLst>
            </pc226:cmChg>
          </p:ext>
        </pc:extLst>
      </pc:sldChg>
      <pc:sldChg chg="modSp delCm modCm">
        <pc:chgData name="Lydia Kitz" userId="S::lydia.kitz@nahhaft.onmicrosoft.com::1dbbffc8-7e1c-43ca-9e7c-2dc67eed8ad5" providerId="AD" clId="Web-{1E7024A9-A816-AB02-DC19-ABB6C574C24D}" dt="2024-01-25T09:16:16.626" v="47"/>
        <pc:sldMkLst>
          <pc:docMk/>
          <pc:sldMk cId="660532756" sldId="291"/>
        </pc:sldMkLst>
        <pc:spChg chg="mod">
          <ac:chgData name="Lydia Kitz" userId="S::lydia.kitz@nahhaft.onmicrosoft.com::1dbbffc8-7e1c-43ca-9e7c-2dc67eed8ad5" providerId="AD" clId="Web-{1E7024A9-A816-AB02-DC19-ABB6C574C24D}" dt="2024-01-25T09:16:16.626" v="47"/>
          <ac:spMkLst>
            <pc:docMk/>
            <pc:sldMk cId="660532756" sldId="291"/>
            <ac:spMk id="12" creationId="{00000000-0000-0000-0000-000000000000}"/>
          </ac:spMkLst>
        </pc:spChg>
        <pc:extLst>
          <p:ext xmlns:p="http://schemas.openxmlformats.org/presentationml/2006/main" uri="{D6D511B9-2390-475A-947B-AFAB55BFBCF1}">
            <pc226:cmChg xmlns:pc226="http://schemas.microsoft.com/office/powerpoint/2022/06/main/command" chg="del mod">
              <pc226:chgData name="Lydia Kitz" userId="S::lydia.kitz@nahhaft.onmicrosoft.com::1dbbffc8-7e1c-43ca-9e7c-2dc67eed8ad5" providerId="AD" clId="Web-{1E7024A9-A816-AB02-DC19-ABB6C574C24D}" dt="2024-01-25T09:16:11.126" v="46"/>
              <pc2:cmMkLst xmlns:pc2="http://schemas.microsoft.com/office/powerpoint/2019/9/main/command">
                <pc:docMk/>
                <pc:sldMk cId="660532756" sldId="291"/>
                <pc2:cmMk id="{F5BD9BA8-7A6D-4E00-8CD0-F931A707E955}"/>
              </pc2:cmMkLst>
            </pc226:cmChg>
          </p:ext>
        </pc:extLst>
      </pc:sldChg>
      <pc:sldChg chg="modSp delCm">
        <pc:chgData name="Lydia Kitz" userId="S::lydia.kitz@nahhaft.onmicrosoft.com::1dbbffc8-7e1c-43ca-9e7c-2dc67eed8ad5" providerId="AD" clId="Web-{1E7024A9-A816-AB02-DC19-ABB6C574C24D}" dt="2024-01-25T09:15:52.704" v="44"/>
        <pc:sldMkLst>
          <pc:docMk/>
          <pc:sldMk cId="145380074" sldId="293"/>
        </pc:sldMkLst>
        <pc:spChg chg="mod">
          <ac:chgData name="Lydia Kitz" userId="S::lydia.kitz@nahhaft.onmicrosoft.com::1dbbffc8-7e1c-43ca-9e7c-2dc67eed8ad5" providerId="AD" clId="Web-{1E7024A9-A816-AB02-DC19-ABB6C574C24D}" dt="2024-01-25T09:15:52.704" v="44"/>
          <ac:spMkLst>
            <pc:docMk/>
            <pc:sldMk cId="145380074" sldId="293"/>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Lydia Kitz" userId="S::lydia.kitz@nahhaft.onmicrosoft.com::1dbbffc8-7e1c-43ca-9e7c-2dc67eed8ad5" providerId="AD" clId="Web-{1E7024A9-A816-AB02-DC19-ABB6C574C24D}" dt="2024-01-25T09:15:50.844" v="43"/>
              <pc2:cmMkLst xmlns:pc2="http://schemas.microsoft.com/office/powerpoint/2019/9/main/command">
                <pc:docMk/>
                <pc:sldMk cId="145380074" sldId="293"/>
                <pc2:cmMk id="{A003F3CE-60D3-404C-BF19-DFC3B9CB6FE7}"/>
              </pc2:cmMkLst>
            </pc226:cmChg>
          </p:ext>
        </pc:extLst>
      </pc:sldChg>
      <pc:sldChg chg="modSp">
        <pc:chgData name="Lydia Kitz" userId="S::lydia.kitz@nahhaft.onmicrosoft.com::1dbbffc8-7e1c-43ca-9e7c-2dc67eed8ad5" providerId="AD" clId="Web-{1E7024A9-A816-AB02-DC19-ABB6C574C24D}" dt="2024-01-25T09:34:46.798" v="50" actId="1076"/>
        <pc:sldMkLst>
          <pc:docMk/>
          <pc:sldMk cId="2812197601" sldId="299"/>
        </pc:sldMkLst>
        <pc:spChg chg="mod">
          <ac:chgData name="Lydia Kitz" userId="S::lydia.kitz@nahhaft.onmicrosoft.com::1dbbffc8-7e1c-43ca-9e7c-2dc67eed8ad5" providerId="AD" clId="Web-{1E7024A9-A816-AB02-DC19-ABB6C574C24D}" dt="2024-01-25T09:34:46.798" v="50" actId="1076"/>
          <ac:spMkLst>
            <pc:docMk/>
            <pc:sldMk cId="2812197601" sldId="299"/>
            <ac:spMk id="3" creationId="{70FA6999-D577-FB10-2C3C-8CCB88334FCF}"/>
          </ac:spMkLst>
        </pc:spChg>
      </pc:sldChg>
      <pc:sldChg chg="modSp">
        <pc:chgData name="Lydia Kitz" userId="S::lydia.kitz@nahhaft.onmicrosoft.com::1dbbffc8-7e1c-43ca-9e7c-2dc67eed8ad5" providerId="AD" clId="Web-{1E7024A9-A816-AB02-DC19-ABB6C574C24D}" dt="2024-01-25T09:34:55.688" v="52" actId="1076"/>
        <pc:sldMkLst>
          <pc:docMk/>
          <pc:sldMk cId="1096628781" sldId="300"/>
        </pc:sldMkLst>
        <pc:spChg chg="mod">
          <ac:chgData name="Lydia Kitz" userId="S::lydia.kitz@nahhaft.onmicrosoft.com::1dbbffc8-7e1c-43ca-9e7c-2dc67eed8ad5" providerId="AD" clId="Web-{1E7024A9-A816-AB02-DC19-ABB6C574C24D}" dt="2024-01-25T09:34:55.688" v="52" actId="1076"/>
          <ac:spMkLst>
            <pc:docMk/>
            <pc:sldMk cId="1096628781" sldId="300"/>
            <ac:spMk id="3" creationId="{F7A92BCC-9D13-3604-8A6E-52D7A84180F5}"/>
          </ac:spMkLst>
        </pc:spChg>
      </pc:sldChg>
      <pc:sldChg chg="delCm modCm">
        <pc:chgData name="Lydia Kitz" userId="S::lydia.kitz@nahhaft.onmicrosoft.com::1dbbffc8-7e1c-43ca-9e7c-2dc67eed8ad5" providerId="AD" clId="Web-{1E7024A9-A816-AB02-DC19-ABB6C574C24D}" dt="2024-01-25T09:10:40.289" v="1"/>
        <pc:sldMkLst>
          <pc:docMk/>
          <pc:sldMk cId="954255239" sldId="305"/>
        </pc:sldMkLst>
        <pc:extLst>
          <p:ext xmlns:p="http://schemas.openxmlformats.org/presentationml/2006/main" uri="{D6D511B9-2390-475A-947B-AFAB55BFBCF1}">
            <pc226:cmChg xmlns:pc226="http://schemas.microsoft.com/office/powerpoint/2022/06/main/command" chg="del mod">
              <pc226:chgData name="Lydia Kitz" userId="S::lydia.kitz@nahhaft.onmicrosoft.com::1dbbffc8-7e1c-43ca-9e7c-2dc67eed8ad5" providerId="AD" clId="Web-{1E7024A9-A816-AB02-DC19-ABB6C574C24D}" dt="2024-01-25T09:10:40.289" v="1"/>
              <pc2:cmMkLst xmlns:pc2="http://schemas.microsoft.com/office/powerpoint/2019/9/main/command">
                <pc:docMk/>
                <pc:sldMk cId="954255239" sldId="305"/>
                <pc2:cmMk id="{2FFD85F5-0E36-481F-995D-869C97AA3624}"/>
              </pc2:cmMkLst>
            </pc226:cmChg>
          </p:ext>
        </pc:extLst>
      </pc:sldChg>
      <pc:sldChg chg="modSp">
        <pc:chgData name="Lydia Kitz" userId="S::lydia.kitz@nahhaft.onmicrosoft.com::1dbbffc8-7e1c-43ca-9e7c-2dc67eed8ad5" providerId="AD" clId="Web-{1E7024A9-A816-AB02-DC19-ABB6C574C24D}" dt="2024-01-25T09:35:07.814" v="53" actId="1076"/>
        <pc:sldMkLst>
          <pc:docMk/>
          <pc:sldMk cId="1924354121" sldId="306"/>
        </pc:sldMkLst>
        <pc:spChg chg="mod">
          <ac:chgData name="Lydia Kitz" userId="S::lydia.kitz@nahhaft.onmicrosoft.com::1dbbffc8-7e1c-43ca-9e7c-2dc67eed8ad5" providerId="AD" clId="Web-{1E7024A9-A816-AB02-DC19-ABB6C574C24D}" dt="2024-01-25T09:35:07.814" v="53" actId="1076"/>
          <ac:spMkLst>
            <pc:docMk/>
            <pc:sldMk cId="1924354121" sldId="306"/>
            <ac:spMk id="2" creationId="{E9F80636-606D-ACEF-CDF7-255A80DA1D47}"/>
          </ac:spMkLst>
        </pc:spChg>
      </pc:sldChg>
    </pc:docChg>
  </pc:docChgLst>
  <pc:docChgLst>
    <pc:chgData name="Gastbenutzer" userId="S::urn:spo:anon#b0b9744cca03b396b2f41ba46b6f8f1d8c6e07817a0058eda3411fb83649331a::" providerId="AD" clId="Web-{E71F6E2C-B46B-AA6D-15C5-E3A09D0915A2}"/>
    <pc:docChg chg="mod">
      <pc:chgData name="Gastbenutzer" userId="S::urn:spo:anon#b0b9744cca03b396b2f41ba46b6f8f1d8c6e07817a0058eda3411fb83649331a::" providerId="AD" clId="Web-{E71F6E2C-B46B-AA6D-15C5-E3A09D0915A2}" dt="2023-10-05T09:17:32.744" v="7"/>
      <pc:docMkLst>
        <pc:docMk/>
      </pc:docMkLst>
      <pc:sldChg chg="addCm modCm">
        <pc:chgData name="Gastbenutzer" userId="S::urn:spo:anon#b0b9744cca03b396b2f41ba46b6f8f1d8c6e07817a0058eda3411fb83649331a::" providerId="AD" clId="Web-{E71F6E2C-B46B-AA6D-15C5-E3A09D0915A2}" dt="2023-10-05T08:19:37.538" v="6"/>
        <pc:sldMkLst>
          <pc:docMk/>
          <pc:sldMk cId="0" sldId="258"/>
        </pc:sldMkLst>
        <pc:extLst>
          <p:ext xmlns:p="http://schemas.openxmlformats.org/presentationml/2006/main" uri="{D6D511B9-2390-475A-947B-AFAB55BFBCF1}">
            <pc226:cmChg xmlns:pc226="http://schemas.microsoft.com/office/powerpoint/2022/06/main/command" chg="add mod">
              <pc226:chgData name="Gastbenutzer" userId="S::urn:spo:anon#b0b9744cca03b396b2f41ba46b6f8f1d8c6e07817a0058eda3411fb83649331a::" providerId="AD" clId="Web-{E71F6E2C-B46B-AA6D-15C5-E3A09D0915A2}" dt="2023-10-05T08:19:37.538" v="6"/>
              <pc2:cmMkLst xmlns:pc2="http://schemas.microsoft.com/office/powerpoint/2019/9/main/command">
                <pc:docMk/>
                <pc:sldMk cId="0" sldId="258"/>
                <pc2:cmMk id="{8A62A610-F8D1-4B49-B14D-CA2749CD2465}"/>
              </pc2:cmMkLst>
            </pc226:cmChg>
          </p:ext>
        </pc:extLst>
      </pc:sldChg>
      <pc:sldChg chg="modCm">
        <pc:chgData name="Gastbenutzer" userId="S::urn:spo:anon#b0b9744cca03b396b2f41ba46b6f8f1d8c6e07817a0058eda3411fb83649331a::" providerId="AD" clId="Web-{E71F6E2C-B46B-AA6D-15C5-E3A09D0915A2}" dt="2023-10-05T08:11:13.287" v="1"/>
        <pc:sldMkLst>
          <pc:docMk/>
          <pc:sldMk cId="0" sldId="261"/>
        </pc:sldMkLst>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E71F6E2C-B46B-AA6D-15C5-E3A09D0915A2}" dt="2023-10-05T08:11:13.287" v="1"/>
              <pc2:cmMkLst xmlns:pc2="http://schemas.microsoft.com/office/powerpoint/2019/9/main/command">
                <pc:docMk/>
                <pc:sldMk cId="0" sldId="261"/>
                <pc2:cmMk id="{5FE59616-C54A-4B85-8B45-BB02547A5AAF}"/>
              </pc2:cmMkLst>
              <pc226:cmRplyChg chg="add">
                <pc226:chgData name="Gastbenutzer" userId="S::urn:spo:anon#b0b9744cca03b396b2f41ba46b6f8f1d8c6e07817a0058eda3411fb83649331a::" providerId="AD" clId="Web-{E71F6E2C-B46B-AA6D-15C5-E3A09D0915A2}" dt="2023-10-05T08:11:13.287" v="1"/>
                <pc2:cmRplyMkLst xmlns:pc2="http://schemas.microsoft.com/office/powerpoint/2019/9/main/command">
                  <pc:docMk/>
                  <pc:sldMk cId="0" sldId="261"/>
                  <pc2:cmMk id="{5FE59616-C54A-4B85-8B45-BB02547A5AAF}"/>
                  <pc2:cmRplyMk id="{EA5455AA-2D07-46E7-B9E7-65B02573961A}"/>
                </pc2:cmRplyMkLst>
              </pc226:cmRplyChg>
            </pc226:cmChg>
          </p:ext>
        </pc:extLst>
      </pc:sldChg>
      <pc:sldChg chg="addCm">
        <pc:chgData name="Gastbenutzer" userId="S::urn:spo:anon#b0b9744cca03b396b2f41ba46b6f8f1d8c6e07817a0058eda3411fb83649331a::" providerId="AD" clId="Web-{E71F6E2C-B46B-AA6D-15C5-E3A09D0915A2}" dt="2023-10-05T08:18:14.957" v="5"/>
        <pc:sldMkLst>
          <pc:docMk/>
          <pc:sldMk cId="0" sldId="269"/>
        </pc:sldMkLst>
        <pc:extLst>
          <p:ext xmlns:p="http://schemas.openxmlformats.org/presentationml/2006/main" uri="{D6D511B9-2390-475A-947B-AFAB55BFBCF1}">
            <pc226:cmChg xmlns:pc226="http://schemas.microsoft.com/office/powerpoint/2022/06/main/command" chg="add">
              <pc226:chgData name="Gastbenutzer" userId="S::urn:spo:anon#b0b9744cca03b396b2f41ba46b6f8f1d8c6e07817a0058eda3411fb83649331a::" providerId="AD" clId="Web-{E71F6E2C-B46B-AA6D-15C5-E3A09D0915A2}" dt="2023-10-05T08:18:14.957" v="5"/>
              <pc2:cmMkLst xmlns:pc2="http://schemas.microsoft.com/office/powerpoint/2019/9/main/command">
                <pc:docMk/>
                <pc:sldMk cId="0" sldId="269"/>
                <pc2:cmMk id="{FBCC0B16-4A4C-43B2-A46C-51291546CD3A}"/>
              </pc2:cmMkLst>
            </pc226:cmChg>
          </p:ext>
        </pc:extLst>
      </pc:sldChg>
      <pc:sldChg chg="addCm">
        <pc:chgData name="Gastbenutzer" userId="S::urn:spo:anon#b0b9744cca03b396b2f41ba46b6f8f1d8c6e07817a0058eda3411fb83649331a::" providerId="AD" clId="Web-{E71F6E2C-B46B-AA6D-15C5-E3A09D0915A2}" dt="2023-10-05T08:17:34.049" v="3"/>
        <pc:sldMkLst>
          <pc:docMk/>
          <pc:sldMk cId="3780549065" sldId="289"/>
        </pc:sldMkLst>
        <pc:extLst>
          <p:ext xmlns:p="http://schemas.openxmlformats.org/presentationml/2006/main" uri="{D6D511B9-2390-475A-947B-AFAB55BFBCF1}">
            <pc226:cmChg xmlns:pc226="http://schemas.microsoft.com/office/powerpoint/2022/06/main/command" chg="add">
              <pc226:chgData name="Gastbenutzer" userId="S::urn:spo:anon#b0b9744cca03b396b2f41ba46b6f8f1d8c6e07817a0058eda3411fb83649331a::" providerId="AD" clId="Web-{E71F6E2C-B46B-AA6D-15C5-E3A09D0915A2}" dt="2023-10-05T08:17:34.049" v="3"/>
              <pc2:cmMkLst xmlns:pc2="http://schemas.microsoft.com/office/powerpoint/2019/9/main/command">
                <pc:docMk/>
                <pc:sldMk cId="3780549065" sldId="289"/>
                <pc2:cmMk id="{B325C583-70DF-412F-8607-CE0A3CF6F737}"/>
              </pc2:cmMkLst>
            </pc226:cmChg>
          </p:ext>
        </pc:extLst>
      </pc:sldChg>
      <pc:sldChg chg="addCm">
        <pc:chgData name="Gastbenutzer" userId="S::urn:spo:anon#b0b9744cca03b396b2f41ba46b6f8f1d8c6e07817a0058eda3411fb83649331a::" providerId="AD" clId="Web-{E71F6E2C-B46B-AA6D-15C5-E3A09D0915A2}" dt="2023-10-05T08:17:59.066" v="4"/>
        <pc:sldMkLst>
          <pc:docMk/>
          <pc:sldMk cId="23577313" sldId="290"/>
        </pc:sldMkLst>
        <pc:extLst>
          <p:ext xmlns:p="http://schemas.openxmlformats.org/presentationml/2006/main" uri="{D6D511B9-2390-475A-947B-AFAB55BFBCF1}">
            <pc226:cmChg xmlns:pc226="http://schemas.microsoft.com/office/powerpoint/2022/06/main/command" chg="add">
              <pc226:chgData name="Gastbenutzer" userId="S::urn:spo:anon#b0b9744cca03b396b2f41ba46b6f8f1d8c6e07817a0058eda3411fb83649331a::" providerId="AD" clId="Web-{E71F6E2C-B46B-AA6D-15C5-E3A09D0915A2}" dt="2023-10-05T08:17:59.066" v="4"/>
              <pc2:cmMkLst xmlns:pc2="http://schemas.microsoft.com/office/powerpoint/2019/9/main/command">
                <pc:docMk/>
                <pc:sldMk cId="23577313" sldId="290"/>
                <pc2:cmMk id="{CF058288-A382-4F0F-B9C1-50AC877B7D9B}"/>
              </pc2:cmMkLst>
            </pc226:cmChg>
          </p:ext>
        </pc:extLst>
      </pc:sldChg>
      <pc:sldChg chg="addCm">
        <pc:chgData name="Gastbenutzer" userId="S::urn:spo:anon#b0b9744cca03b396b2f41ba46b6f8f1d8c6e07817a0058eda3411fb83649331a::" providerId="AD" clId="Web-{E71F6E2C-B46B-AA6D-15C5-E3A09D0915A2}" dt="2023-10-05T09:17:32.744" v="7"/>
        <pc:sldMkLst>
          <pc:docMk/>
          <pc:sldMk cId="660532756" sldId="291"/>
        </pc:sldMkLst>
        <pc:extLst>
          <p:ext xmlns:p="http://schemas.openxmlformats.org/presentationml/2006/main" uri="{D6D511B9-2390-475A-947B-AFAB55BFBCF1}">
            <pc226:cmChg xmlns:pc226="http://schemas.microsoft.com/office/powerpoint/2022/06/main/command" chg="add">
              <pc226:chgData name="Gastbenutzer" userId="S::urn:spo:anon#b0b9744cca03b396b2f41ba46b6f8f1d8c6e07817a0058eda3411fb83649331a::" providerId="AD" clId="Web-{E71F6E2C-B46B-AA6D-15C5-E3A09D0915A2}" dt="2023-10-05T09:17:32.744" v="7"/>
              <pc2:cmMkLst xmlns:pc2="http://schemas.microsoft.com/office/powerpoint/2019/9/main/command">
                <pc:docMk/>
                <pc:sldMk cId="660532756" sldId="291"/>
                <pc2:cmMk id="{F5BD9BA8-7A6D-4E00-8CD0-F931A707E955}"/>
              </pc2:cmMkLst>
            </pc226:cmChg>
          </p:ext>
        </pc:extLst>
      </pc:sldChg>
    </pc:docChg>
  </pc:docChgLst>
  <pc:docChgLst>
    <pc:chgData name="Gastbenutzer" userId="S::urn:spo:anon#e08d4b005ac2e1be9f3fd984f991baafb6a3bf0d0b93a89c6771813655868b54::" providerId="AD" clId="Web-{70096AAC-C953-43BD-210E-655FEFA9DCF1}"/>
    <pc:docChg chg="addSld">
      <pc:chgData name="Gastbenutzer" userId="S::urn:spo:anon#e08d4b005ac2e1be9f3fd984f991baafb6a3bf0d0b93a89c6771813655868b54::" providerId="AD" clId="Web-{70096AAC-C953-43BD-210E-655FEFA9DCF1}" dt="2023-11-07T08:24:59.864" v="1"/>
      <pc:docMkLst>
        <pc:docMk/>
      </pc:docMkLst>
      <pc:sldChg chg="new">
        <pc:chgData name="Gastbenutzer" userId="S::urn:spo:anon#e08d4b005ac2e1be9f3fd984f991baafb6a3bf0d0b93a89c6771813655868b54::" providerId="AD" clId="Web-{70096AAC-C953-43BD-210E-655FEFA9DCF1}" dt="2023-11-07T08:24:53.520" v="0"/>
        <pc:sldMkLst>
          <pc:docMk/>
          <pc:sldMk cId="2781471469" sldId="307"/>
        </pc:sldMkLst>
      </pc:sldChg>
      <pc:sldChg chg="new">
        <pc:chgData name="Gastbenutzer" userId="S::urn:spo:anon#e08d4b005ac2e1be9f3fd984f991baafb6a3bf0d0b93a89c6771813655868b54::" providerId="AD" clId="Web-{70096AAC-C953-43BD-210E-655FEFA9DCF1}" dt="2023-11-07T08:24:59.864" v="1"/>
        <pc:sldMkLst>
          <pc:docMk/>
          <pc:sldMk cId="1277697000" sldId="308"/>
        </pc:sldMkLst>
      </pc:sldChg>
    </pc:docChg>
  </pc:docChgLst>
  <pc:docChgLst>
    <pc:chgData name="Gastbenutzer" userId="S::urn:spo:anon#e08d4b005ac2e1be9f3fd984f991baafb6a3bf0d0b93a89c6771813655868b54::" providerId="AD" clId="Web-{4951DF2A-7CC4-7FCE-5E78-14CD2069D5C3}"/>
    <pc:docChg chg="modSld">
      <pc:chgData name="Gastbenutzer" userId="S::urn:spo:anon#e08d4b005ac2e1be9f3fd984f991baafb6a3bf0d0b93a89c6771813655868b54::" providerId="AD" clId="Web-{4951DF2A-7CC4-7FCE-5E78-14CD2069D5C3}" dt="2023-10-05T09:10:44.376" v="23" actId="20577"/>
      <pc:docMkLst>
        <pc:docMk/>
      </pc:docMkLst>
      <pc:sldChg chg="addCm">
        <pc:chgData name="Gastbenutzer" userId="S::urn:spo:anon#e08d4b005ac2e1be9f3fd984f991baafb6a3bf0d0b93a89c6771813655868b54::" providerId="AD" clId="Web-{4951DF2A-7CC4-7FCE-5E78-14CD2069D5C3}" dt="2023-10-05T07:26:36.284" v="0"/>
        <pc:sldMkLst>
          <pc:docMk/>
          <pc:sldMk cId="0" sldId="260"/>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7:26:36.284" v="0"/>
              <pc2:cmMkLst xmlns:pc2="http://schemas.microsoft.com/office/powerpoint/2019/9/main/command">
                <pc:docMk/>
                <pc:sldMk cId="0" sldId="260"/>
                <pc2:cmMk id="{D6848737-3BD5-4A2D-B14B-481802FFB5D2}"/>
              </pc2:cmMkLst>
            </pc226:cmChg>
          </p:ext>
        </pc:extLst>
      </pc:sldChg>
      <pc:sldChg chg="addCm">
        <pc:chgData name="Gastbenutzer" userId="S::urn:spo:anon#e08d4b005ac2e1be9f3fd984f991baafb6a3bf0d0b93a89c6771813655868b54::" providerId="AD" clId="Web-{4951DF2A-7CC4-7FCE-5E78-14CD2069D5C3}" dt="2023-10-05T07:27:30.426" v="1"/>
        <pc:sldMkLst>
          <pc:docMk/>
          <pc:sldMk cId="0" sldId="261"/>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7:27:30.426" v="1"/>
              <pc2:cmMkLst xmlns:pc2="http://schemas.microsoft.com/office/powerpoint/2019/9/main/command">
                <pc:docMk/>
                <pc:sldMk cId="0" sldId="261"/>
                <pc2:cmMk id="{5FE59616-C54A-4B85-8B45-BB02547A5AAF}"/>
              </pc2:cmMkLst>
            </pc226:cmChg>
          </p:ext>
        </pc:extLst>
      </pc:sldChg>
      <pc:sldChg chg="addCm delCm">
        <pc:chgData name="Gastbenutzer" userId="S::urn:spo:anon#e08d4b005ac2e1be9f3fd984f991baafb6a3bf0d0b93a89c6771813655868b54::" providerId="AD" clId="Web-{4951DF2A-7CC4-7FCE-5E78-14CD2069D5C3}" dt="2023-10-05T07:45:06.619" v="6"/>
        <pc:sldMkLst>
          <pc:docMk/>
          <pc:sldMk cId="0" sldId="262"/>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7:33:02.922" v="5"/>
              <pc2:cmMkLst xmlns:pc2="http://schemas.microsoft.com/office/powerpoint/2019/9/main/command">
                <pc:docMk/>
                <pc:sldMk cId="0" sldId="262"/>
                <pc2:cmMk id="{8A0FE740-C4EB-41C9-95AE-0F7E0D750BB1}"/>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7:31:18.247" v="4"/>
              <pc2:cmMkLst xmlns:pc2="http://schemas.microsoft.com/office/powerpoint/2019/9/main/command">
                <pc:docMk/>
                <pc:sldMk cId="0" sldId="262"/>
                <pc2:cmMk id="{FABCFD46-1B33-4853-986C-AB60661B1DE3}"/>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7:45:06.619" v="6"/>
              <pc2:cmMkLst xmlns:pc2="http://schemas.microsoft.com/office/powerpoint/2019/9/main/command">
                <pc:docMk/>
                <pc:sldMk cId="0" sldId="262"/>
                <pc2:cmMk id="{45192867-3C74-413E-80E5-DA960DFEB474}"/>
              </pc2:cmMkLst>
            </pc226:cmChg>
            <pc226:cmChg xmlns:pc226="http://schemas.microsoft.com/office/powerpoint/2022/06/main/command" chg="add del">
              <pc226:chgData name="Gastbenutzer" userId="S::urn:spo:anon#e08d4b005ac2e1be9f3fd984f991baafb6a3bf0d0b93a89c6771813655868b54::" providerId="AD" clId="Web-{4951DF2A-7CC4-7FCE-5E78-14CD2069D5C3}" dt="2023-10-05T07:31:09.137" v="3"/>
              <pc2:cmMkLst xmlns:pc2="http://schemas.microsoft.com/office/powerpoint/2019/9/main/command">
                <pc:docMk/>
                <pc:sldMk cId="0" sldId="262"/>
                <pc2:cmMk id="{C32F49F9-B500-4A8C-99F2-735E4890AB14}"/>
              </pc2:cmMkLst>
            </pc226:cmChg>
          </p:ext>
        </pc:extLst>
      </pc:sldChg>
      <pc:sldChg chg="addCm">
        <pc:chgData name="Gastbenutzer" userId="S::urn:spo:anon#e08d4b005ac2e1be9f3fd984f991baafb6a3bf0d0b93a89c6771813655868b54::" providerId="AD" clId="Web-{4951DF2A-7CC4-7FCE-5E78-14CD2069D5C3}" dt="2023-10-05T07:52:15.165" v="8"/>
        <pc:sldMkLst>
          <pc:docMk/>
          <pc:sldMk cId="0" sldId="265"/>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7:51:06.553" v="7"/>
              <pc2:cmMkLst xmlns:pc2="http://schemas.microsoft.com/office/powerpoint/2019/9/main/command">
                <pc:docMk/>
                <pc:sldMk cId="0" sldId="265"/>
                <pc2:cmMk id="{36873658-CE53-4163-9E17-579982B40694}"/>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7:52:15.165" v="8"/>
              <pc2:cmMkLst xmlns:pc2="http://schemas.microsoft.com/office/powerpoint/2019/9/main/command">
                <pc:docMk/>
                <pc:sldMk cId="0" sldId="265"/>
                <pc2:cmMk id="{CB32308B-53CB-4073-9D2A-42A227176109}"/>
              </pc2:cmMkLst>
            </pc226:cmChg>
          </p:ext>
        </pc:extLst>
      </pc:sldChg>
      <pc:sldChg chg="addCm">
        <pc:chgData name="Gastbenutzer" userId="S::urn:spo:anon#e08d4b005ac2e1be9f3fd984f991baafb6a3bf0d0b93a89c6771813655868b54::" providerId="AD" clId="Web-{4951DF2A-7CC4-7FCE-5E78-14CD2069D5C3}" dt="2023-10-05T07:53:31.918" v="9"/>
        <pc:sldMkLst>
          <pc:docMk/>
          <pc:sldMk cId="0" sldId="266"/>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7:53:31.918" v="9"/>
              <pc2:cmMkLst xmlns:pc2="http://schemas.microsoft.com/office/powerpoint/2019/9/main/command">
                <pc:docMk/>
                <pc:sldMk cId="0" sldId="266"/>
                <pc2:cmMk id="{8C3106E2-0605-43A1-9779-4D53A2EE50C4}"/>
              </pc2:cmMkLst>
            </pc226:cmChg>
          </p:ext>
        </pc:extLst>
      </pc:sldChg>
      <pc:sldChg chg="addCm">
        <pc:chgData name="Gastbenutzer" userId="S::urn:spo:anon#e08d4b005ac2e1be9f3fd984f991baafb6a3bf0d0b93a89c6771813655868b54::" providerId="AD" clId="Web-{4951DF2A-7CC4-7FCE-5E78-14CD2069D5C3}" dt="2023-10-05T07:57:52.958" v="12"/>
        <pc:sldMkLst>
          <pc:docMk/>
          <pc:sldMk cId="0" sldId="267"/>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7:55:33.531" v="10"/>
              <pc2:cmMkLst xmlns:pc2="http://schemas.microsoft.com/office/powerpoint/2019/9/main/command">
                <pc:docMk/>
                <pc:sldMk cId="0" sldId="267"/>
                <pc2:cmMk id="{CF086009-FD2E-4AFD-8214-7BAFD653AF99}"/>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7:57:52.958" v="12"/>
              <pc2:cmMkLst xmlns:pc2="http://schemas.microsoft.com/office/powerpoint/2019/9/main/command">
                <pc:docMk/>
                <pc:sldMk cId="0" sldId="267"/>
                <pc2:cmMk id="{D54BC082-E9FF-4AF3-89D1-0C8849850887}"/>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7:57:23.441" v="11"/>
              <pc2:cmMkLst xmlns:pc2="http://schemas.microsoft.com/office/powerpoint/2019/9/main/command">
                <pc:docMk/>
                <pc:sldMk cId="0" sldId="267"/>
                <pc2:cmMk id="{FC1E618A-E6E3-412D-93B6-A6ADD18C4C73}"/>
              </pc2:cmMkLst>
            </pc226:cmChg>
          </p:ext>
        </pc:extLst>
      </pc:sldChg>
      <pc:sldChg chg="addCm">
        <pc:chgData name="Gastbenutzer" userId="S::urn:spo:anon#e08d4b005ac2e1be9f3fd984f991baafb6a3bf0d0b93a89c6771813655868b54::" providerId="AD" clId="Web-{4951DF2A-7CC4-7FCE-5E78-14CD2069D5C3}" dt="2023-10-05T09:06:32.666" v="18"/>
        <pc:sldMkLst>
          <pc:docMk/>
          <pc:sldMk cId="0" sldId="269"/>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9:06:32.666" v="18"/>
              <pc2:cmMkLst xmlns:pc2="http://schemas.microsoft.com/office/powerpoint/2019/9/main/command">
                <pc:docMk/>
                <pc:sldMk cId="0" sldId="269"/>
                <pc2:cmMk id="{3E1868B2-D3D4-4FA1-85C7-03D3B0653789}"/>
              </pc2:cmMkLst>
            </pc226:cmChg>
          </p:ext>
        </pc:extLst>
      </pc:sldChg>
      <pc:sldChg chg="modSp">
        <pc:chgData name="Gastbenutzer" userId="S::urn:spo:anon#e08d4b005ac2e1be9f3fd984f991baafb6a3bf0d0b93a89c6771813655868b54::" providerId="AD" clId="Web-{4951DF2A-7CC4-7FCE-5E78-14CD2069D5C3}" dt="2023-10-05T09:10:44.376" v="23" actId="20577"/>
        <pc:sldMkLst>
          <pc:docMk/>
          <pc:sldMk cId="0" sldId="277"/>
        </pc:sldMkLst>
        <pc:spChg chg="mod">
          <ac:chgData name="Gastbenutzer" userId="S::urn:spo:anon#e08d4b005ac2e1be9f3fd984f991baafb6a3bf0d0b93a89c6771813655868b54::" providerId="AD" clId="Web-{4951DF2A-7CC4-7FCE-5E78-14CD2069D5C3}" dt="2023-10-05T09:10:44.376" v="23" actId="20577"/>
          <ac:spMkLst>
            <pc:docMk/>
            <pc:sldMk cId="0" sldId="277"/>
            <ac:spMk id="9" creationId="{00000000-0000-0000-0000-000000000000}"/>
          </ac:spMkLst>
        </pc:spChg>
      </pc:sldChg>
      <pc:sldChg chg="addCm">
        <pc:chgData name="Gastbenutzer" userId="S::urn:spo:anon#e08d4b005ac2e1be9f3fd984f991baafb6a3bf0d0b93a89c6771813655868b54::" providerId="AD" clId="Web-{4951DF2A-7CC4-7FCE-5E78-14CD2069D5C3}" dt="2023-10-05T08:44:43.070" v="14"/>
        <pc:sldMkLst>
          <pc:docMk/>
          <pc:sldMk cId="362916027" sldId="286"/>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8:44:43.070" v="14"/>
              <pc2:cmMkLst xmlns:pc2="http://schemas.microsoft.com/office/powerpoint/2019/9/main/command">
                <pc:docMk/>
                <pc:sldMk cId="362916027" sldId="286"/>
                <pc2:cmMk id="{BF730A74-C6EF-488A-98FB-323A823B4C29}"/>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7:58:44.257" v="13"/>
              <pc2:cmMkLst xmlns:pc2="http://schemas.microsoft.com/office/powerpoint/2019/9/main/command">
                <pc:docMk/>
                <pc:sldMk cId="362916027" sldId="286"/>
                <pc2:cmMk id="{F5DBB3AA-F254-4494-A3A5-8A207A6E3F07}"/>
              </pc2:cmMkLst>
            </pc226:cmChg>
          </p:ext>
        </pc:extLst>
      </pc:sldChg>
      <pc:sldChg chg="addCm">
        <pc:chgData name="Gastbenutzer" userId="S::urn:spo:anon#e08d4b005ac2e1be9f3fd984f991baafb6a3bf0d0b93a89c6771813655868b54::" providerId="AD" clId="Web-{4951DF2A-7CC4-7FCE-5E78-14CD2069D5C3}" dt="2023-10-05T08:46:19.183" v="16"/>
        <pc:sldMkLst>
          <pc:docMk/>
          <pc:sldMk cId="3457143992" sldId="288"/>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8:46:19.183" v="16"/>
              <pc2:cmMkLst xmlns:pc2="http://schemas.microsoft.com/office/powerpoint/2019/9/main/command">
                <pc:docMk/>
                <pc:sldMk cId="3457143992" sldId="288"/>
                <pc2:cmMk id="{F811E4B8-4C2F-4186-9386-FB415EA82132}"/>
              </pc2:cmMkLst>
            </pc226:cmChg>
            <pc226:cmChg xmlns:pc226="http://schemas.microsoft.com/office/powerpoint/2022/06/main/command" chg="add">
              <pc226:chgData name="Gastbenutzer" userId="S::urn:spo:anon#e08d4b005ac2e1be9f3fd984f991baafb6a3bf0d0b93a89c6771813655868b54::" providerId="AD" clId="Web-{4951DF2A-7CC4-7FCE-5E78-14CD2069D5C3}" dt="2023-10-05T08:46:07.917" v="15"/>
              <pc2:cmMkLst xmlns:pc2="http://schemas.microsoft.com/office/powerpoint/2019/9/main/command">
                <pc:docMk/>
                <pc:sldMk cId="3457143992" sldId="288"/>
                <pc2:cmMk id="{0823B1C3-2C06-4F71-A580-1770B9CC8723}"/>
              </pc2:cmMkLst>
            </pc226:cmChg>
          </p:ext>
        </pc:extLst>
      </pc:sldChg>
      <pc:sldChg chg="addCm">
        <pc:chgData name="Gastbenutzer" userId="S::urn:spo:anon#e08d4b005ac2e1be9f3fd984f991baafb6a3bf0d0b93a89c6771813655868b54::" providerId="AD" clId="Web-{4951DF2A-7CC4-7FCE-5E78-14CD2069D5C3}" dt="2023-10-05T08:47:51.623" v="17"/>
        <pc:sldMkLst>
          <pc:docMk/>
          <pc:sldMk cId="3780549065" sldId="289"/>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8:47:51.623" v="17"/>
              <pc2:cmMkLst xmlns:pc2="http://schemas.microsoft.com/office/powerpoint/2019/9/main/command">
                <pc:docMk/>
                <pc:sldMk cId="3780549065" sldId="289"/>
                <pc2:cmMk id="{35E23437-DAF3-44AF-8928-FE79E386E8C8}"/>
              </pc2:cmMkLst>
            </pc226:cmChg>
          </p:ext>
        </pc:extLst>
      </pc:sldChg>
      <pc:sldChg chg="addCm">
        <pc:chgData name="Gastbenutzer" userId="S::urn:spo:anon#e08d4b005ac2e1be9f3fd984f991baafb6a3bf0d0b93a89c6771813655868b54::" providerId="AD" clId="Web-{4951DF2A-7CC4-7FCE-5E78-14CD2069D5C3}" dt="2023-10-05T09:08:18.997" v="19"/>
        <pc:sldMkLst>
          <pc:docMk/>
          <pc:sldMk cId="145380074" sldId="293"/>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4951DF2A-7CC4-7FCE-5E78-14CD2069D5C3}" dt="2023-10-05T09:08:18.997" v="19"/>
              <pc2:cmMkLst xmlns:pc2="http://schemas.microsoft.com/office/powerpoint/2019/9/main/command">
                <pc:docMk/>
                <pc:sldMk cId="145380074" sldId="293"/>
                <pc2:cmMk id="{A003F3CE-60D3-404C-BF19-DFC3B9CB6FE7}"/>
              </pc2:cmMkLst>
            </pc226:cmChg>
          </p:ext>
        </pc:extLst>
      </pc:sldChg>
    </pc:docChg>
  </pc:docChgLst>
  <pc:docChgLst>
    <pc:chgData name="Gastbenutzer" userId="S::urn:spo:anon#ba09635a8184c6136f45d9d164df44d6a919245ba3fa01acf8f1d36123798f43::" providerId="AD" clId="Web-{A6333662-B9FA-2FFB-5DCD-AAF5ADFCDE40}"/>
    <pc:docChg chg="addSld modSld">
      <pc:chgData name="Gastbenutzer" userId="S::urn:spo:anon#ba09635a8184c6136f45d9d164df44d6a919245ba3fa01acf8f1d36123798f43::" providerId="AD" clId="Web-{A6333662-B9FA-2FFB-5DCD-AAF5ADFCDE40}" dt="2023-09-29T14:30:14.527" v="41" actId="20577"/>
      <pc:docMkLst>
        <pc:docMk/>
      </pc:docMkLst>
      <pc:sldChg chg="modSp">
        <pc:chgData name="Gastbenutzer" userId="S::urn:spo:anon#ba09635a8184c6136f45d9d164df44d6a919245ba3fa01acf8f1d36123798f43::" providerId="AD" clId="Web-{A6333662-B9FA-2FFB-5DCD-AAF5ADFCDE40}" dt="2023-09-29T14:30:14.527" v="41" actId="20577"/>
        <pc:sldMkLst>
          <pc:docMk/>
          <pc:sldMk cId="597264712" sldId="295"/>
        </pc:sldMkLst>
        <pc:spChg chg="mod">
          <ac:chgData name="Gastbenutzer" userId="S::urn:spo:anon#ba09635a8184c6136f45d9d164df44d6a919245ba3fa01acf8f1d36123798f43::" providerId="AD" clId="Web-{A6333662-B9FA-2FFB-5DCD-AAF5ADFCDE40}" dt="2023-09-29T14:30:14.527" v="41" actId="20577"/>
          <ac:spMkLst>
            <pc:docMk/>
            <pc:sldMk cId="597264712" sldId="295"/>
            <ac:spMk id="5" creationId="{00000000-0000-0000-0000-000000000000}"/>
          </ac:spMkLst>
        </pc:spChg>
      </pc:sldChg>
      <pc:sldChg chg="modSp">
        <pc:chgData name="Gastbenutzer" userId="S::urn:spo:anon#ba09635a8184c6136f45d9d164df44d6a919245ba3fa01acf8f1d36123798f43::" providerId="AD" clId="Web-{A6333662-B9FA-2FFB-5DCD-AAF5ADFCDE40}" dt="2023-09-29T14:13:19.305" v="38"/>
        <pc:sldMkLst>
          <pc:docMk/>
          <pc:sldMk cId="2876078612" sldId="296"/>
        </pc:sldMkLst>
        <pc:spChg chg="mod">
          <ac:chgData name="Gastbenutzer" userId="S::urn:spo:anon#ba09635a8184c6136f45d9d164df44d6a919245ba3fa01acf8f1d36123798f43::" providerId="AD" clId="Web-{A6333662-B9FA-2FFB-5DCD-AAF5ADFCDE40}" dt="2023-09-29T14:13:19.305" v="38"/>
          <ac:spMkLst>
            <pc:docMk/>
            <pc:sldMk cId="2876078612" sldId="296"/>
            <ac:spMk id="5" creationId="{00000000-0000-0000-0000-000000000000}"/>
          </ac:spMkLst>
        </pc:spChg>
      </pc:sldChg>
      <pc:sldChg chg="modSp add">
        <pc:chgData name="Gastbenutzer" userId="S::urn:spo:anon#ba09635a8184c6136f45d9d164df44d6a919245ba3fa01acf8f1d36123798f43::" providerId="AD" clId="Web-{A6333662-B9FA-2FFB-5DCD-AAF5ADFCDE40}" dt="2023-09-29T14:10:09.924" v="11" actId="1076"/>
        <pc:sldMkLst>
          <pc:docMk/>
          <pc:sldMk cId="816225780" sldId="297"/>
        </pc:sldMkLst>
        <pc:spChg chg="mod">
          <ac:chgData name="Gastbenutzer" userId="S::urn:spo:anon#ba09635a8184c6136f45d9d164df44d6a919245ba3fa01acf8f1d36123798f43::" providerId="AD" clId="Web-{A6333662-B9FA-2FFB-5DCD-AAF5ADFCDE40}" dt="2023-09-29T14:10:00.377" v="10" actId="20577"/>
          <ac:spMkLst>
            <pc:docMk/>
            <pc:sldMk cId="816225780" sldId="297"/>
            <ac:spMk id="5" creationId="{94C5241D-C9A2-CD99-DFF2-B6705FC30538}"/>
          </ac:spMkLst>
        </pc:spChg>
        <pc:spChg chg="mod">
          <ac:chgData name="Gastbenutzer" userId="S::urn:spo:anon#ba09635a8184c6136f45d9d164df44d6a919245ba3fa01acf8f1d36123798f43::" providerId="AD" clId="Web-{A6333662-B9FA-2FFB-5DCD-AAF5ADFCDE40}" dt="2023-09-29T14:10:09.924" v="11" actId="1076"/>
          <ac:spMkLst>
            <pc:docMk/>
            <pc:sldMk cId="816225780" sldId="297"/>
            <ac:spMk id="14" creationId="{00000000-0000-0000-0000-000000000000}"/>
          </ac:spMkLst>
        </pc:spChg>
      </pc:sldChg>
    </pc:docChg>
  </pc:docChgLst>
  <pc:docChgLst>
    <pc:chgData name="Gastbenutzer" userId="S::urn:spo:anon#b0b9744cca03b396b2f41ba46b6f8f1d8c6e07817a0058eda3411fb83649331a::" providerId="AD" clId="Web-{78C188C6-DE45-F332-48FE-092DCA0CF15D}"/>
    <pc:docChg chg="modSld sldOrd">
      <pc:chgData name="Gastbenutzer" userId="S::urn:spo:anon#b0b9744cca03b396b2f41ba46b6f8f1d8c6e07817a0058eda3411fb83649331a::" providerId="AD" clId="Web-{78C188C6-DE45-F332-48FE-092DCA0CF15D}" dt="2023-10-27T13:44:26.266" v="165"/>
      <pc:docMkLst>
        <pc:docMk/>
      </pc:docMkLst>
      <pc:sldChg chg="modSp">
        <pc:chgData name="Gastbenutzer" userId="S::urn:spo:anon#b0b9744cca03b396b2f41ba46b6f8f1d8c6e07817a0058eda3411fb83649331a::" providerId="AD" clId="Web-{78C188C6-DE45-F332-48FE-092DCA0CF15D}" dt="2023-10-27T13:41:59.011" v="124" actId="20577"/>
        <pc:sldMkLst>
          <pc:docMk/>
          <pc:sldMk cId="0" sldId="258"/>
        </pc:sldMkLst>
        <pc:spChg chg="mod">
          <ac:chgData name="Gastbenutzer" userId="S::urn:spo:anon#b0b9744cca03b396b2f41ba46b6f8f1d8c6e07817a0058eda3411fb83649331a::" providerId="AD" clId="Web-{78C188C6-DE45-F332-48FE-092DCA0CF15D}" dt="2023-10-27T13:41:59.011" v="124" actId="20577"/>
          <ac:spMkLst>
            <pc:docMk/>
            <pc:sldMk cId="0" sldId="258"/>
            <ac:spMk id="12" creationId="{F9DE0F42-ED62-2872-D91B-8CF8384AD702}"/>
          </ac:spMkLst>
        </pc:spChg>
      </pc:sldChg>
      <pc:sldChg chg="addSp delSp modSp">
        <pc:chgData name="Gastbenutzer" userId="S::urn:spo:anon#b0b9744cca03b396b2f41ba46b6f8f1d8c6e07817a0058eda3411fb83649331a::" providerId="AD" clId="Web-{78C188C6-DE45-F332-48FE-092DCA0CF15D}" dt="2023-10-27T13:35:57.983" v="52"/>
        <pc:sldMkLst>
          <pc:docMk/>
          <pc:sldMk cId="0" sldId="261"/>
        </pc:sldMkLst>
        <pc:spChg chg="add del mod">
          <ac:chgData name="Gastbenutzer" userId="S::urn:spo:anon#b0b9744cca03b396b2f41ba46b6f8f1d8c6e07817a0058eda3411fb83649331a::" providerId="AD" clId="Web-{78C188C6-DE45-F332-48FE-092DCA0CF15D}" dt="2023-10-27T12:48:59.401" v="44"/>
          <ac:spMkLst>
            <pc:docMk/>
            <pc:sldMk cId="0" sldId="261"/>
            <ac:spMk id="6" creationId="{20921A8D-37F4-6249-B8C6-E257BF705DE8}"/>
          </ac:spMkLst>
        </pc:spChg>
        <pc:spChg chg="add del">
          <ac:chgData name="Gastbenutzer" userId="S::urn:spo:anon#b0b9744cca03b396b2f41ba46b6f8f1d8c6e07817a0058eda3411fb83649331a::" providerId="AD" clId="Web-{78C188C6-DE45-F332-48FE-092DCA0CF15D}" dt="2023-10-27T13:33:39.431" v="47"/>
          <ac:spMkLst>
            <pc:docMk/>
            <pc:sldMk cId="0" sldId="261"/>
            <ac:spMk id="8" creationId="{04311A2F-32B1-A97D-5E61-65B27B9B1BE2}"/>
          </ac:spMkLst>
        </pc:spChg>
        <pc:spChg chg="add del">
          <ac:chgData name="Gastbenutzer" userId="S::urn:spo:anon#b0b9744cca03b396b2f41ba46b6f8f1d8c6e07817a0058eda3411fb83649331a::" providerId="AD" clId="Web-{78C188C6-DE45-F332-48FE-092DCA0CF15D}" dt="2023-10-27T13:35:55.233" v="50"/>
          <ac:spMkLst>
            <pc:docMk/>
            <pc:sldMk cId="0" sldId="261"/>
            <ac:spMk id="9" creationId="{987EC4F9-17F6-1879-35D5-7A70A916092C}"/>
          </ac:spMkLst>
        </pc:spChg>
        <pc:spChg chg="add del">
          <ac:chgData name="Gastbenutzer" userId="S::urn:spo:anon#b0b9744cca03b396b2f41ba46b6f8f1d8c6e07817a0058eda3411fb83649331a::" providerId="AD" clId="Web-{78C188C6-DE45-F332-48FE-092DCA0CF15D}" dt="2023-10-27T13:33:56.573" v="49"/>
          <ac:spMkLst>
            <pc:docMk/>
            <pc:sldMk cId="0" sldId="261"/>
            <ac:spMk id="11" creationId="{0E9DD580-0E79-33BD-B19F-98302C3CF901}"/>
          </ac:spMkLst>
        </pc:spChg>
        <pc:spChg chg="add">
          <ac:chgData name="Gastbenutzer" userId="S::urn:spo:anon#b0b9744cca03b396b2f41ba46b6f8f1d8c6e07817a0058eda3411fb83649331a::" providerId="AD" clId="Web-{78C188C6-DE45-F332-48FE-092DCA0CF15D}" dt="2023-10-27T13:35:57.967" v="51"/>
          <ac:spMkLst>
            <pc:docMk/>
            <pc:sldMk cId="0" sldId="261"/>
            <ac:spMk id="13" creationId="{FEEF1AAE-15E0-3570-6422-D80E7478D919}"/>
          </ac:spMkLst>
        </pc:spChg>
        <pc:spChg chg="add">
          <ac:chgData name="Gastbenutzer" userId="S::urn:spo:anon#b0b9744cca03b396b2f41ba46b6f8f1d8c6e07817a0058eda3411fb83649331a::" providerId="AD" clId="Web-{78C188C6-DE45-F332-48FE-092DCA0CF15D}" dt="2023-10-27T13:35:57.983" v="52"/>
          <ac:spMkLst>
            <pc:docMk/>
            <pc:sldMk cId="0" sldId="261"/>
            <ac:spMk id="15" creationId="{CFFEDE76-82B2-09A2-9FCF-838B0AD6A697}"/>
          </ac:spMkLst>
        </pc:spChg>
      </pc:sldChg>
      <pc:sldChg chg="addSp">
        <pc:chgData name="Gastbenutzer" userId="S::urn:spo:anon#b0b9744cca03b396b2f41ba46b6f8f1d8c6e07817a0058eda3411fb83649331a::" providerId="AD" clId="Web-{78C188C6-DE45-F332-48FE-092DCA0CF15D}" dt="2023-10-27T13:38:14.956" v="54"/>
        <pc:sldMkLst>
          <pc:docMk/>
          <pc:sldMk cId="0" sldId="262"/>
        </pc:sldMkLst>
        <pc:spChg chg="add">
          <ac:chgData name="Gastbenutzer" userId="S::urn:spo:anon#b0b9744cca03b396b2f41ba46b6f8f1d8c6e07817a0058eda3411fb83649331a::" providerId="AD" clId="Web-{78C188C6-DE45-F332-48FE-092DCA0CF15D}" dt="2023-10-27T13:38:14.941" v="53"/>
          <ac:spMkLst>
            <pc:docMk/>
            <pc:sldMk cId="0" sldId="262"/>
            <ac:spMk id="5" creationId="{F5A3FD63-6040-4534-E071-517C020E981C}"/>
          </ac:spMkLst>
        </pc:spChg>
        <pc:spChg chg="add">
          <ac:chgData name="Gastbenutzer" userId="S::urn:spo:anon#b0b9744cca03b396b2f41ba46b6f8f1d8c6e07817a0058eda3411fb83649331a::" providerId="AD" clId="Web-{78C188C6-DE45-F332-48FE-092DCA0CF15D}" dt="2023-10-27T13:38:14.956" v="54"/>
          <ac:spMkLst>
            <pc:docMk/>
            <pc:sldMk cId="0" sldId="262"/>
            <ac:spMk id="7" creationId="{7FE14EFB-01D1-253D-443D-140CED71A46B}"/>
          </ac:spMkLst>
        </pc:spChg>
      </pc:sldChg>
      <pc:sldChg chg="modSp">
        <pc:chgData name="Gastbenutzer" userId="S::urn:spo:anon#b0b9744cca03b396b2f41ba46b6f8f1d8c6e07817a0058eda3411fb83649331a::" providerId="AD" clId="Web-{78C188C6-DE45-F332-48FE-092DCA0CF15D}" dt="2023-10-27T13:38:44.567" v="68" actId="20577"/>
        <pc:sldMkLst>
          <pc:docMk/>
          <pc:sldMk cId="0" sldId="263"/>
        </pc:sldMkLst>
        <pc:spChg chg="mod">
          <ac:chgData name="Gastbenutzer" userId="S::urn:spo:anon#b0b9744cca03b396b2f41ba46b6f8f1d8c6e07817a0058eda3411fb83649331a::" providerId="AD" clId="Web-{78C188C6-DE45-F332-48FE-092DCA0CF15D}" dt="2023-10-27T13:38:44.567" v="68" actId="20577"/>
          <ac:spMkLst>
            <pc:docMk/>
            <pc:sldMk cId="0" sldId="263"/>
            <ac:spMk id="12" creationId="{B048C1EF-37D8-E714-3254-1028EFF4C739}"/>
          </ac:spMkLst>
        </pc:spChg>
      </pc:sldChg>
      <pc:sldChg chg="addSp">
        <pc:chgData name="Gastbenutzer" userId="S::urn:spo:anon#b0b9744cca03b396b2f41ba46b6f8f1d8c6e07817a0058eda3411fb83649331a::" providerId="AD" clId="Web-{78C188C6-DE45-F332-48FE-092DCA0CF15D}" dt="2023-10-27T13:38:53.536" v="70"/>
        <pc:sldMkLst>
          <pc:docMk/>
          <pc:sldMk cId="0" sldId="264"/>
        </pc:sldMkLst>
        <pc:spChg chg="add">
          <ac:chgData name="Gastbenutzer" userId="S::urn:spo:anon#b0b9744cca03b396b2f41ba46b6f8f1d8c6e07817a0058eda3411fb83649331a::" providerId="AD" clId="Web-{78C188C6-DE45-F332-48FE-092DCA0CF15D}" dt="2023-10-27T13:38:53.505" v="69"/>
          <ac:spMkLst>
            <pc:docMk/>
            <pc:sldMk cId="0" sldId="264"/>
            <ac:spMk id="7" creationId="{AF2FFFDE-77CE-36E3-D4D0-DF588000EFBA}"/>
          </ac:spMkLst>
        </pc:spChg>
        <pc:spChg chg="add">
          <ac:chgData name="Gastbenutzer" userId="S::urn:spo:anon#b0b9744cca03b396b2f41ba46b6f8f1d8c6e07817a0058eda3411fb83649331a::" providerId="AD" clId="Web-{78C188C6-DE45-F332-48FE-092DCA0CF15D}" dt="2023-10-27T13:38:53.536" v="70"/>
          <ac:spMkLst>
            <pc:docMk/>
            <pc:sldMk cId="0" sldId="264"/>
            <ac:spMk id="15" creationId="{8A63E27E-81DA-293A-7BF3-38702CB10771}"/>
          </ac:spMkLst>
        </pc:spChg>
      </pc:sldChg>
      <pc:sldChg chg="addSp modSp">
        <pc:chgData name="Gastbenutzer" userId="S::urn:spo:anon#b0b9744cca03b396b2f41ba46b6f8f1d8c6e07817a0058eda3411fb83649331a::" providerId="AD" clId="Web-{78C188C6-DE45-F332-48FE-092DCA0CF15D}" dt="2023-10-27T13:39:18.427" v="78" actId="20577"/>
        <pc:sldMkLst>
          <pc:docMk/>
          <pc:sldMk cId="0" sldId="265"/>
        </pc:sldMkLst>
        <pc:spChg chg="add">
          <ac:chgData name="Gastbenutzer" userId="S::urn:spo:anon#b0b9744cca03b396b2f41ba46b6f8f1d8c6e07817a0058eda3411fb83649331a::" providerId="AD" clId="Web-{78C188C6-DE45-F332-48FE-092DCA0CF15D}" dt="2023-10-27T13:39:03.521" v="71"/>
          <ac:spMkLst>
            <pc:docMk/>
            <pc:sldMk cId="0" sldId="265"/>
            <ac:spMk id="8" creationId="{40F7C929-C0C5-43CA-9373-1ED3256FC535}"/>
          </ac:spMkLst>
        </pc:spChg>
        <pc:spChg chg="add mod">
          <ac:chgData name="Gastbenutzer" userId="S::urn:spo:anon#b0b9744cca03b396b2f41ba46b6f8f1d8c6e07817a0058eda3411fb83649331a::" providerId="AD" clId="Web-{78C188C6-DE45-F332-48FE-092DCA0CF15D}" dt="2023-10-27T13:39:18.427" v="78" actId="20577"/>
          <ac:spMkLst>
            <pc:docMk/>
            <pc:sldMk cId="0" sldId="265"/>
            <ac:spMk id="11" creationId="{9FC1FF9C-2796-0132-F7FE-CCD2DF490449}"/>
          </ac:spMkLst>
        </pc:spChg>
      </pc:sldChg>
      <pc:sldChg chg="addSp">
        <pc:chgData name="Gastbenutzer" userId="S::urn:spo:anon#b0b9744cca03b396b2f41ba46b6f8f1d8c6e07817a0058eda3411fb83649331a::" providerId="AD" clId="Web-{78C188C6-DE45-F332-48FE-092DCA0CF15D}" dt="2023-10-27T13:39:25.990" v="80"/>
        <pc:sldMkLst>
          <pc:docMk/>
          <pc:sldMk cId="0" sldId="266"/>
        </pc:sldMkLst>
        <pc:spChg chg="add">
          <ac:chgData name="Gastbenutzer" userId="S::urn:spo:anon#b0b9744cca03b396b2f41ba46b6f8f1d8c6e07817a0058eda3411fb83649331a::" providerId="AD" clId="Web-{78C188C6-DE45-F332-48FE-092DCA0CF15D}" dt="2023-10-27T13:39:25.974" v="79"/>
          <ac:spMkLst>
            <pc:docMk/>
            <pc:sldMk cId="0" sldId="266"/>
            <ac:spMk id="6" creationId="{342AAD3C-2D3B-91CF-FF3E-EB062232AF81}"/>
          </ac:spMkLst>
        </pc:spChg>
        <pc:spChg chg="add">
          <ac:chgData name="Gastbenutzer" userId="S::urn:spo:anon#b0b9744cca03b396b2f41ba46b6f8f1d8c6e07817a0058eda3411fb83649331a::" providerId="AD" clId="Web-{78C188C6-DE45-F332-48FE-092DCA0CF15D}" dt="2023-10-27T13:39:25.990" v="80"/>
          <ac:spMkLst>
            <pc:docMk/>
            <pc:sldMk cId="0" sldId="266"/>
            <ac:spMk id="9" creationId="{862E5EE2-41F0-31A2-AF84-F21BA7F011FE}"/>
          </ac:spMkLst>
        </pc:spChg>
      </pc:sldChg>
      <pc:sldChg chg="addSp">
        <pc:chgData name="Gastbenutzer" userId="S::urn:spo:anon#b0b9744cca03b396b2f41ba46b6f8f1d8c6e07817a0058eda3411fb83649331a::" providerId="AD" clId="Web-{78C188C6-DE45-F332-48FE-092DCA0CF15D}" dt="2023-10-27T13:39:33.303" v="82"/>
        <pc:sldMkLst>
          <pc:docMk/>
          <pc:sldMk cId="0" sldId="267"/>
        </pc:sldMkLst>
        <pc:spChg chg="add">
          <ac:chgData name="Gastbenutzer" userId="S::urn:spo:anon#b0b9744cca03b396b2f41ba46b6f8f1d8c6e07817a0058eda3411fb83649331a::" providerId="AD" clId="Web-{78C188C6-DE45-F332-48FE-092DCA0CF15D}" dt="2023-10-27T13:39:33.287" v="81"/>
          <ac:spMkLst>
            <pc:docMk/>
            <pc:sldMk cId="0" sldId="267"/>
            <ac:spMk id="5" creationId="{63C386C7-753D-94A2-3F52-0D79F335FFE8}"/>
          </ac:spMkLst>
        </pc:spChg>
        <pc:spChg chg="add">
          <ac:chgData name="Gastbenutzer" userId="S::urn:spo:anon#b0b9744cca03b396b2f41ba46b6f8f1d8c6e07817a0058eda3411fb83649331a::" providerId="AD" clId="Web-{78C188C6-DE45-F332-48FE-092DCA0CF15D}" dt="2023-10-27T13:39:33.303" v="82"/>
          <ac:spMkLst>
            <pc:docMk/>
            <pc:sldMk cId="0" sldId="267"/>
            <ac:spMk id="7" creationId="{0A191BA9-0109-6114-CE3F-360538F35A94}"/>
          </ac:spMkLst>
        </pc:spChg>
      </pc:sldChg>
      <pc:sldChg chg="addSp modSp modCm">
        <pc:chgData name="Gastbenutzer" userId="S::urn:spo:anon#b0b9744cca03b396b2f41ba46b6f8f1d8c6e07817a0058eda3411fb83649331a::" providerId="AD" clId="Web-{78C188C6-DE45-F332-48FE-092DCA0CF15D}" dt="2023-10-27T13:40:49.118" v="107" actId="20577"/>
        <pc:sldMkLst>
          <pc:docMk/>
          <pc:sldMk cId="0" sldId="269"/>
        </pc:sldMkLst>
        <pc:spChg chg="mod">
          <ac:chgData name="Gastbenutzer" userId="S::urn:spo:anon#b0b9744cca03b396b2f41ba46b6f8f1d8c6e07817a0058eda3411fb83649331a::" providerId="AD" clId="Web-{78C188C6-DE45-F332-48FE-092DCA0CF15D}" dt="2023-10-27T08:19:17.365" v="23" actId="20577"/>
          <ac:spMkLst>
            <pc:docMk/>
            <pc:sldMk cId="0" sldId="269"/>
            <ac:spMk id="4" creationId="{00000000-0000-0000-0000-000000000000}"/>
          </ac:spMkLst>
        </pc:spChg>
        <pc:spChg chg="add">
          <ac:chgData name="Gastbenutzer" userId="S::urn:spo:anon#b0b9744cca03b396b2f41ba46b6f8f1d8c6e07817a0058eda3411fb83649331a::" providerId="AD" clId="Web-{78C188C6-DE45-F332-48FE-092DCA0CF15D}" dt="2023-10-27T13:40:36.305" v="100"/>
          <ac:spMkLst>
            <pc:docMk/>
            <pc:sldMk cId="0" sldId="269"/>
            <ac:spMk id="8" creationId="{1CC21898-ED80-C949-8FFD-D2478F1B8760}"/>
          </ac:spMkLst>
        </pc:spChg>
        <pc:spChg chg="add mod">
          <ac:chgData name="Gastbenutzer" userId="S::urn:spo:anon#b0b9744cca03b396b2f41ba46b6f8f1d8c6e07817a0058eda3411fb83649331a::" providerId="AD" clId="Web-{78C188C6-DE45-F332-48FE-092DCA0CF15D}" dt="2023-10-27T13:40:49.118" v="107" actId="20577"/>
          <ac:spMkLst>
            <pc:docMk/>
            <pc:sldMk cId="0" sldId="269"/>
            <ac:spMk id="10" creationId="{344C196C-FBEF-3355-2A01-281F6B919AE4}"/>
          </ac:spMkLst>
        </pc:spChg>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78C188C6-DE45-F332-48FE-092DCA0CF15D}" dt="2023-10-27T08:24:41.392" v="25"/>
              <pc2:cmMkLst xmlns:pc2="http://schemas.microsoft.com/office/powerpoint/2019/9/main/command">
                <pc:docMk/>
                <pc:sldMk cId="0" sldId="269"/>
                <pc2:cmMk id="{FBCC0B16-4A4C-43B2-A46C-51291546CD3A}"/>
              </pc2:cmMkLst>
              <pc226:cmRplyChg chg="add">
                <pc226:chgData name="Gastbenutzer" userId="S::urn:spo:anon#b0b9744cca03b396b2f41ba46b6f8f1d8c6e07817a0058eda3411fb83649331a::" providerId="AD" clId="Web-{78C188C6-DE45-F332-48FE-092DCA0CF15D}" dt="2023-10-27T08:24:41.392" v="25"/>
                <pc2:cmRplyMkLst xmlns:pc2="http://schemas.microsoft.com/office/powerpoint/2019/9/main/command">
                  <pc:docMk/>
                  <pc:sldMk cId="0" sldId="269"/>
                  <pc2:cmMk id="{FBCC0B16-4A4C-43B2-A46C-51291546CD3A}"/>
                  <pc2:cmRplyMk id="{424DCCE7-0483-4B6D-944F-1ACCDC183574}"/>
                </pc2:cmRplyMkLst>
              </pc226:cmRplyChg>
            </pc226:cmChg>
            <pc226:cmChg xmlns:pc226="http://schemas.microsoft.com/office/powerpoint/2022/06/main/command" chg="mod">
              <pc226:chgData name="Gastbenutzer" userId="S::urn:spo:anon#b0b9744cca03b396b2f41ba46b6f8f1d8c6e07817a0058eda3411fb83649331a::" providerId="AD" clId="Web-{78C188C6-DE45-F332-48FE-092DCA0CF15D}" dt="2023-10-27T08:20:38.790" v="24"/>
              <pc2:cmMkLst xmlns:pc2="http://schemas.microsoft.com/office/powerpoint/2019/9/main/command">
                <pc:docMk/>
                <pc:sldMk cId="0" sldId="269"/>
                <pc2:cmMk id="{3E1868B2-D3D4-4FA1-85C7-03D3B0653789}"/>
              </pc2:cmMkLst>
              <pc226:cmRplyChg chg="add">
                <pc226:chgData name="Gastbenutzer" userId="S::urn:spo:anon#b0b9744cca03b396b2f41ba46b6f8f1d8c6e07817a0058eda3411fb83649331a::" providerId="AD" clId="Web-{78C188C6-DE45-F332-48FE-092DCA0CF15D}" dt="2023-10-27T08:20:38.790" v="24"/>
                <pc2:cmRplyMkLst xmlns:pc2="http://schemas.microsoft.com/office/powerpoint/2019/9/main/command">
                  <pc:docMk/>
                  <pc:sldMk cId="0" sldId="269"/>
                  <pc2:cmMk id="{3E1868B2-D3D4-4FA1-85C7-03D3B0653789}"/>
                  <pc2:cmRplyMk id="{0DEFE3FD-FED6-43E2-9638-78971325F760}"/>
                </pc2:cmRplyMkLst>
              </pc226:cmRplyChg>
            </pc226:cmChg>
          </p:ext>
        </pc:extLst>
      </pc:sldChg>
      <pc:sldChg chg="addSp modSp">
        <pc:chgData name="Gastbenutzer" userId="S::urn:spo:anon#b0b9744cca03b396b2f41ba46b6f8f1d8c6e07817a0058eda3411fb83649331a::" providerId="AD" clId="Web-{78C188C6-DE45-F332-48FE-092DCA0CF15D}" dt="2023-10-27T13:40:00.366" v="91" actId="20577"/>
        <pc:sldMkLst>
          <pc:docMk/>
          <pc:sldMk cId="0" sldId="271"/>
        </pc:sldMkLst>
        <pc:spChg chg="add">
          <ac:chgData name="Gastbenutzer" userId="S::urn:spo:anon#b0b9744cca03b396b2f41ba46b6f8f1d8c6e07817a0058eda3411fb83649331a::" providerId="AD" clId="Web-{78C188C6-DE45-F332-48FE-092DCA0CF15D}" dt="2023-10-27T13:39:48.866" v="85"/>
          <ac:spMkLst>
            <pc:docMk/>
            <pc:sldMk cId="0" sldId="271"/>
            <ac:spMk id="9" creationId="{E230A3CC-9822-B252-088D-EA2F58A24A8F}"/>
          </ac:spMkLst>
        </pc:spChg>
        <pc:spChg chg="add mod">
          <ac:chgData name="Gastbenutzer" userId="S::urn:spo:anon#b0b9744cca03b396b2f41ba46b6f8f1d8c6e07817a0058eda3411fb83649331a::" providerId="AD" clId="Web-{78C188C6-DE45-F332-48FE-092DCA0CF15D}" dt="2023-10-27T13:40:00.366" v="91" actId="20577"/>
          <ac:spMkLst>
            <pc:docMk/>
            <pc:sldMk cId="0" sldId="271"/>
            <ac:spMk id="12" creationId="{D5A0CD69-4832-8F08-C424-F6CFB64C4AC5}"/>
          </ac:spMkLst>
        </pc:spChg>
      </pc:sldChg>
      <pc:sldChg chg="addSp delSp modSp">
        <pc:chgData name="Gastbenutzer" userId="S::urn:spo:anon#b0b9744cca03b396b2f41ba46b6f8f1d8c6e07817a0058eda3411fb83649331a::" providerId="AD" clId="Web-{78C188C6-DE45-F332-48FE-092DCA0CF15D}" dt="2023-10-27T13:43:38.983" v="151" actId="20577"/>
        <pc:sldMkLst>
          <pc:docMk/>
          <pc:sldMk cId="0" sldId="273"/>
        </pc:sldMkLst>
        <pc:spChg chg="add del">
          <ac:chgData name="Gastbenutzer" userId="S::urn:spo:anon#b0b9744cca03b396b2f41ba46b6f8f1d8c6e07817a0058eda3411fb83649331a::" providerId="AD" clId="Web-{78C188C6-DE45-F332-48FE-092DCA0CF15D}" dt="2023-10-27T13:43:24.092" v="141"/>
          <ac:spMkLst>
            <pc:docMk/>
            <pc:sldMk cId="0" sldId="273"/>
            <ac:spMk id="10" creationId="{64B1E2CD-69BA-41CC-A628-F3E92F289ADE}"/>
          </ac:spMkLst>
        </pc:spChg>
        <pc:spChg chg="add del mod">
          <ac:chgData name="Gastbenutzer" userId="S::urn:spo:anon#b0b9744cca03b396b2f41ba46b6f8f1d8c6e07817a0058eda3411fb83649331a::" providerId="AD" clId="Web-{78C188C6-DE45-F332-48FE-092DCA0CF15D}" dt="2023-10-27T13:43:26.076" v="142"/>
          <ac:spMkLst>
            <pc:docMk/>
            <pc:sldMk cId="0" sldId="273"/>
            <ac:spMk id="12" creationId="{68183D07-E7B0-FE44-A397-FD3277B2BAD3}"/>
          </ac:spMkLst>
        </pc:spChg>
        <pc:spChg chg="add">
          <ac:chgData name="Gastbenutzer" userId="S::urn:spo:anon#b0b9744cca03b396b2f41ba46b6f8f1d8c6e07817a0058eda3411fb83649331a::" providerId="AD" clId="Web-{78C188C6-DE45-F332-48FE-092DCA0CF15D}" dt="2023-10-27T13:43:28.701" v="143"/>
          <ac:spMkLst>
            <pc:docMk/>
            <pc:sldMk cId="0" sldId="273"/>
            <ac:spMk id="15" creationId="{2A72891F-7032-DB7A-F1C4-B4B7DF501C86}"/>
          </ac:spMkLst>
        </pc:spChg>
        <pc:spChg chg="add mod">
          <ac:chgData name="Gastbenutzer" userId="S::urn:spo:anon#b0b9744cca03b396b2f41ba46b6f8f1d8c6e07817a0058eda3411fb83649331a::" providerId="AD" clId="Web-{78C188C6-DE45-F332-48FE-092DCA0CF15D}" dt="2023-10-27T13:43:38.983" v="151" actId="20577"/>
          <ac:spMkLst>
            <pc:docMk/>
            <pc:sldMk cId="0" sldId="273"/>
            <ac:spMk id="19" creationId="{4CF9F29E-41AA-6E42-42C5-62F50E4EAF88}"/>
          </ac:spMkLst>
        </pc:spChg>
      </pc:sldChg>
      <pc:sldChg chg="addSp">
        <pc:chgData name="Gastbenutzer" userId="S::urn:spo:anon#b0b9744cca03b396b2f41ba46b6f8f1d8c6e07817a0058eda3411fb83649331a::" providerId="AD" clId="Web-{78C188C6-DE45-F332-48FE-092DCA0CF15D}" dt="2023-10-27T13:44:01.765" v="155"/>
        <pc:sldMkLst>
          <pc:docMk/>
          <pc:sldMk cId="0" sldId="274"/>
        </pc:sldMkLst>
        <pc:spChg chg="add">
          <ac:chgData name="Gastbenutzer" userId="S::urn:spo:anon#b0b9744cca03b396b2f41ba46b6f8f1d8c6e07817a0058eda3411fb83649331a::" providerId="AD" clId="Web-{78C188C6-DE45-F332-48FE-092DCA0CF15D}" dt="2023-10-27T13:44:01.734" v="154"/>
          <ac:spMkLst>
            <pc:docMk/>
            <pc:sldMk cId="0" sldId="274"/>
            <ac:spMk id="11" creationId="{5BBBF3D3-BCB8-D25B-D5B9-D3CD08781450}"/>
          </ac:spMkLst>
        </pc:spChg>
        <pc:spChg chg="add">
          <ac:chgData name="Gastbenutzer" userId="S::urn:spo:anon#b0b9744cca03b396b2f41ba46b6f8f1d8c6e07817a0058eda3411fb83649331a::" providerId="AD" clId="Web-{78C188C6-DE45-F332-48FE-092DCA0CF15D}" dt="2023-10-27T13:44:01.765" v="155"/>
          <ac:spMkLst>
            <pc:docMk/>
            <pc:sldMk cId="0" sldId="274"/>
            <ac:spMk id="14" creationId="{5B897337-B58F-0625-34E1-679436BB6CC2}"/>
          </ac:spMkLst>
        </pc:spChg>
      </pc:sldChg>
      <pc:sldChg chg="addSp">
        <pc:chgData name="Gastbenutzer" userId="S::urn:spo:anon#b0b9744cca03b396b2f41ba46b6f8f1d8c6e07817a0058eda3411fb83649331a::" providerId="AD" clId="Web-{78C188C6-DE45-F332-48FE-092DCA0CF15D}" dt="2023-10-27T13:44:22.219" v="163"/>
        <pc:sldMkLst>
          <pc:docMk/>
          <pc:sldMk cId="0" sldId="276"/>
        </pc:sldMkLst>
        <pc:spChg chg="add">
          <ac:chgData name="Gastbenutzer" userId="S::urn:spo:anon#b0b9744cca03b396b2f41ba46b6f8f1d8c6e07817a0058eda3411fb83649331a::" providerId="AD" clId="Web-{78C188C6-DE45-F332-48FE-092DCA0CF15D}" dt="2023-10-27T13:44:22.203" v="162"/>
          <ac:spMkLst>
            <pc:docMk/>
            <pc:sldMk cId="0" sldId="276"/>
            <ac:spMk id="12" creationId="{DB4A3922-E82D-938F-9E7C-F2A3F64453FC}"/>
          </ac:spMkLst>
        </pc:spChg>
        <pc:spChg chg="add">
          <ac:chgData name="Gastbenutzer" userId="S::urn:spo:anon#b0b9744cca03b396b2f41ba46b6f8f1d8c6e07817a0058eda3411fb83649331a::" providerId="AD" clId="Web-{78C188C6-DE45-F332-48FE-092DCA0CF15D}" dt="2023-10-27T13:44:22.219" v="163"/>
          <ac:spMkLst>
            <pc:docMk/>
            <pc:sldMk cId="0" sldId="276"/>
            <ac:spMk id="16" creationId="{1A1DF193-FF80-2767-4BD2-45ED3741A055}"/>
          </ac:spMkLst>
        </pc:spChg>
      </pc:sldChg>
      <pc:sldChg chg="addSp">
        <pc:chgData name="Gastbenutzer" userId="S::urn:spo:anon#b0b9744cca03b396b2f41ba46b6f8f1d8c6e07817a0058eda3411fb83649331a::" providerId="AD" clId="Web-{78C188C6-DE45-F332-48FE-092DCA0CF15D}" dt="2023-10-27T13:44:18.297" v="161"/>
        <pc:sldMkLst>
          <pc:docMk/>
          <pc:sldMk cId="0" sldId="277"/>
        </pc:sldMkLst>
        <pc:spChg chg="add">
          <ac:chgData name="Gastbenutzer" userId="S::urn:spo:anon#b0b9744cca03b396b2f41ba46b6f8f1d8c6e07817a0058eda3411fb83649331a::" providerId="AD" clId="Web-{78C188C6-DE45-F332-48FE-092DCA0CF15D}" dt="2023-10-27T13:44:18.281" v="160"/>
          <ac:spMkLst>
            <pc:docMk/>
            <pc:sldMk cId="0" sldId="277"/>
            <ac:spMk id="12" creationId="{2EAAE4D9-A1FD-52DB-BFC0-1FBF517ACF4F}"/>
          </ac:spMkLst>
        </pc:spChg>
        <pc:spChg chg="add">
          <ac:chgData name="Gastbenutzer" userId="S::urn:spo:anon#b0b9744cca03b396b2f41ba46b6f8f1d8c6e07817a0058eda3411fb83649331a::" providerId="AD" clId="Web-{78C188C6-DE45-F332-48FE-092DCA0CF15D}" dt="2023-10-27T13:44:18.297" v="161"/>
          <ac:spMkLst>
            <pc:docMk/>
            <pc:sldMk cId="0" sldId="277"/>
            <ac:spMk id="14" creationId="{EF09711E-B150-D174-903B-DAEBE5AD7154}"/>
          </ac:spMkLst>
        </pc:spChg>
      </pc:sldChg>
      <pc:sldChg chg="addSp">
        <pc:chgData name="Gastbenutzer" userId="S::urn:spo:anon#b0b9744cca03b396b2f41ba46b6f8f1d8c6e07817a0058eda3411fb83649331a::" providerId="AD" clId="Web-{78C188C6-DE45-F332-48FE-092DCA0CF15D}" dt="2023-10-27T13:44:11.828" v="159"/>
        <pc:sldMkLst>
          <pc:docMk/>
          <pc:sldMk cId="0" sldId="279"/>
        </pc:sldMkLst>
        <pc:spChg chg="add">
          <ac:chgData name="Gastbenutzer" userId="S::urn:spo:anon#b0b9744cca03b396b2f41ba46b6f8f1d8c6e07817a0058eda3411fb83649331a::" providerId="AD" clId="Web-{78C188C6-DE45-F332-48FE-092DCA0CF15D}" dt="2023-10-27T13:44:11.812" v="158"/>
          <ac:spMkLst>
            <pc:docMk/>
            <pc:sldMk cId="0" sldId="279"/>
            <ac:spMk id="7" creationId="{E9160E0D-2094-473F-3649-631AFA77D89F}"/>
          </ac:spMkLst>
        </pc:spChg>
        <pc:spChg chg="add">
          <ac:chgData name="Gastbenutzer" userId="S::urn:spo:anon#b0b9744cca03b396b2f41ba46b6f8f1d8c6e07817a0058eda3411fb83649331a::" providerId="AD" clId="Web-{78C188C6-DE45-F332-48FE-092DCA0CF15D}" dt="2023-10-27T13:44:11.828" v="159"/>
          <ac:spMkLst>
            <pc:docMk/>
            <pc:sldMk cId="0" sldId="279"/>
            <ac:spMk id="9" creationId="{135500EE-76C7-159F-A853-3B33B3F00597}"/>
          </ac:spMkLst>
        </pc:spChg>
      </pc:sldChg>
      <pc:sldChg chg="addSp">
        <pc:chgData name="Gastbenutzer" userId="S::urn:spo:anon#b0b9744cca03b396b2f41ba46b6f8f1d8c6e07817a0058eda3411fb83649331a::" providerId="AD" clId="Web-{78C188C6-DE45-F332-48FE-092DCA0CF15D}" dt="2023-10-27T13:39:36.022" v="84"/>
        <pc:sldMkLst>
          <pc:docMk/>
          <pc:sldMk cId="362916027" sldId="286"/>
        </pc:sldMkLst>
        <pc:spChg chg="add">
          <ac:chgData name="Gastbenutzer" userId="S::urn:spo:anon#b0b9744cca03b396b2f41ba46b6f8f1d8c6e07817a0058eda3411fb83649331a::" providerId="AD" clId="Web-{78C188C6-DE45-F332-48FE-092DCA0CF15D}" dt="2023-10-27T13:39:35.990" v="83"/>
          <ac:spMkLst>
            <pc:docMk/>
            <pc:sldMk cId="362916027" sldId="286"/>
            <ac:spMk id="6" creationId="{229E1A62-B5D9-A652-573A-D920C0994DE1}"/>
          </ac:spMkLst>
        </pc:spChg>
        <pc:spChg chg="add">
          <ac:chgData name="Gastbenutzer" userId="S::urn:spo:anon#b0b9744cca03b396b2f41ba46b6f8f1d8c6e07817a0058eda3411fb83649331a::" providerId="AD" clId="Web-{78C188C6-DE45-F332-48FE-092DCA0CF15D}" dt="2023-10-27T13:39:36.022" v="84"/>
          <ac:spMkLst>
            <pc:docMk/>
            <pc:sldMk cId="362916027" sldId="286"/>
            <ac:spMk id="8" creationId="{6C8E9465-A080-8E1C-15D4-8C98F9138FB4}"/>
          </ac:spMkLst>
        </pc:spChg>
      </pc:sldChg>
      <pc:sldChg chg="addSp">
        <pc:chgData name="Gastbenutzer" userId="S::urn:spo:anon#b0b9744cca03b396b2f41ba46b6f8f1d8c6e07817a0058eda3411fb83649331a::" providerId="AD" clId="Web-{78C188C6-DE45-F332-48FE-092DCA0CF15D}" dt="2023-10-27T13:40:10.617" v="93"/>
        <pc:sldMkLst>
          <pc:docMk/>
          <pc:sldMk cId="3941817404" sldId="287"/>
        </pc:sldMkLst>
        <pc:spChg chg="add">
          <ac:chgData name="Gastbenutzer" userId="S::urn:spo:anon#b0b9744cca03b396b2f41ba46b6f8f1d8c6e07817a0058eda3411fb83649331a::" providerId="AD" clId="Web-{78C188C6-DE45-F332-48FE-092DCA0CF15D}" dt="2023-10-27T13:40:10.601" v="92"/>
          <ac:spMkLst>
            <pc:docMk/>
            <pc:sldMk cId="3941817404" sldId="287"/>
            <ac:spMk id="6" creationId="{DED2F47E-89DE-2725-B98E-6F94131DE27C}"/>
          </ac:spMkLst>
        </pc:spChg>
        <pc:spChg chg="add">
          <ac:chgData name="Gastbenutzer" userId="S::urn:spo:anon#b0b9744cca03b396b2f41ba46b6f8f1d8c6e07817a0058eda3411fb83649331a::" providerId="AD" clId="Web-{78C188C6-DE45-F332-48FE-092DCA0CF15D}" dt="2023-10-27T13:40:10.617" v="93"/>
          <ac:spMkLst>
            <pc:docMk/>
            <pc:sldMk cId="3941817404" sldId="287"/>
            <ac:spMk id="10" creationId="{70322F8D-B824-EFA0-D309-DA3A94D49F33}"/>
          </ac:spMkLst>
        </pc:spChg>
      </pc:sldChg>
      <pc:sldChg chg="addSp">
        <pc:chgData name="Gastbenutzer" userId="S::urn:spo:anon#b0b9744cca03b396b2f41ba46b6f8f1d8c6e07817a0058eda3411fb83649331a::" providerId="AD" clId="Web-{78C188C6-DE45-F332-48FE-092DCA0CF15D}" dt="2023-10-27T13:40:17.445" v="95"/>
        <pc:sldMkLst>
          <pc:docMk/>
          <pc:sldMk cId="3457143992" sldId="288"/>
        </pc:sldMkLst>
        <pc:spChg chg="add">
          <ac:chgData name="Gastbenutzer" userId="S::urn:spo:anon#b0b9744cca03b396b2f41ba46b6f8f1d8c6e07817a0058eda3411fb83649331a::" providerId="AD" clId="Web-{78C188C6-DE45-F332-48FE-092DCA0CF15D}" dt="2023-10-27T13:40:17.429" v="94"/>
          <ac:spMkLst>
            <pc:docMk/>
            <pc:sldMk cId="3457143992" sldId="288"/>
            <ac:spMk id="9" creationId="{B722BADB-9F5C-E24E-BDDF-E7F2B585F23D}"/>
          </ac:spMkLst>
        </pc:spChg>
        <pc:spChg chg="add">
          <ac:chgData name="Gastbenutzer" userId="S::urn:spo:anon#b0b9744cca03b396b2f41ba46b6f8f1d8c6e07817a0058eda3411fb83649331a::" providerId="AD" clId="Web-{78C188C6-DE45-F332-48FE-092DCA0CF15D}" dt="2023-10-27T13:40:17.445" v="95"/>
          <ac:spMkLst>
            <pc:docMk/>
            <pc:sldMk cId="3457143992" sldId="288"/>
            <ac:spMk id="12" creationId="{F1CB38A8-488B-AF7C-2F2F-77B01522DA1D}"/>
          </ac:spMkLst>
        </pc:spChg>
      </pc:sldChg>
      <pc:sldChg chg="addSp ord">
        <pc:chgData name="Gastbenutzer" userId="S::urn:spo:anon#b0b9744cca03b396b2f41ba46b6f8f1d8c6e07817a0058eda3411fb83649331a::" providerId="AD" clId="Web-{78C188C6-DE45-F332-48FE-092DCA0CF15D}" dt="2023-10-27T13:40:33.195" v="99"/>
        <pc:sldMkLst>
          <pc:docMk/>
          <pc:sldMk cId="3780549065" sldId="289"/>
        </pc:sldMkLst>
        <pc:spChg chg="add">
          <ac:chgData name="Gastbenutzer" userId="S::urn:spo:anon#b0b9744cca03b396b2f41ba46b6f8f1d8c6e07817a0058eda3411fb83649331a::" providerId="AD" clId="Web-{78C188C6-DE45-F332-48FE-092DCA0CF15D}" dt="2023-10-27T13:40:33.180" v="98"/>
          <ac:spMkLst>
            <pc:docMk/>
            <pc:sldMk cId="3780549065" sldId="289"/>
            <ac:spMk id="7" creationId="{C23221A2-8D1B-42A5-5B7F-74548663C17E}"/>
          </ac:spMkLst>
        </pc:spChg>
        <pc:spChg chg="add">
          <ac:chgData name="Gastbenutzer" userId="S::urn:spo:anon#b0b9744cca03b396b2f41ba46b6f8f1d8c6e07817a0058eda3411fb83649331a::" providerId="AD" clId="Web-{78C188C6-DE45-F332-48FE-092DCA0CF15D}" dt="2023-10-27T13:40:33.195" v="99"/>
          <ac:spMkLst>
            <pc:docMk/>
            <pc:sldMk cId="3780549065" sldId="289"/>
            <ac:spMk id="9" creationId="{84A73EF5-E10E-33D6-DD4B-4AC3D5F1FF5B}"/>
          </ac:spMkLst>
        </pc:spChg>
      </pc:sldChg>
      <pc:sldChg chg="addSp">
        <pc:chgData name="Gastbenutzer" userId="S::urn:spo:anon#b0b9744cca03b396b2f41ba46b6f8f1d8c6e07817a0058eda3411fb83649331a::" providerId="AD" clId="Web-{78C188C6-DE45-F332-48FE-092DCA0CF15D}" dt="2023-10-27T13:40:25.039" v="97"/>
        <pc:sldMkLst>
          <pc:docMk/>
          <pc:sldMk cId="23577313" sldId="290"/>
        </pc:sldMkLst>
        <pc:spChg chg="add">
          <ac:chgData name="Gastbenutzer" userId="S::urn:spo:anon#b0b9744cca03b396b2f41ba46b6f8f1d8c6e07817a0058eda3411fb83649331a::" providerId="AD" clId="Web-{78C188C6-DE45-F332-48FE-092DCA0CF15D}" dt="2023-10-27T13:40:25.023" v="96"/>
          <ac:spMkLst>
            <pc:docMk/>
            <pc:sldMk cId="23577313" sldId="290"/>
            <ac:spMk id="7" creationId="{407D20A9-90A5-2A8C-F843-735C823AC9BF}"/>
          </ac:spMkLst>
        </pc:spChg>
        <pc:spChg chg="add">
          <ac:chgData name="Gastbenutzer" userId="S::urn:spo:anon#b0b9744cca03b396b2f41ba46b6f8f1d8c6e07817a0058eda3411fb83649331a::" providerId="AD" clId="Web-{78C188C6-DE45-F332-48FE-092DCA0CF15D}" dt="2023-10-27T13:40:25.039" v="97"/>
          <ac:spMkLst>
            <pc:docMk/>
            <pc:sldMk cId="23577313" sldId="290"/>
            <ac:spMk id="9" creationId="{890BD5E5-351F-495F-3022-48E00413B9ED}"/>
          </ac:spMkLst>
        </pc:spChg>
      </pc:sldChg>
      <pc:sldChg chg="addSp modSp addCm delCm">
        <pc:chgData name="Gastbenutzer" userId="S::urn:spo:anon#b0b9744cca03b396b2f41ba46b6f8f1d8c6e07817a0058eda3411fb83649331a::" providerId="AD" clId="Web-{78C188C6-DE45-F332-48FE-092DCA0CF15D}" dt="2023-10-27T13:44:06.031" v="157"/>
        <pc:sldMkLst>
          <pc:docMk/>
          <pc:sldMk cId="660532756" sldId="291"/>
        </pc:sldMkLst>
        <pc:spChg chg="add">
          <ac:chgData name="Gastbenutzer" userId="S::urn:spo:anon#b0b9744cca03b396b2f41ba46b6f8f1d8c6e07817a0058eda3411fb83649331a::" providerId="AD" clId="Web-{78C188C6-DE45-F332-48FE-092DCA0CF15D}" dt="2023-10-27T13:44:06.015" v="156"/>
          <ac:spMkLst>
            <pc:docMk/>
            <pc:sldMk cId="660532756" sldId="291"/>
            <ac:spMk id="6" creationId="{9ADD99CC-442E-DAA2-57A6-6ED238D0C81F}"/>
          </ac:spMkLst>
        </pc:spChg>
        <pc:spChg chg="add">
          <ac:chgData name="Gastbenutzer" userId="S::urn:spo:anon#b0b9744cca03b396b2f41ba46b6f8f1d8c6e07817a0058eda3411fb83649331a::" providerId="AD" clId="Web-{78C188C6-DE45-F332-48FE-092DCA0CF15D}" dt="2023-10-27T13:44:06.031" v="157"/>
          <ac:spMkLst>
            <pc:docMk/>
            <pc:sldMk cId="660532756" sldId="291"/>
            <ac:spMk id="8" creationId="{EEA7F521-4B59-A286-7C05-1E438765FE27}"/>
          </ac:spMkLst>
        </pc:spChg>
        <pc:spChg chg="mod">
          <ac:chgData name="Gastbenutzer" userId="S::urn:spo:anon#b0b9744cca03b396b2f41ba46b6f8f1d8c6e07817a0058eda3411fb83649331a::" providerId="AD" clId="Web-{78C188C6-DE45-F332-48FE-092DCA0CF15D}" dt="2023-10-27T08:12:02.866" v="15" actId="20577"/>
          <ac:spMkLst>
            <pc:docMk/>
            <pc:sldMk cId="660532756" sldId="291"/>
            <ac:spMk id="12" creationId="{00000000-0000-0000-0000-000000000000}"/>
          </ac:spMkLst>
        </pc:spChg>
        <pc:extLst>
          <p:ext xmlns:p="http://schemas.openxmlformats.org/presentationml/2006/main" uri="{D6D511B9-2390-475A-947B-AFAB55BFBCF1}">
            <pc226:cmChg xmlns:pc226="http://schemas.microsoft.com/office/powerpoint/2022/06/main/command" chg="add del">
              <pc226:chgData name="Gastbenutzer" userId="S::urn:spo:anon#b0b9744cca03b396b2f41ba46b6f8f1d8c6e07817a0058eda3411fb83649331a::" providerId="AD" clId="Web-{78C188C6-DE45-F332-48FE-092DCA0CF15D}" dt="2023-10-27T12:35:12.633" v="33"/>
              <pc2:cmMkLst xmlns:pc2="http://schemas.microsoft.com/office/powerpoint/2019/9/main/command">
                <pc:docMk/>
                <pc:sldMk cId="660532756" sldId="291"/>
                <pc2:cmMk id="{6E73551A-470F-43C7-A412-4ECF4C8B0E22}"/>
              </pc2:cmMkLst>
            </pc226:cmChg>
          </p:ext>
        </pc:extLst>
      </pc:sldChg>
      <pc:sldChg chg="addSp modSp ord modCm">
        <pc:chgData name="Gastbenutzer" userId="S::urn:spo:anon#b0b9744cca03b396b2f41ba46b6f8f1d8c6e07817a0058eda3411fb83649331a::" providerId="AD" clId="Web-{78C188C6-DE45-F332-48FE-092DCA0CF15D}" dt="2023-10-27T13:43:54.530" v="153"/>
        <pc:sldMkLst>
          <pc:docMk/>
          <pc:sldMk cId="145380074" sldId="293"/>
        </pc:sldMkLst>
        <pc:spChg chg="mod">
          <ac:chgData name="Gastbenutzer" userId="S::urn:spo:anon#b0b9744cca03b396b2f41ba46b6f8f1d8c6e07817a0058eda3411fb83649331a::" providerId="AD" clId="Web-{78C188C6-DE45-F332-48FE-092DCA0CF15D}" dt="2023-10-27T12:39:03.732" v="38" actId="20577"/>
          <ac:spMkLst>
            <pc:docMk/>
            <pc:sldMk cId="145380074" sldId="293"/>
            <ac:spMk id="4" creationId="{00000000-0000-0000-0000-000000000000}"/>
          </ac:spMkLst>
        </pc:spChg>
        <pc:spChg chg="mod">
          <ac:chgData name="Gastbenutzer" userId="S::urn:spo:anon#b0b9744cca03b396b2f41ba46b6f8f1d8c6e07817a0058eda3411fb83649331a::" providerId="AD" clId="Web-{78C188C6-DE45-F332-48FE-092DCA0CF15D}" dt="2023-10-27T08:57:50.497" v="30" actId="1076"/>
          <ac:spMkLst>
            <pc:docMk/>
            <pc:sldMk cId="145380074" sldId="293"/>
            <ac:spMk id="5" creationId="{F39A027A-52A4-95BA-D3DA-40C5F72C41E7}"/>
          </ac:spMkLst>
        </pc:spChg>
        <pc:spChg chg="mod">
          <ac:chgData name="Gastbenutzer" userId="S::urn:spo:anon#b0b9744cca03b396b2f41ba46b6f8f1d8c6e07817a0058eda3411fb83649331a::" providerId="AD" clId="Web-{78C188C6-DE45-F332-48FE-092DCA0CF15D}" dt="2023-10-27T12:38:03.231" v="34" actId="1076"/>
          <ac:spMkLst>
            <pc:docMk/>
            <pc:sldMk cId="145380074" sldId="293"/>
            <ac:spMk id="7" creationId="{00000000-0000-0000-0000-000000000000}"/>
          </ac:spMkLst>
        </pc:spChg>
        <pc:spChg chg="add">
          <ac:chgData name="Gastbenutzer" userId="S::urn:spo:anon#b0b9744cca03b396b2f41ba46b6f8f1d8c6e07817a0058eda3411fb83649331a::" providerId="AD" clId="Web-{78C188C6-DE45-F332-48FE-092DCA0CF15D}" dt="2023-10-27T13:43:54.499" v="152"/>
          <ac:spMkLst>
            <pc:docMk/>
            <pc:sldMk cId="145380074" sldId="293"/>
            <ac:spMk id="9" creationId="{5A02673D-3368-FFA4-3DB9-D726836B2FA2}"/>
          </ac:spMkLst>
        </pc:spChg>
        <pc:spChg chg="add">
          <ac:chgData name="Gastbenutzer" userId="S::urn:spo:anon#b0b9744cca03b396b2f41ba46b6f8f1d8c6e07817a0058eda3411fb83649331a::" providerId="AD" clId="Web-{78C188C6-DE45-F332-48FE-092DCA0CF15D}" dt="2023-10-27T13:43:54.530" v="153"/>
          <ac:spMkLst>
            <pc:docMk/>
            <pc:sldMk cId="145380074" sldId="293"/>
            <ac:spMk id="11" creationId="{6E5790B8-3767-70C5-E9EE-9A5D40796A5B}"/>
          </ac:spMkLst>
        </pc:spChg>
        <pc:spChg chg="mod">
          <ac:chgData name="Gastbenutzer" userId="S::urn:spo:anon#b0b9744cca03b396b2f41ba46b6f8f1d8c6e07817a0058eda3411fb83649331a::" providerId="AD" clId="Web-{78C188C6-DE45-F332-48FE-092DCA0CF15D}" dt="2023-10-27T08:57:45.528" v="29" actId="1076"/>
          <ac:spMkLst>
            <pc:docMk/>
            <pc:sldMk cId="145380074" sldId="293"/>
            <ac:spMk id="12" creationId="{2A7B0EDF-0E44-D0DB-1C79-C07719122296}"/>
          </ac:spMkLst>
        </pc:spChg>
        <pc:extLst>
          <p:ext xmlns:p="http://schemas.openxmlformats.org/presentationml/2006/main" uri="{D6D511B9-2390-475A-947B-AFAB55BFBCF1}">
            <pc226:cmChg xmlns:pc226="http://schemas.microsoft.com/office/powerpoint/2022/06/main/command" chg="mod">
              <pc226:chgData name="Gastbenutzer" userId="S::urn:spo:anon#b0b9744cca03b396b2f41ba46b6f8f1d8c6e07817a0058eda3411fb83649331a::" providerId="AD" clId="Web-{78C188C6-DE45-F332-48FE-092DCA0CF15D}" dt="2023-10-27T12:39:20.436" v="39"/>
              <pc2:cmMkLst xmlns:pc2="http://schemas.microsoft.com/office/powerpoint/2019/9/main/command">
                <pc:docMk/>
                <pc:sldMk cId="145380074" sldId="293"/>
                <pc2:cmMk id="{A003F3CE-60D3-404C-BF19-DFC3B9CB6FE7}"/>
              </pc2:cmMkLst>
              <pc226:cmRplyChg chg="add">
                <pc226:chgData name="Gastbenutzer" userId="S::urn:spo:anon#b0b9744cca03b396b2f41ba46b6f8f1d8c6e07817a0058eda3411fb83649331a::" providerId="AD" clId="Web-{78C188C6-DE45-F332-48FE-092DCA0CF15D}" dt="2023-10-27T12:39:20.436" v="39"/>
                <pc2:cmRplyMkLst xmlns:pc2="http://schemas.microsoft.com/office/powerpoint/2019/9/main/command">
                  <pc:docMk/>
                  <pc:sldMk cId="145380074" sldId="293"/>
                  <pc2:cmMk id="{A003F3CE-60D3-404C-BF19-DFC3B9CB6FE7}"/>
                  <pc2:cmRplyMk id="{B7CC2F55-1A0D-418D-A635-3BAE3DCC901B}"/>
                </pc2:cmRplyMkLst>
              </pc226:cmRplyChg>
            </pc226:cmChg>
          </p:ext>
        </pc:extLst>
      </pc:sldChg>
      <pc:sldChg chg="addSp">
        <pc:chgData name="Gastbenutzer" userId="S::urn:spo:anon#b0b9744cca03b396b2f41ba46b6f8f1d8c6e07817a0058eda3411fb83649331a::" providerId="AD" clId="Web-{78C188C6-DE45-F332-48FE-092DCA0CF15D}" dt="2023-10-27T13:44:26.266" v="165"/>
        <pc:sldMkLst>
          <pc:docMk/>
          <pc:sldMk cId="816225780" sldId="297"/>
        </pc:sldMkLst>
        <pc:spChg chg="add">
          <ac:chgData name="Gastbenutzer" userId="S::urn:spo:anon#b0b9744cca03b396b2f41ba46b6f8f1d8c6e07817a0058eda3411fb83649331a::" providerId="AD" clId="Web-{78C188C6-DE45-F332-48FE-092DCA0CF15D}" dt="2023-10-27T13:44:26.234" v="164"/>
          <ac:spMkLst>
            <pc:docMk/>
            <pc:sldMk cId="816225780" sldId="297"/>
            <ac:spMk id="7" creationId="{BBFC17F4-2609-9997-1350-4ACE671F18B5}"/>
          </ac:spMkLst>
        </pc:spChg>
        <pc:spChg chg="add">
          <ac:chgData name="Gastbenutzer" userId="S::urn:spo:anon#b0b9744cca03b396b2f41ba46b6f8f1d8c6e07817a0058eda3411fb83649331a::" providerId="AD" clId="Web-{78C188C6-DE45-F332-48FE-092DCA0CF15D}" dt="2023-10-27T13:44:26.266" v="165"/>
          <ac:spMkLst>
            <pc:docMk/>
            <pc:sldMk cId="816225780" sldId="297"/>
            <ac:spMk id="9" creationId="{CE993190-106E-80B1-2A94-8CB1AD9C43E4}"/>
          </ac:spMkLst>
        </pc:spChg>
      </pc:sldChg>
    </pc:docChg>
  </pc:docChgLst>
  <pc:docChgLst>
    <pc:chgData name="Gastbenutzer" userId="S::urn:spo:anon#b0b9744cca03b396b2f41ba46b6f8f1d8c6e07817a0058eda3411fb83649331a::" providerId="AD" clId="Web-{1A730D95-EFC7-DA5B-8F8A-A5E68A5D8BA3}"/>
    <pc:docChg chg="addSld delSld modSld sldOrd">
      <pc:chgData name="Gastbenutzer" userId="S::urn:spo:anon#b0b9744cca03b396b2f41ba46b6f8f1d8c6e07817a0058eda3411fb83649331a::" providerId="AD" clId="Web-{1A730D95-EFC7-DA5B-8F8A-A5E68A5D8BA3}" dt="2023-10-30T16:26:58.690" v="520"/>
      <pc:docMkLst>
        <pc:docMk/>
      </pc:docMkLst>
      <pc:sldChg chg="del">
        <pc:chgData name="Gastbenutzer" userId="S::urn:spo:anon#b0b9744cca03b396b2f41ba46b6f8f1d8c6e07817a0058eda3411fb83649331a::" providerId="AD" clId="Web-{1A730D95-EFC7-DA5B-8F8A-A5E68A5D8BA3}" dt="2023-10-30T14:08:53.095" v="95"/>
        <pc:sldMkLst>
          <pc:docMk/>
          <pc:sldMk cId="0" sldId="258"/>
        </pc:sldMkLst>
      </pc:sldChg>
      <pc:sldChg chg="modSp modCm modNotes">
        <pc:chgData name="Gastbenutzer" userId="S::urn:spo:anon#b0b9744cca03b396b2f41ba46b6f8f1d8c6e07817a0058eda3411fb83649331a::" providerId="AD" clId="Web-{1A730D95-EFC7-DA5B-8F8A-A5E68A5D8BA3}" dt="2023-10-30T14:51:36.741" v="420"/>
        <pc:sldMkLst>
          <pc:docMk/>
          <pc:sldMk cId="0" sldId="259"/>
        </pc:sldMkLst>
        <pc:spChg chg="ord">
          <ac:chgData name="Gastbenutzer" userId="S::urn:spo:anon#b0b9744cca03b396b2f41ba46b6f8f1d8c6e07817a0058eda3411fb83649331a::" providerId="AD" clId="Web-{1A730D95-EFC7-DA5B-8F8A-A5E68A5D8BA3}" dt="2023-10-30T10:57:49.251" v="2"/>
          <ac:spMkLst>
            <pc:docMk/>
            <pc:sldMk cId="0" sldId="259"/>
            <ac:spMk id="2" creationId="{DE9266E4-372A-5EF6-AFA1-AA63E4661A10}"/>
          </ac:spMkLst>
        </pc:spChg>
        <pc:spChg chg="mod">
          <ac:chgData name="Gastbenutzer" userId="S::urn:spo:anon#b0b9744cca03b396b2f41ba46b6f8f1d8c6e07817a0058eda3411fb83649331a::" providerId="AD" clId="Web-{1A730D95-EFC7-DA5B-8F8A-A5E68A5D8BA3}" dt="2023-10-30T14:21:41.078" v="178" actId="20577"/>
          <ac:spMkLst>
            <pc:docMk/>
            <pc:sldMk cId="0" sldId="259"/>
            <ac:spMk id="3" creationId="{567AAB2B-6518-A93C-30F1-22AABE61B709}"/>
          </ac:spMkLst>
        </pc:spChg>
        <pc:spChg chg="mod">
          <ac:chgData name="Gastbenutzer" userId="S::urn:spo:anon#b0b9744cca03b396b2f41ba46b6f8f1d8c6e07817a0058eda3411fb83649331a::" providerId="AD" clId="Web-{1A730D95-EFC7-DA5B-8F8A-A5E68A5D8BA3}" dt="2023-10-30T12:11:19.125" v="19" actId="20577"/>
          <ac:spMkLst>
            <pc:docMk/>
            <pc:sldMk cId="0" sldId="259"/>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Gastbenutzer" userId="S::urn:spo:anon#b0b9744cca03b396b2f41ba46b6f8f1d8c6e07817a0058eda3411fb83649331a::" providerId="AD" clId="Web-{1A730D95-EFC7-DA5B-8F8A-A5E68A5D8BA3}" dt="2023-10-30T14:21:39.984" v="177" actId="20577"/>
              <pc2:cmMkLst xmlns:pc2="http://schemas.microsoft.com/office/powerpoint/2019/9/main/command">
                <pc:docMk/>
                <pc:sldMk cId="0" sldId="259"/>
                <pc2:cmMk id="{B914AACF-4A4A-47DF-8B5D-AC45CC8B0F5B}"/>
              </pc2:cmMkLst>
            </pc226:cmChg>
          </p:ext>
        </pc:extLst>
      </pc:sldChg>
      <pc:sldChg chg="modSp modNotes">
        <pc:chgData name="Gastbenutzer" userId="S::urn:spo:anon#b0b9744cca03b396b2f41ba46b6f8f1d8c6e07817a0058eda3411fb83649331a::" providerId="AD" clId="Web-{1A730D95-EFC7-DA5B-8F8A-A5E68A5D8BA3}" dt="2023-10-30T14:51:41.913" v="422"/>
        <pc:sldMkLst>
          <pc:docMk/>
          <pc:sldMk cId="0" sldId="260"/>
        </pc:sldMkLst>
        <pc:spChg chg="mod">
          <ac:chgData name="Gastbenutzer" userId="S::urn:spo:anon#b0b9744cca03b396b2f41ba46b6f8f1d8c6e07817a0058eda3411fb83649331a::" providerId="AD" clId="Web-{1A730D95-EFC7-DA5B-8F8A-A5E68A5D8BA3}" dt="2023-10-30T14:21:48.141" v="183" actId="20577"/>
          <ac:spMkLst>
            <pc:docMk/>
            <pc:sldMk cId="0" sldId="260"/>
            <ac:spMk id="10" creationId="{8D66832E-D8C3-0C63-AB6A-11E1F56108F1}"/>
          </ac:spMkLst>
        </pc:spChg>
      </pc:sldChg>
      <pc:sldChg chg="modSp modNotes">
        <pc:chgData name="Gastbenutzer" userId="S::urn:spo:anon#b0b9744cca03b396b2f41ba46b6f8f1d8c6e07817a0058eda3411fb83649331a::" providerId="AD" clId="Web-{1A730D95-EFC7-DA5B-8F8A-A5E68A5D8BA3}" dt="2023-10-30T15:44:57.985" v="500" actId="14100"/>
        <pc:sldMkLst>
          <pc:docMk/>
          <pc:sldMk cId="0" sldId="261"/>
        </pc:sldMkLst>
        <pc:spChg chg="mod">
          <ac:chgData name="Gastbenutzer" userId="S::urn:spo:anon#b0b9744cca03b396b2f41ba46b6f8f1d8c6e07817a0058eda3411fb83649331a::" providerId="AD" clId="Web-{1A730D95-EFC7-DA5B-8F8A-A5E68A5D8BA3}" dt="2023-10-30T15:44:57.985" v="500" actId="14100"/>
          <ac:spMkLst>
            <pc:docMk/>
            <pc:sldMk cId="0" sldId="261"/>
            <ac:spMk id="4" creationId="{00000000-0000-0000-0000-000000000000}"/>
          </ac:spMkLst>
        </pc:spChg>
        <pc:spChg chg="mod">
          <ac:chgData name="Gastbenutzer" userId="S::urn:spo:anon#b0b9744cca03b396b2f41ba46b6f8f1d8c6e07817a0058eda3411fb83649331a::" providerId="AD" clId="Web-{1A730D95-EFC7-DA5B-8F8A-A5E68A5D8BA3}" dt="2023-10-30T15:42:52.856" v="473" actId="1076"/>
          <ac:spMkLst>
            <pc:docMk/>
            <pc:sldMk cId="0" sldId="261"/>
            <ac:spMk id="5" creationId="{00000000-0000-0000-0000-000000000000}"/>
          </ac:spMkLst>
        </pc:spChg>
        <pc:spChg chg="mod">
          <ac:chgData name="Gastbenutzer" userId="S::urn:spo:anon#b0b9744cca03b396b2f41ba46b6f8f1d8c6e07817a0058eda3411fb83649331a::" providerId="AD" clId="Web-{1A730D95-EFC7-DA5B-8F8A-A5E68A5D8BA3}" dt="2023-10-30T14:21:54.032" v="188" actId="20577"/>
          <ac:spMkLst>
            <pc:docMk/>
            <pc:sldMk cId="0" sldId="261"/>
            <ac:spMk id="15" creationId="{CFFEDE76-82B2-09A2-9FCF-838B0AD6A697}"/>
          </ac:spMkLst>
        </pc:spChg>
      </pc:sldChg>
      <pc:sldChg chg="modSp modNotes">
        <pc:chgData name="Gastbenutzer" userId="S::urn:spo:anon#b0b9744cca03b396b2f41ba46b6f8f1d8c6e07817a0058eda3411fb83649331a::" providerId="AD" clId="Web-{1A730D95-EFC7-DA5B-8F8A-A5E68A5D8BA3}" dt="2023-10-30T14:51:48.851" v="426"/>
        <pc:sldMkLst>
          <pc:docMk/>
          <pc:sldMk cId="0" sldId="262"/>
        </pc:sldMkLst>
        <pc:spChg chg="mod">
          <ac:chgData name="Gastbenutzer" userId="S::urn:spo:anon#b0b9744cca03b396b2f41ba46b6f8f1d8c6e07817a0058eda3411fb83649331a::" providerId="AD" clId="Web-{1A730D95-EFC7-DA5B-8F8A-A5E68A5D8BA3}" dt="2023-10-30T14:22:11.579" v="196" actId="20577"/>
          <ac:spMkLst>
            <pc:docMk/>
            <pc:sldMk cId="0" sldId="262"/>
            <ac:spMk id="7" creationId="{7FE14EFB-01D1-253D-443D-140CED71A46B}"/>
          </ac:spMkLst>
        </pc:spChg>
      </pc:sldChg>
      <pc:sldChg chg="addSp modSp modNotes">
        <pc:chgData name="Gastbenutzer" userId="S::urn:spo:anon#b0b9744cca03b396b2f41ba46b6f8f1d8c6e07817a0058eda3411fb83649331a::" providerId="AD" clId="Web-{1A730D95-EFC7-DA5B-8F8A-A5E68A5D8BA3}" dt="2023-10-30T15:43:16.607" v="479" actId="1076"/>
        <pc:sldMkLst>
          <pc:docMk/>
          <pc:sldMk cId="0" sldId="263"/>
        </pc:sldMkLst>
        <pc:spChg chg="mod">
          <ac:chgData name="Gastbenutzer" userId="S::urn:spo:anon#b0b9744cca03b396b2f41ba46b6f8f1d8c6e07817a0058eda3411fb83649331a::" providerId="AD" clId="Web-{1A730D95-EFC7-DA5B-8F8A-A5E68A5D8BA3}" dt="2023-10-30T15:43:03.966" v="474" actId="1076"/>
          <ac:spMkLst>
            <pc:docMk/>
            <pc:sldMk cId="0" sldId="263"/>
            <ac:spMk id="4" creationId="{9EC38599-8430-33A6-3DB4-29764E14F1AD}"/>
          </ac:spMkLst>
        </pc:spChg>
        <pc:spChg chg="add ord">
          <ac:chgData name="Gastbenutzer" userId="S::urn:spo:anon#b0b9744cca03b396b2f41ba46b6f8f1d8c6e07817a0058eda3411fb83649331a::" providerId="AD" clId="Web-{1A730D95-EFC7-DA5B-8F8A-A5E68A5D8BA3}" dt="2023-10-30T10:59:10.413" v="6"/>
          <ac:spMkLst>
            <pc:docMk/>
            <pc:sldMk cId="0" sldId="263"/>
            <ac:spMk id="5" creationId="{42A82198-E924-5B88-92B3-A1EDF1011DE5}"/>
          </ac:spMkLst>
        </pc:spChg>
        <pc:spChg chg="mod">
          <ac:chgData name="Gastbenutzer" userId="S::urn:spo:anon#b0b9744cca03b396b2f41ba46b6f8f1d8c6e07817a0058eda3411fb83649331a::" providerId="AD" clId="Web-{1A730D95-EFC7-DA5B-8F8A-A5E68A5D8BA3}" dt="2023-10-30T15:43:16.575" v="475" actId="1076"/>
          <ac:spMkLst>
            <pc:docMk/>
            <pc:sldMk cId="0" sldId="263"/>
            <ac:spMk id="9" creationId="{00000000-0000-0000-0000-000000000000}"/>
          </ac:spMkLst>
        </pc:spChg>
        <pc:spChg chg="mod">
          <ac:chgData name="Gastbenutzer" userId="S::urn:spo:anon#b0b9744cca03b396b2f41ba46b6f8f1d8c6e07817a0058eda3411fb83649331a::" providerId="AD" clId="Web-{1A730D95-EFC7-DA5B-8F8A-A5E68A5D8BA3}" dt="2023-10-30T15:43:16.591" v="476" actId="1076"/>
          <ac:spMkLst>
            <pc:docMk/>
            <pc:sldMk cId="0" sldId="263"/>
            <ac:spMk id="10" creationId="{00000000-0000-0000-0000-000000000000}"/>
          </ac:spMkLst>
        </pc:spChg>
        <pc:spChg chg="mod">
          <ac:chgData name="Gastbenutzer" userId="S::urn:spo:anon#b0b9744cca03b396b2f41ba46b6f8f1d8c6e07817a0058eda3411fb83649331a::" providerId="AD" clId="Web-{1A730D95-EFC7-DA5B-8F8A-A5E68A5D8BA3}" dt="2023-10-30T15:43:16.591" v="477" actId="1076"/>
          <ac:spMkLst>
            <pc:docMk/>
            <pc:sldMk cId="0" sldId="263"/>
            <ac:spMk id="16" creationId="{00000000-0000-0000-0000-000000000000}"/>
          </ac:spMkLst>
        </pc:spChg>
        <pc:picChg chg="mod">
          <ac:chgData name="Gastbenutzer" userId="S::urn:spo:anon#b0b9744cca03b396b2f41ba46b6f8f1d8c6e07817a0058eda3411fb83649331a::" providerId="AD" clId="Web-{1A730D95-EFC7-DA5B-8F8A-A5E68A5D8BA3}" dt="2023-10-30T15:43:16.607" v="478" actId="1076"/>
          <ac:picMkLst>
            <pc:docMk/>
            <pc:sldMk cId="0" sldId="263"/>
            <ac:picMk id="6" creationId="{926971DE-8074-BCFA-FBFA-F2A2254D49CA}"/>
          </ac:picMkLst>
        </pc:picChg>
        <pc:picChg chg="mod">
          <ac:chgData name="Gastbenutzer" userId="S::urn:spo:anon#b0b9744cca03b396b2f41ba46b6f8f1d8c6e07817a0058eda3411fb83649331a::" providerId="AD" clId="Web-{1A730D95-EFC7-DA5B-8F8A-A5E68A5D8BA3}" dt="2023-10-30T15:43:16.607" v="479" actId="1076"/>
          <ac:picMkLst>
            <pc:docMk/>
            <pc:sldMk cId="0" sldId="263"/>
            <ac:picMk id="18" creationId="{308BFA3A-4E49-B80C-9E0F-5283A349E5B2}"/>
          </ac:picMkLst>
        </pc:picChg>
      </pc:sldChg>
      <pc:sldChg chg="modSp modNotes">
        <pc:chgData name="Gastbenutzer" userId="S::urn:spo:anon#b0b9744cca03b396b2f41ba46b6f8f1d8c6e07817a0058eda3411fb83649331a::" providerId="AD" clId="Web-{1A730D95-EFC7-DA5B-8F8A-A5E68A5D8BA3}" dt="2023-10-30T15:43:50.108" v="489" actId="1076"/>
        <pc:sldMkLst>
          <pc:docMk/>
          <pc:sldMk cId="0" sldId="264"/>
        </pc:sldMkLst>
        <pc:spChg chg="ord">
          <ac:chgData name="Gastbenutzer" userId="S::urn:spo:anon#b0b9744cca03b396b2f41ba46b6f8f1d8c6e07817a0058eda3411fb83649331a::" providerId="AD" clId="Web-{1A730D95-EFC7-DA5B-8F8A-A5E68A5D8BA3}" dt="2023-10-30T10:58:38.254" v="4"/>
          <ac:spMkLst>
            <pc:docMk/>
            <pc:sldMk cId="0" sldId="264"/>
            <ac:spMk id="2" creationId="{00000000-0000-0000-0000-000000000000}"/>
          </ac:spMkLst>
        </pc:spChg>
        <pc:spChg chg="mod">
          <ac:chgData name="Gastbenutzer" userId="S::urn:spo:anon#b0b9744cca03b396b2f41ba46b6f8f1d8c6e07817a0058eda3411fb83649331a::" providerId="AD" clId="Web-{1A730D95-EFC7-DA5B-8F8A-A5E68A5D8BA3}" dt="2023-10-30T15:43:50.092" v="486" actId="1076"/>
          <ac:spMkLst>
            <pc:docMk/>
            <pc:sldMk cId="0" sldId="264"/>
            <ac:spMk id="4" creationId="{DC0B49FD-7A2A-F2E4-BF1D-9C09C63DA969}"/>
          </ac:spMkLst>
        </pc:spChg>
        <pc:spChg chg="ord">
          <ac:chgData name="Gastbenutzer" userId="S::urn:spo:anon#b0b9744cca03b396b2f41ba46b6f8f1d8c6e07817a0058eda3411fb83649331a::" providerId="AD" clId="Web-{1A730D95-EFC7-DA5B-8F8A-A5E68A5D8BA3}" dt="2023-10-30T10:58:28.535" v="3"/>
          <ac:spMkLst>
            <pc:docMk/>
            <pc:sldMk cId="0" sldId="264"/>
            <ac:spMk id="7" creationId="{AF2FFFDE-77CE-36E3-D4D0-DF588000EFBA}"/>
          </ac:spMkLst>
        </pc:spChg>
        <pc:spChg chg="mod">
          <ac:chgData name="Gastbenutzer" userId="S::urn:spo:anon#b0b9744cca03b396b2f41ba46b6f8f1d8c6e07817a0058eda3411fb83649331a::" providerId="AD" clId="Web-{1A730D95-EFC7-DA5B-8F8A-A5E68A5D8BA3}" dt="2023-10-30T15:43:50.029" v="480" actId="1076"/>
          <ac:spMkLst>
            <pc:docMk/>
            <pc:sldMk cId="0" sldId="264"/>
            <ac:spMk id="9" creationId="{00000000-0000-0000-0000-000000000000}"/>
          </ac:spMkLst>
        </pc:spChg>
        <pc:spChg chg="mod">
          <ac:chgData name="Gastbenutzer" userId="S::urn:spo:anon#b0b9744cca03b396b2f41ba46b6f8f1d8c6e07817a0058eda3411fb83649331a::" providerId="AD" clId="Web-{1A730D95-EFC7-DA5B-8F8A-A5E68A5D8BA3}" dt="2023-10-30T15:43:50.045" v="481" actId="1076"/>
          <ac:spMkLst>
            <pc:docMk/>
            <pc:sldMk cId="0" sldId="264"/>
            <ac:spMk id="10" creationId="{00000000-0000-0000-0000-000000000000}"/>
          </ac:spMkLst>
        </pc:spChg>
        <pc:spChg chg="mod">
          <ac:chgData name="Gastbenutzer" userId="S::urn:spo:anon#b0b9744cca03b396b2f41ba46b6f8f1d8c6e07817a0058eda3411fb83649331a::" providerId="AD" clId="Web-{1A730D95-EFC7-DA5B-8F8A-A5E68A5D8BA3}" dt="2023-10-30T15:43:50.045" v="482" actId="1076"/>
          <ac:spMkLst>
            <pc:docMk/>
            <pc:sldMk cId="0" sldId="264"/>
            <ac:spMk id="11" creationId="{00000000-0000-0000-0000-000000000000}"/>
          </ac:spMkLst>
        </pc:spChg>
        <pc:spChg chg="mod">
          <ac:chgData name="Gastbenutzer" userId="S::urn:spo:anon#b0b9744cca03b396b2f41ba46b6f8f1d8c6e07817a0058eda3411fb83649331a::" providerId="AD" clId="Web-{1A730D95-EFC7-DA5B-8F8A-A5E68A5D8BA3}" dt="2023-10-30T15:43:50.061" v="483" actId="1076"/>
          <ac:spMkLst>
            <pc:docMk/>
            <pc:sldMk cId="0" sldId="264"/>
            <ac:spMk id="12" creationId="{00000000-0000-0000-0000-000000000000}"/>
          </ac:spMkLst>
        </pc:spChg>
        <pc:spChg chg="mod">
          <ac:chgData name="Gastbenutzer" userId="S::urn:spo:anon#b0b9744cca03b396b2f41ba46b6f8f1d8c6e07817a0058eda3411fb83649331a::" providerId="AD" clId="Web-{1A730D95-EFC7-DA5B-8F8A-A5E68A5D8BA3}" dt="2023-10-30T15:43:50.076" v="484" actId="1076"/>
          <ac:spMkLst>
            <pc:docMk/>
            <pc:sldMk cId="0" sldId="264"/>
            <ac:spMk id="13" creationId="{00000000-0000-0000-0000-000000000000}"/>
          </ac:spMkLst>
        </pc:spChg>
        <pc:picChg chg="mod">
          <ac:chgData name="Gastbenutzer" userId="S::urn:spo:anon#b0b9744cca03b396b2f41ba46b6f8f1d8c6e07817a0058eda3411fb83649331a::" providerId="AD" clId="Web-{1A730D95-EFC7-DA5B-8F8A-A5E68A5D8BA3}" dt="2023-10-30T15:43:50.092" v="487" actId="1076"/>
          <ac:picMkLst>
            <pc:docMk/>
            <pc:sldMk cId="0" sldId="264"/>
            <ac:picMk id="6" creationId="{759000A2-F4CE-FB13-56C2-20EDA77DCA8B}"/>
          </ac:picMkLst>
        </pc:picChg>
        <pc:picChg chg="mod">
          <ac:chgData name="Gastbenutzer" userId="S::urn:spo:anon#b0b9744cca03b396b2f41ba46b6f8f1d8c6e07817a0058eda3411fb83649331a::" providerId="AD" clId="Web-{1A730D95-EFC7-DA5B-8F8A-A5E68A5D8BA3}" dt="2023-10-30T15:43:50.108" v="488" actId="1076"/>
          <ac:picMkLst>
            <pc:docMk/>
            <pc:sldMk cId="0" sldId="264"/>
            <ac:picMk id="16" creationId="{B84B2294-0E64-3289-1303-1CBD6A132EE8}"/>
          </ac:picMkLst>
        </pc:picChg>
        <pc:picChg chg="mod">
          <ac:chgData name="Gastbenutzer" userId="S::urn:spo:anon#b0b9744cca03b396b2f41ba46b6f8f1d8c6e07817a0058eda3411fb83649331a::" providerId="AD" clId="Web-{1A730D95-EFC7-DA5B-8F8A-A5E68A5D8BA3}" dt="2023-10-30T15:43:50.108" v="489" actId="1076"/>
          <ac:picMkLst>
            <pc:docMk/>
            <pc:sldMk cId="0" sldId="264"/>
            <ac:picMk id="18" creationId="{D4EAFF72-A384-D0F2-BC4A-BBD47F7F13A4}"/>
          </ac:picMkLst>
        </pc:picChg>
        <pc:picChg chg="mod">
          <ac:chgData name="Gastbenutzer" userId="S::urn:spo:anon#b0b9744cca03b396b2f41ba46b6f8f1d8c6e07817a0058eda3411fb83649331a::" providerId="AD" clId="Web-{1A730D95-EFC7-DA5B-8F8A-A5E68A5D8BA3}" dt="2023-10-30T15:43:50.076" v="485" actId="1076"/>
          <ac:picMkLst>
            <pc:docMk/>
            <pc:sldMk cId="0" sldId="264"/>
            <ac:picMk id="29" creationId="{1791937C-970A-32E7-AEA5-4280807F581D}"/>
          </ac:picMkLst>
        </pc:picChg>
      </pc:sldChg>
      <pc:sldChg chg="modSp modNotes">
        <pc:chgData name="Gastbenutzer" userId="S::urn:spo:anon#b0b9744cca03b396b2f41ba46b6f8f1d8c6e07817a0058eda3411fb83649331a::" providerId="AD" clId="Web-{1A730D95-EFC7-DA5B-8F8A-A5E68A5D8BA3}" dt="2023-10-30T15:44:04.233" v="491" actId="20577"/>
        <pc:sldMkLst>
          <pc:docMk/>
          <pc:sldMk cId="0" sldId="265"/>
        </pc:sldMkLst>
        <pc:spChg chg="mod">
          <ac:chgData name="Gastbenutzer" userId="S::urn:spo:anon#b0b9744cca03b396b2f41ba46b6f8f1d8c6e07817a0058eda3411fb83649331a::" providerId="AD" clId="Web-{1A730D95-EFC7-DA5B-8F8A-A5E68A5D8BA3}" dt="2023-10-30T15:44:04.233" v="491" actId="20577"/>
          <ac:spMkLst>
            <pc:docMk/>
            <pc:sldMk cId="0" sldId="265"/>
            <ac:spMk id="5" creationId="{00000000-0000-0000-0000-000000000000}"/>
          </ac:spMkLst>
        </pc:spChg>
      </pc:sldChg>
      <pc:sldChg chg="modSp modNotes">
        <pc:chgData name="Gastbenutzer" userId="S::urn:spo:anon#b0b9744cca03b396b2f41ba46b6f8f1d8c6e07817a0058eda3411fb83649331a::" providerId="AD" clId="Web-{1A730D95-EFC7-DA5B-8F8A-A5E68A5D8BA3}" dt="2023-10-30T16:21:27.523" v="510" actId="20577"/>
        <pc:sldMkLst>
          <pc:docMk/>
          <pc:sldMk cId="0" sldId="266"/>
        </pc:sldMkLst>
        <pc:spChg chg="mod">
          <ac:chgData name="Gastbenutzer" userId="S::urn:spo:anon#b0b9744cca03b396b2f41ba46b6f8f1d8c6e07817a0058eda3411fb83649331a::" providerId="AD" clId="Web-{1A730D95-EFC7-DA5B-8F8A-A5E68A5D8BA3}" dt="2023-10-30T16:21:27.523" v="510" actId="20577"/>
          <ac:spMkLst>
            <pc:docMk/>
            <pc:sldMk cId="0" sldId="266"/>
            <ac:spMk id="10" creationId="{00000000-0000-0000-0000-000000000000}"/>
          </ac:spMkLst>
        </pc:spChg>
      </pc:sldChg>
      <pc:sldChg chg="modSp modCm modNotes">
        <pc:chgData name="Gastbenutzer" userId="S::urn:spo:anon#b0b9744cca03b396b2f41ba46b6f8f1d8c6e07817a0058eda3411fb83649331a::" providerId="AD" clId="Web-{1A730D95-EFC7-DA5B-8F8A-A5E68A5D8BA3}" dt="2023-10-30T16:21:47.914" v="513" actId="1076"/>
        <pc:sldMkLst>
          <pc:docMk/>
          <pc:sldMk cId="0" sldId="267"/>
        </pc:sldMkLst>
        <pc:spChg chg="ord">
          <ac:chgData name="Gastbenutzer" userId="S::urn:spo:anon#b0b9744cca03b396b2f41ba46b6f8f1d8c6e07817a0058eda3411fb83649331a::" providerId="AD" clId="Web-{1A730D95-EFC7-DA5B-8F8A-A5E68A5D8BA3}" dt="2023-10-30T11:12:18.719" v="8"/>
          <ac:spMkLst>
            <pc:docMk/>
            <pc:sldMk cId="0" sldId="267"/>
            <ac:spMk id="3" creationId="{00000000-0000-0000-0000-000000000000}"/>
          </ac:spMkLst>
        </pc:spChg>
        <pc:spChg chg="mod">
          <ac:chgData name="Gastbenutzer" userId="S::urn:spo:anon#b0b9744cca03b396b2f41ba46b6f8f1d8c6e07817a0058eda3411fb83649331a::" providerId="AD" clId="Web-{1A730D95-EFC7-DA5B-8F8A-A5E68A5D8BA3}" dt="2023-10-30T15:44:44.437" v="499" actId="20577"/>
          <ac:spMkLst>
            <pc:docMk/>
            <pc:sldMk cId="0" sldId="267"/>
            <ac:spMk id="11" creationId="{2663FC59-94F9-45E9-3A22-9A976E95CBF5}"/>
          </ac:spMkLst>
        </pc:spChg>
        <pc:spChg chg="mod">
          <ac:chgData name="Gastbenutzer" userId="S::urn:spo:anon#b0b9744cca03b396b2f41ba46b6f8f1d8c6e07817a0058eda3411fb83649331a::" providerId="AD" clId="Web-{1A730D95-EFC7-DA5B-8F8A-A5E68A5D8BA3}" dt="2023-10-30T16:21:47.898" v="512" actId="1076"/>
          <ac:spMkLst>
            <pc:docMk/>
            <pc:sldMk cId="0" sldId="267"/>
            <ac:spMk id="14" creationId="{05F0BF4D-1442-22EC-9C11-B1EF6563219B}"/>
          </ac:spMkLst>
        </pc:spChg>
        <pc:spChg chg="mod">
          <ac:chgData name="Gastbenutzer" userId="S::urn:spo:anon#b0b9744cca03b396b2f41ba46b6f8f1d8c6e07817a0058eda3411fb83649331a::" providerId="AD" clId="Web-{1A730D95-EFC7-DA5B-8F8A-A5E68A5D8BA3}" dt="2023-10-30T16:21:47.914" v="513" actId="1076"/>
          <ac:spMkLst>
            <pc:docMk/>
            <pc:sldMk cId="0" sldId="267"/>
            <ac:spMk id="15" creationId="{35E5C97B-E33E-5BA5-7824-5F61639180E6}"/>
          </ac:spMkLst>
        </pc:spChg>
        <pc:extLst>
          <p:ext xmlns:p="http://schemas.openxmlformats.org/presentationml/2006/main" uri="{D6D511B9-2390-475A-947B-AFAB55BFBCF1}">
            <pc226:cmChg xmlns:pc226="http://schemas.microsoft.com/office/powerpoint/2022/06/main/command" chg="mod">
              <pc226:chgData name="Gastbenutzer" userId="S::urn:spo:anon#b0b9744cca03b396b2f41ba46b6f8f1d8c6e07817a0058eda3411fb83649331a::" providerId="AD" clId="Web-{1A730D95-EFC7-DA5B-8F8A-A5E68A5D8BA3}" dt="2023-10-30T15:44:32.250" v="497" actId="20577"/>
              <pc2:cmMkLst xmlns:pc2="http://schemas.microsoft.com/office/powerpoint/2019/9/main/command">
                <pc:docMk/>
                <pc:sldMk cId="0" sldId="267"/>
                <pc2:cmMk id="{CF086009-FD2E-4AFD-8214-7BAFD653AF99}"/>
              </pc2:cmMkLst>
            </pc226:cmChg>
          </p:ext>
        </pc:extLst>
      </pc:sldChg>
      <pc:sldChg chg="modSp modCm modNotes">
        <pc:chgData name="Gastbenutzer" userId="S::urn:spo:anon#b0b9744cca03b396b2f41ba46b6f8f1d8c6e07817a0058eda3411fb83649331a::" providerId="AD" clId="Web-{1A730D95-EFC7-DA5B-8F8A-A5E68A5D8BA3}" dt="2023-10-30T16:25:12.530" v="519"/>
        <pc:sldMkLst>
          <pc:docMk/>
          <pc:sldMk cId="0" sldId="269"/>
        </pc:sldMkLst>
        <pc:spChg chg="mod">
          <ac:chgData name="Gastbenutzer" userId="S::urn:spo:anon#b0b9744cca03b396b2f41ba46b6f8f1d8c6e07817a0058eda3411fb83649331a::" providerId="AD" clId="Web-{1A730D95-EFC7-DA5B-8F8A-A5E68A5D8BA3}" dt="2023-10-30T16:24:52.529" v="517" actId="1076"/>
          <ac:spMkLst>
            <pc:docMk/>
            <pc:sldMk cId="0" sldId="269"/>
            <ac:spMk id="4" creationId="{00000000-0000-0000-0000-000000000000}"/>
          </ac:spMkLst>
        </pc:spChg>
        <pc:spChg chg="mod">
          <ac:chgData name="Gastbenutzer" userId="S::urn:spo:anon#b0b9744cca03b396b2f41ba46b6f8f1d8c6e07817a0058eda3411fb83649331a::" providerId="AD" clId="Web-{1A730D95-EFC7-DA5B-8F8A-A5E68A5D8BA3}" dt="2023-10-30T16:24:52.545" v="518" actId="1076"/>
          <ac:spMkLst>
            <pc:docMk/>
            <pc:sldMk cId="0" sldId="269"/>
            <ac:spMk id="7" creationId="{00000000-0000-0000-0000-000000000000}"/>
          </ac:spMkLst>
        </pc:spChg>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1A730D95-EFC7-DA5B-8F8A-A5E68A5D8BA3}" dt="2023-10-30T16:25:12.530" v="519"/>
              <pc2:cmMkLst xmlns:pc2="http://schemas.microsoft.com/office/powerpoint/2019/9/main/command">
                <pc:docMk/>
                <pc:sldMk cId="0" sldId="269"/>
                <pc2:cmMk id="{FBCC0B16-4A4C-43B2-A46C-51291546CD3A}"/>
              </pc2:cmMkLst>
              <pc226:cmRplyChg chg="mod">
                <pc226:chgData name="Gastbenutzer" userId="S::urn:spo:anon#b0b9744cca03b396b2f41ba46b6f8f1d8c6e07817a0058eda3411fb83649331a::" providerId="AD" clId="Web-{1A730D95-EFC7-DA5B-8F8A-A5E68A5D8BA3}" dt="2023-10-30T16:25:12.530" v="519"/>
                <pc2:cmRplyMkLst xmlns:pc2="http://schemas.microsoft.com/office/powerpoint/2019/9/main/command">
                  <pc:docMk/>
                  <pc:sldMk cId="0" sldId="269"/>
                  <pc2:cmMk id="{FBCC0B16-4A4C-43B2-A46C-51291546CD3A}"/>
                  <pc2:cmRplyMk id="{424DCCE7-0483-4B6D-944F-1ACCDC183574}"/>
                </pc2:cmRplyMkLst>
              </pc226:cmRplyChg>
            </pc226:cmChg>
          </p:ext>
        </pc:extLst>
      </pc:sldChg>
      <pc:sldChg chg="modNotes">
        <pc:chgData name="Gastbenutzer" userId="S::urn:spo:anon#b0b9744cca03b396b2f41ba46b6f8f1d8c6e07817a0058eda3411fb83649331a::" providerId="AD" clId="Web-{1A730D95-EFC7-DA5B-8F8A-A5E68A5D8BA3}" dt="2023-10-30T14:54:09.357" v="453"/>
        <pc:sldMkLst>
          <pc:docMk/>
          <pc:sldMk cId="0" sldId="271"/>
        </pc:sldMkLst>
      </pc:sldChg>
      <pc:sldChg chg="modSp">
        <pc:chgData name="Gastbenutzer" userId="S::urn:spo:anon#b0b9744cca03b396b2f41ba46b6f8f1d8c6e07817a0058eda3411fb83649331a::" providerId="AD" clId="Web-{1A730D95-EFC7-DA5B-8F8A-A5E68A5D8BA3}" dt="2023-10-30T14:10:50.162" v="128" actId="20577"/>
        <pc:sldMkLst>
          <pc:docMk/>
          <pc:sldMk cId="0" sldId="273"/>
        </pc:sldMkLst>
        <pc:spChg chg="ord">
          <ac:chgData name="Gastbenutzer" userId="S::urn:spo:anon#b0b9744cca03b396b2f41ba46b6f8f1d8c6e07817a0058eda3411fb83649331a::" providerId="AD" clId="Web-{1A730D95-EFC7-DA5B-8F8A-A5E68A5D8BA3}" dt="2023-10-30T12:08:21.651" v="11"/>
          <ac:spMkLst>
            <pc:docMk/>
            <pc:sldMk cId="0" sldId="273"/>
            <ac:spMk id="3" creationId="{00000000-0000-0000-0000-000000000000}"/>
          </ac:spMkLst>
        </pc:spChg>
        <pc:spChg chg="mod">
          <ac:chgData name="Gastbenutzer" userId="S::urn:spo:anon#b0b9744cca03b396b2f41ba46b6f8f1d8c6e07817a0058eda3411fb83649331a::" providerId="AD" clId="Web-{1A730D95-EFC7-DA5B-8F8A-A5E68A5D8BA3}" dt="2023-10-30T14:10:50.162" v="128" actId="20577"/>
          <ac:spMkLst>
            <pc:docMk/>
            <pc:sldMk cId="0" sldId="273"/>
            <ac:spMk id="19" creationId="{4CF9F29E-41AA-6E42-42C5-62F50E4EAF88}"/>
          </ac:spMkLst>
        </pc:spChg>
      </pc:sldChg>
      <pc:sldChg chg="modSp modNotes">
        <pc:chgData name="Gastbenutzer" userId="S::urn:spo:anon#b0b9744cca03b396b2f41ba46b6f8f1d8c6e07817a0058eda3411fb83649331a::" providerId="AD" clId="Web-{1A730D95-EFC7-DA5B-8F8A-A5E68A5D8BA3}" dt="2023-10-30T14:42:31.767" v="413"/>
        <pc:sldMkLst>
          <pc:docMk/>
          <pc:sldMk cId="0" sldId="274"/>
        </pc:sldMkLst>
        <pc:spChg chg="ord">
          <ac:chgData name="Gastbenutzer" userId="S::urn:spo:anon#b0b9744cca03b396b2f41ba46b6f8f1d8c6e07817a0058eda3411fb83649331a::" providerId="AD" clId="Web-{1A730D95-EFC7-DA5B-8F8A-A5E68A5D8BA3}" dt="2023-10-30T12:08:30.370" v="12"/>
          <ac:spMkLst>
            <pc:docMk/>
            <pc:sldMk cId="0" sldId="274"/>
            <ac:spMk id="11" creationId="{5BBBF3D3-BCB8-D25B-D5B9-D3CD08781450}"/>
          </ac:spMkLst>
        </pc:spChg>
        <pc:spChg chg="mod">
          <ac:chgData name="Gastbenutzer" userId="S::urn:spo:anon#b0b9744cca03b396b2f41ba46b6f8f1d8c6e07817a0058eda3411fb83649331a::" providerId="AD" clId="Web-{1A730D95-EFC7-DA5B-8F8A-A5E68A5D8BA3}" dt="2023-10-30T14:12:18.947" v="140" actId="20577"/>
          <ac:spMkLst>
            <pc:docMk/>
            <pc:sldMk cId="0" sldId="274"/>
            <ac:spMk id="14" creationId="{5B897337-B58F-0625-34E1-679436BB6CC2}"/>
          </ac:spMkLst>
        </pc:spChg>
      </pc:sldChg>
      <pc:sldChg chg="modSp modNotes">
        <pc:chgData name="Gastbenutzer" userId="S::urn:spo:anon#b0b9744cca03b396b2f41ba46b6f8f1d8c6e07817a0058eda3411fb83649331a::" providerId="AD" clId="Web-{1A730D95-EFC7-DA5B-8F8A-A5E68A5D8BA3}" dt="2023-10-30T14:41:07.608" v="371"/>
        <pc:sldMkLst>
          <pc:docMk/>
          <pc:sldMk cId="0" sldId="276"/>
        </pc:sldMkLst>
        <pc:spChg chg="ord">
          <ac:chgData name="Gastbenutzer" userId="S::urn:spo:anon#b0b9744cca03b396b2f41ba46b6f8f1d8c6e07817a0058eda3411fb83649331a::" providerId="AD" clId="Web-{1A730D95-EFC7-DA5B-8F8A-A5E68A5D8BA3}" dt="2023-10-30T12:09:34.575" v="16"/>
          <ac:spMkLst>
            <pc:docMk/>
            <pc:sldMk cId="0" sldId="276"/>
            <ac:spMk id="6" creationId="{520C6F3C-8051-C1DA-DCF8-00E7141A6A59}"/>
          </ac:spMkLst>
        </pc:spChg>
        <pc:spChg chg="ord">
          <ac:chgData name="Gastbenutzer" userId="S::urn:spo:anon#b0b9744cca03b396b2f41ba46b6f8f1d8c6e07817a0058eda3411fb83649331a::" providerId="AD" clId="Web-{1A730D95-EFC7-DA5B-8F8A-A5E68A5D8BA3}" dt="2023-10-30T12:09:45.904" v="17"/>
          <ac:spMkLst>
            <pc:docMk/>
            <pc:sldMk cId="0" sldId="276"/>
            <ac:spMk id="12" creationId="{DB4A3922-E82D-938F-9E7C-F2A3F64453FC}"/>
          </ac:spMkLst>
        </pc:spChg>
        <pc:spChg chg="mod">
          <ac:chgData name="Gastbenutzer" userId="S::urn:spo:anon#b0b9744cca03b396b2f41ba46b6f8f1d8c6e07817a0058eda3411fb83649331a::" providerId="AD" clId="Web-{1A730D95-EFC7-DA5B-8F8A-A5E68A5D8BA3}" dt="2023-10-30T14:13:05.449" v="166" actId="20577"/>
          <ac:spMkLst>
            <pc:docMk/>
            <pc:sldMk cId="0" sldId="276"/>
            <ac:spMk id="16" creationId="{1A1DF193-FF80-2767-4BD2-45ED3741A055}"/>
          </ac:spMkLst>
        </pc:spChg>
      </pc:sldChg>
      <pc:sldChg chg="modSp modNotes">
        <pc:chgData name="Gastbenutzer" userId="S::urn:spo:anon#b0b9744cca03b396b2f41ba46b6f8f1d8c6e07817a0058eda3411fb83649331a::" providerId="AD" clId="Web-{1A730D95-EFC7-DA5B-8F8A-A5E68A5D8BA3}" dt="2023-10-30T14:41:32.687" v="382"/>
        <pc:sldMkLst>
          <pc:docMk/>
          <pc:sldMk cId="0" sldId="277"/>
        </pc:sldMkLst>
        <pc:spChg chg="ord">
          <ac:chgData name="Gastbenutzer" userId="S::urn:spo:anon#b0b9744cca03b396b2f41ba46b6f8f1d8c6e07817a0058eda3411fb83649331a::" providerId="AD" clId="Web-{1A730D95-EFC7-DA5B-8F8A-A5E68A5D8BA3}" dt="2023-10-30T12:08:53.621" v="14"/>
          <ac:spMkLst>
            <pc:docMk/>
            <pc:sldMk cId="0" sldId="277"/>
            <ac:spMk id="12" creationId="{2EAAE4D9-A1FD-52DB-BFC0-1FBF517ACF4F}"/>
          </ac:spMkLst>
        </pc:spChg>
        <pc:spChg chg="mod">
          <ac:chgData name="Gastbenutzer" userId="S::urn:spo:anon#b0b9744cca03b396b2f41ba46b6f8f1d8c6e07817a0058eda3411fb83649331a::" providerId="AD" clId="Web-{1A730D95-EFC7-DA5B-8F8A-A5E68A5D8BA3}" dt="2023-10-30T14:12:58.136" v="161" actId="20577"/>
          <ac:spMkLst>
            <pc:docMk/>
            <pc:sldMk cId="0" sldId="277"/>
            <ac:spMk id="14" creationId="{EF09711E-B150-D174-903B-DAEBE5AD7154}"/>
          </ac:spMkLst>
        </pc:spChg>
      </pc:sldChg>
      <pc:sldChg chg="modSp modNotes">
        <pc:chgData name="Gastbenutzer" userId="S::urn:spo:anon#b0b9744cca03b396b2f41ba46b6f8f1d8c6e07817a0058eda3411fb83649331a::" providerId="AD" clId="Web-{1A730D95-EFC7-DA5B-8F8A-A5E68A5D8BA3}" dt="2023-10-30T14:41:49.078" v="392"/>
        <pc:sldMkLst>
          <pc:docMk/>
          <pc:sldMk cId="0" sldId="279"/>
        </pc:sldMkLst>
        <pc:spChg chg="ord">
          <ac:chgData name="Gastbenutzer" userId="S::urn:spo:anon#b0b9744cca03b396b2f41ba46b6f8f1d8c6e07817a0058eda3411fb83649331a::" providerId="AD" clId="Web-{1A730D95-EFC7-DA5B-8F8A-A5E68A5D8BA3}" dt="2023-10-30T12:09:07.184" v="15"/>
          <ac:spMkLst>
            <pc:docMk/>
            <pc:sldMk cId="0" sldId="279"/>
            <ac:spMk id="7" creationId="{E9160E0D-2094-473F-3649-631AFA77D89F}"/>
          </ac:spMkLst>
        </pc:spChg>
        <pc:spChg chg="mod">
          <ac:chgData name="Gastbenutzer" userId="S::urn:spo:anon#b0b9744cca03b396b2f41ba46b6f8f1d8c6e07817a0058eda3411fb83649331a::" providerId="AD" clId="Web-{1A730D95-EFC7-DA5B-8F8A-A5E68A5D8BA3}" dt="2023-10-30T14:12:50.651" v="156" actId="20577"/>
          <ac:spMkLst>
            <pc:docMk/>
            <pc:sldMk cId="0" sldId="279"/>
            <ac:spMk id="9" creationId="{135500EE-76C7-159F-A853-3B33B3F00597}"/>
          </ac:spMkLst>
        </pc:spChg>
      </pc:sldChg>
      <pc:sldChg chg="modSp modNotes">
        <pc:chgData name="Gastbenutzer" userId="S::urn:spo:anon#b0b9744cca03b396b2f41ba46b6f8f1d8c6e07817a0058eda3411fb83649331a::" providerId="AD" clId="Web-{1A730D95-EFC7-DA5B-8F8A-A5E68A5D8BA3}" dt="2023-10-30T15:48:44.867" v="506" actId="1076"/>
        <pc:sldMkLst>
          <pc:docMk/>
          <pc:sldMk cId="362916027" sldId="286"/>
        </pc:sldMkLst>
        <pc:spChg chg="mod">
          <ac:chgData name="Gastbenutzer" userId="S::urn:spo:anon#b0b9744cca03b396b2f41ba46b6f8f1d8c6e07817a0058eda3411fb83649331a::" providerId="AD" clId="Web-{1A730D95-EFC7-DA5B-8F8A-A5E68A5D8BA3}" dt="2023-10-30T15:45:13.329" v="501" actId="14100"/>
          <ac:spMkLst>
            <pc:docMk/>
            <pc:sldMk cId="362916027" sldId="286"/>
            <ac:spMk id="2" creationId="{22DBCD97-C3A7-5A04-0A70-0A382FF65507}"/>
          </ac:spMkLst>
        </pc:spChg>
        <pc:spChg chg="mod">
          <ac:chgData name="Gastbenutzer" userId="S::urn:spo:anon#b0b9744cca03b396b2f41ba46b6f8f1d8c6e07817a0058eda3411fb83649331a::" providerId="AD" clId="Web-{1A730D95-EFC7-DA5B-8F8A-A5E68A5D8BA3}" dt="2023-10-30T15:48:38.054" v="505" actId="1076"/>
          <ac:spMkLst>
            <pc:docMk/>
            <pc:sldMk cId="362916027" sldId="286"/>
            <ac:spMk id="11" creationId="{2663FC59-94F9-45E9-3A22-9A976E95CBF5}"/>
          </ac:spMkLst>
        </pc:spChg>
        <pc:spChg chg="mod">
          <ac:chgData name="Gastbenutzer" userId="S::urn:spo:anon#b0b9744cca03b396b2f41ba46b6f8f1d8c6e07817a0058eda3411fb83649331a::" providerId="AD" clId="Web-{1A730D95-EFC7-DA5B-8F8A-A5E68A5D8BA3}" dt="2023-10-30T15:48:44.867" v="506" actId="1076"/>
          <ac:spMkLst>
            <pc:docMk/>
            <pc:sldMk cId="362916027" sldId="286"/>
            <ac:spMk id="12" creationId="{B06403C8-DA7B-1BA1-935C-CD46F016002F}"/>
          </ac:spMkLst>
        </pc:spChg>
        <pc:spChg chg="mod">
          <ac:chgData name="Gastbenutzer" userId="S::urn:spo:anon#b0b9744cca03b396b2f41ba46b6f8f1d8c6e07817a0058eda3411fb83649331a::" providerId="AD" clId="Web-{1A730D95-EFC7-DA5B-8F8A-A5E68A5D8BA3}" dt="2023-10-30T15:48:33.132" v="504" actId="1076"/>
          <ac:spMkLst>
            <pc:docMk/>
            <pc:sldMk cId="362916027" sldId="286"/>
            <ac:spMk id="21" creationId="{58AF4EF8-D4A5-F034-3517-A791F3826FA0}"/>
          </ac:spMkLst>
        </pc:spChg>
      </pc:sldChg>
      <pc:sldChg chg="modNotes">
        <pc:chgData name="Gastbenutzer" userId="S::urn:spo:anon#b0b9744cca03b396b2f41ba46b6f8f1d8c6e07817a0058eda3411fb83649331a::" providerId="AD" clId="Web-{1A730D95-EFC7-DA5B-8F8A-A5E68A5D8BA3}" dt="2023-10-30T14:54:12.341" v="455"/>
        <pc:sldMkLst>
          <pc:docMk/>
          <pc:sldMk cId="3941817404" sldId="287"/>
        </pc:sldMkLst>
      </pc:sldChg>
      <pc:sldChg chg="modNotes">
        <pc:chgData name="Gastbenutzer" userId="S::urn:spo:anon#b0b9744cca03b396b2f41ba46b6f8f1d8c6e07817a0058eda3411fb83649331a::" providerId="AD" clId="Web-{1A730D95-EFC7-DA5B-8F8A-A5E68A5D8BA3}" dt="2023-10-30T14:54:14.872" v="457"/>
        <pc:sldMkLst>
          <pc:docMk/>
          <pc:sldMk cId="3457143992" sldId="288"/>
        </pc:sldMkLst>
      </pc:sldChg>
      <pc:sldChg chg="modSp modCm modNotes">
        <pc:chgData name="Gastbenutzer" userId="S::urn:spo:anon#b0b9744cca03b396b2f41ba46b6f8f1d8c6e07817a0058eda3411fb83649331a::" providerId="AD" clId="Web-{1A730D95-EFC7-DA5B-8F8A-A5E68A5D8BA3}" dt="2023-10-30T16:23:39.371" v="515" actId="1076"/>
        <pc:sldMkLst>
          <pc:docMk/>
          <pc:sldMk cId="3780549065" sldId="289"/>
        </pc:sldMkLst>
        <pc:spChg chg="mod">
          <ac:chgData name="Gastbenutzer" userId="S::urn:spo:anon#b0b9744cca03b396b2f41ba46b6f8f1d8c6e07817a0058eda3411fb83649331a::" providerId="AD" clId="Web-{1A730D95-EFC7-DA5B-8F8A-A5E68A5D8BA3}" dt="2023-10-30T16:23:39.371" v="515" actId="1076"/>
          <ac:spMkLst>
            <pc:docMk/>
            <pc:sldMk cId="3780549065" sldId="289"/>
            <ac:spMk id="5" creationId="{30CA1F47-EF1B-7B14-7EC9-4FF052A64B82}"/>
          </ac:spMkLst>
        </pc:spChg>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1A730D95-EFC7-DA5B-8F8A-A5E68A5D8BA3}" dt="2023-10-30T16:23:00.854" v="514"/>
              <pc2:cmMkLst xmlns:pc2="http://schemas.microsoft.com/office/powerpoint/2019/9/main/command">
                <pc:docMk/>
                <pc:sldMk cId="3780549065" sldId="289"/>
                <pc2:cmMk id="{35E23437-DAF3-44AF-8928-FE79E386E8C8}"/>
              </pc2:cmMkLst>
              <pc226:cmRplyChg chg="add">
                <pc226:chgData name="Gastbenutzer" userId="S::urn:spo:anon#b0b9744cca03b396b2f41ba46b6f8f1d8c6e07817a0058eda3411fb83649331a::" providerId="AD" clId="Web-{1A730D95-EFC7-DA5B-8F8A-A5E68A5D8BA3}" dt="2023-10-30T16:23:00.854" v="514"/>
                <pc2:cmRplyMkLst xmlns:pc2="http://schemas.microsoft.com/office/powerpoint/2019/9/main/command">
                  <pc:docMk/>
                  <pc:sldMk cId="3780549065" sldId="289"/>
                  <pc2:cmMk id="{35E23437-DAF3-44AF-8928-FE79E386E8C8}"/>
                  <pc2:cmRplyMk id="{714E7EFE-3B1F-4271-BAD3-9ED1D0FB326F}"/>
                </pc2:cmRplyMkLst>
              </pc226:cmRplyChg>
            </pc226:cmChg>
          </p:ext>
        </pc:extLst>
      </pc:sldChg>
      <pc:sldChg chg="modCm modNotes">
        <pc:chgData name="Gastbenutzer" userId="S::urn:spo:anon#b0b9744cca03b396b2f41ba46b6f8f1d8c6e07817a0058eda3411fb83649331a::" providerId="AD" clId="Web-{1A730D95-EFC7-DA5B-8F8A-A5E68A5D8BA3}" dt="2023-10-30T16:24:40.185" v="516"/>
        <pc:sldMkLst>
          <pc:docMk/>
          <pc:sldMk cId="23577313" sldId="290"/>
        </pc:sldMkLst>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1A730D95-EFC7-DA5B-8F8A-A5E68A5D8BA3}" dt="2023-10-30T16:24:40.185" v="516"/>
              <pc2:cmMkLst xmlns:pc2="http://schemas.microsoft.com/office/powerpoint/2019/9/main/command">
                <pc:docMk/>
                <pc:sldMk cId="23577313" sldId="290"/>
                <pc2:cmMk id="{CF058288-A382-4F0F-B9C1-50AC877B7D9B}"/>
              </pc2:cmMkLst>
              <pc226:cmRplyChg chg="add">
                <pc226:chgData name="Gastbenutzer" userId="S::urn:spo:anon#b0b9744cca03b396b2f41ba46b6f8f1d8c6e07817a0058eda3411fb83649331a::" providerId="AD" clId="Web-{1A730D95-EFC7-DA5B-8F8A-A5E68A5D8BA3}" dt="2023-10-30T16:24:40.185" v="516"/>
                <pc2:cmRplyMkLst xmlns:pc2="http://schemas.microsoft.com/office/powerpoint/2019/9/main/command">
                  <pc:docMk/>
                  <pc:sldMk cId="23577313" sldId="290"/>
                  <pc2:cmMk id="{CF058288-A382-4F0F-B9C1-50AC877B7D9B}"/>
                  <pc2:cmRplyMk id="{913E6A93-F598-4014-B635-3CF94B40D1BA}"/>
                </pc2:cmRplyMkLst>
              </pc226:cmRplyChg>
            </pc226:cmChg>
          </p:ext>
        </pc:extLst>
      </pc:sldChg>
      <pc:sldChg chg="modSp modCm modNotes">
        <pc:chgData name="Gastbenutzer" userId="S::urn:spo:anon#b0b9744cca03b396b2f41ba46b6f8f1d8c6e07817a0058eda3411fb83649331a::" providerId="AD" clId="Web-{1A730D95-EFC7-DA5B-8F8A-A5E68A5D8BA3}" dt="2023-10-30T16:26:58.690" v="520"/>
        <pc:sldMkLst>
          <pc:docMk/>
          <pc:sldMk cId="660532756" sldId="291"/>
        </pc:sldMkLst>
        <pc:spChg chg="ord">
          <ac:chgData name="Gastbenutzer" userId="S::urn:spo:anon#b0b9744cca03b396b2f41ba46b6f8f1d8c6e07817a0058eda3411fb83649331a::" providerId="AD" clId="Web-{1A730D95-EFC7-DA5B-8F8A-A5E68A5D8BA3}" dt="2023-10-30T12:08:40.292" v="13"/>
          <ac:spMkLst>
            <pc:docMk/>
            <pc:sldMk cId="660532756" sldId="291"/>
            <ac:spMk id="6" creationId="{9ADD99CC-442E-DAA2-57A6-6ED238D0C81F}"/>
          </ac:spMkLst>
        </pc:spChg>
        <pc:spChg chg="mod">
          <ac:chgData name="Gastbenutzer" userId="S::urn:spo:anon#b0b9744cca03b396b2f41ba46b6f8f1d8c6e07817a0058eda3411fb83649331a::" providerId="AD" clId="Web-{1A730D95-EFC7-DA5B-8F8A-A5E68A5D8BA3}" dt="2023-10-30T14:12:37.729" v="149" actId="20577"/>
          <ac:spMkLst>
            <pc:docMk/>
            <pc:sldMk cId="660532756" sldId="291"/>
            <ac:spMk id="8" creationId="{EEA7F521-4B59-A286-7C05-1E438765FE27}"/>
          </ac:spMkLst>
        </pc:spChg>
        <pc:spChg chg="mod">
          <ac:chgData name="Gastbenutzer" userId="S::urn:spo:anon#b0b9744cca03b396b2f41ba46b6f8f1d8c6e07817a0058eda3411fb83649331a::" providerId="AD" clId="Web-{1A730D95-EFC7-DA5B-8F8A-A5E68A5D8BA3}" dt="2023-10-30T14:00:06.294" v="37" actId="20577"/>
          <ac:spMkLst>
            <pc:docMk/>
            <pc:sldMk cId="660532756" sldId="291"/>
            <ac:spMk id="12" creationId="{00000000-0000-0000-0000-000000000000}"/>
          </ac:spMkLst>
        </pc:spChg>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1A730D95-EFC7-DA5B-8F8A-A5E68A5D8BA3}" dt="2023-10-30T16:26:58.690" v="520"/>
              <pc2:cmMkLst xmlns:pc2="http://schemas.microsoft.com/office/powerpoint/2019/9/main/command">
                <pc:docMk/>
                <pc:sldMk cId="660532756" sldId="291"/>
                <pc2:cmMk id="{F5BD9BA8-7A6D-4E00-8CD0-F931A707E955}"/>
              </pc2:cmMkLst>
              <pc226:cmRplyChg chg="add">
                <pc226:chgData name="Gastbenutzer" userId="S::urn:spo:anon#b0b9744cca03b396b2f41ba46b6f8f1d8c6e07817a0058eda3411fb83649331a::" providerId="AD" clId="Web-{1A730D95-EFC7-DA5B-8F8A-A5E68A5D8BA3}" dt="2023-10-30T16:26:58.690" v="520"/>
                <pc2:cmRplyMkLst xmlns:pc2="http://schemas.microsoft.com/office/powerpoint/2019/9/main/command">
                  <pc:docMk/>
                  <pc:sldMk cId="660532756" sldId="291"/>
                  <pc2:cmMk id="{F5BD9BA8-7A6D-4E00-8CD0-F931A707E955}"/>
                  <pc2:cmRplyMk id="{CA264B5B-CF70-4A93-860D-32C97C03463B}"/>
                </pc2:cmRplyMkLst>
              </pc226:cmRplyChg>
            </pc226:cmChg>
          </p:ext>
        </pc:extLst>
      </pc:sldChg>
      <pc:sldChg chg="modSp modNotes">
        <pc:chgData name="Gastbenutzer" userId="S::urn:spo:anon#b0b9744cca03b396b2f41ba46b6f8f1d8c6e07817a0058eda3411fb83649331a::" providerId="AD" clId="Web-{1A730D95-EFC7-DA5B-8F8A-A5E68A5D8BA3}" dt="2023-10-30T15:50:19.323" v="507" actId="1076"/>
        <pc:sldMkLst>
          <pc:docMk/>
          <pc:sldMk cId="145380074" sldId="293"/>
        </pc:sldMkLst>
        <pc:spChg chg="mod">
          <ac:chgData name="Gastbenutzer" userId="S::urn:spo:anon#b0b9744cca03b396b2f41ba46b6f8f1d8c6e07817a0058eda3411fb83649331a::" providerId="AD" clId="Web-{1A730D95-EFC7-DA5B-8F8A-A5E68A5D8BA3}" dt="2023-10-30T15:50:19.323" v="507" actId="1076"/>
          <ac:spMkLst>
            <pc:docMk/>
            <pc:sldMk cId="145380074" sldId="293"/>
            <ac:spMk id="7" creationId="{00000000-0000-0000-0000-000000000000}"/>
          </ac:spMkLst>
        </pc:spChg>
      </pc:sldChg>
      <pc:sldChg chg="modSp">
        <pc:chgData name="Gastbenutzer" userId="S::urn:spo:anon#b0b9744cca03b396b2f41ba46b6f8f1d8c6e07817a0058eda3411fb83649331a::" providerId="AD" clId="Web-{1A730D95-EFC7-DA5B-8F8A-A5E68A5D8BA3}" dt="2023-10-30T14:55:53.126" v="472" actId="1076"/>
        <pc:sldMkLst>
          <pc:docMk/>
          <pc:sldMk cId="597264712" sldId="295"/>
        </pc:sldMkLst>
        <pc:spChg chg="mod">
          <ac:chgData name="Gastbenutzer" userId="S::urn:spo:anon#b0b9744cca03b396b2f41ba46b6f8f1d8c6e07817a0058eda3411fb83649331a::" providerId="AD" clId="Web-{1A730D95-EFC7-DA5B-8F8A-A5E68A5D8BA3}" dt="2023-10-30T14:55:53.126" v="472" actId="1076"/>
          <ac:spMkLst>
            <pc:docMk/>
            <pc:sldMk cId="597264712" sldId="295"/>
            <ac:spMk id="5" creationId="{00000000-0000-0000-0000-000000000000}"/>
          </ac:spMkLst>
        </pc:spChg>
      </pc:sldChg>
      <pc:sldChg chg="modSp">
        <pc:chgData name="Gastbenutzer" userId="S::urn:spo:anon#b0b9744cca03b396b2f41ba46b6f8f1d8c6e07817a0058eda3411fb83649331a::" providerId="AD" clId="Web-{1A730D95-EFC7-DA5B-8F8A-A5E68A5D8BA3}" dt="2023-10-30T14:55:44.032" v="471" actId="1076"/>
        <pc:sldMkLst>
          <pc:docMk/>
          <pc:sldMk cId="2876078612" sldId="296"/>
        </pc:sldMkLst>
        <pc:spChg chg="mod">
          <ac:chgData name="Gastbenutzer" userId="S::urn:spo:anon#b0b9744cca03b396b2f41ba46b6f8f1d8c6e07817a0058eda3411fb83649331a::" providerId="AD" clId="Web-{1A730D95-EFC7-DA5B-8F8A-A5E68A5D8BA3}" dt="2023-10-30T14:55:44.032" v="471" actId="1076"/>
          <ac:spMkLst>
            <pc:docMk/>
            <pc:sldMk cId="2876078612" sldId="296"/>
            <ac:spMk id="5" creationId="{00000000-0000-0000-0000-000000000000}"/>
          </ac:spMkLst>
        </pc:spChg>
      </pc:sldChg>
      <pc:sldChg chg="modSp modNotes">
        <pc:chgData name="Gastbenutzer" userId="S::urn:spo:anon#b0b9744cca03b396b2f41ba46b6f8f1d8c6e07817a0058eda3411fb83649331a::" providerId="AD" clId="Web-{1A730D95-EFC7-DA5B-8F8A-A5E68A5D8BA3}" dt="2023-10-30T14:40:49.622" v="362"/>
        <pc:sldMkLst>
          <pc:docMk/>
          <pc:sldMk cId="816225780" sldId="297"/>
        </pc:sldMkLst>
        <pc:spChg chg="ord">
          <ac:chgData name="Gastbenutzer" userId="S::urn:spo:anon#b0b9744cca03b396b2f41ba46b6f8f1d8c6e07817a0058eda3411fb83649331a::" providerId="AD" clId="Web-{1A730D95-EFC7-DA5B-8F8A-A5E68A5D8BA3}" dt="2023-10-30T12:10:00.435" v="18"/>
          <ac:spMkLst>
            <pc:docMk/>
            <pc:sldMk cId="816225780" sldId="297"/>
            <ac:spMk id="7" creationId="{BBFC17F4-2609-9997-1350-4ACE671F18B5}"/>
          </ac:spMkLst>
        </pc:spChg>
        <pc:spChg chg="mod">
          <ac:chgData name="Gastbenutzer" userId="S::urn:spo:anon#b0b9744cca03b396b2f41ba46b6f8f1d8c6e07817a0058eda3411fb83649331a::" providerId="AD" clId="Web-{1A730D95-EFC7-DA5B-8F8A-A5E68A5D8BA3}" dt="2023-10-30T14:13:16.152" v="171" actId="20577"/>
          <ac:spMkLst>
            <pc:docMk/>
            <pc:sldMk cId="816225780" sldId="297"/>
            <ac:spMk id="9" creationId="{CE993190-106E-80B1-2A94-8CB1AD9C43E4}"/>
          </ac:spMkLst>
        </pc:spChg>
      </pc:sldChg>
      <pc:sldChg chg="modNotes">
        <pc:chgData name="Gastbenutzer" userId="S::urn:spo:anon#b0b9744cca03b396b2f41ba46b6f8f1d8c6e07817a0058eda3411fb83649331a::" providerId="AD" clId="Web-{1A730D95-EFC7-DA5B-8F8A-A5E68A5D8BA3}" dt="2023-10-30T14:52:34.431" v="440"/>
        <pc:sldMkLst>
          <pc:docMk/>
          <pc:sldMk cId="1096628781" sldId="300"/>
        </pc:sldMkLst>
      </pc:sldChg>
      <pc:sldChg chg="modSp ord">
        <pc:chgData name="Gastbenutzer" userId="S::urn:spo:anon#b0b9744cca03b396b2f41ba46b6f8f1d8c6e07817a0058eda3411fb83649331a::" providerId="AD" clId="Web-{1A730D95-EFC7-DA5B-8F8A-A5E68A5D8BA3}" dt="2023-10-30T14:09:59.410" v="101" actId="20577"/>
        <pc:sldMkLst>
          <pc:docMk/>
          <pc:sldMk cId="1593110290" sldId="302"/>
        </pc:sldMkLst>
        <pc:spChg chg="mod">
          <ac:chgData name="Gastbenutzer" userId="S::urn:spo:anon#b0b9744cca03b396b2f41ba46b6f8f1d8c6e07817a0058eda3411fb83649331a::" providerId="AD" clId="Web-{1A730D95-EFC7-DA5B-8F8A-A5E68A5D8BA3}" dt="2023-10-30T14:09:59.410" v="101" actId="20577"/>
          <ac:spMkLst>
            <pc:docMk/>
            <pc:sldMk cId="1593110290" sldId="302"/>
            <ac:spMk id="3" creationId="{0B444527-A872-8E30-0034-3B641E47BAA5}"/>
          </ac:spMkLst>
        </pc:spChg>
      </pc:sldChg>
      <pc:sldChg chg="del">
        <pc:chgData name="Gastbenutzer" userId="S::urn:spo:anon#b0b9744cca03b396b2f41ba46b6f8f1d8c6e07817a0058eda3411fb83649331a::" providerId="AD" clId="Web-{1A730D95-EFC7-DA5B-8F8A-A5E68A5D8BA3}" dt="2023-10-30T14:10:00.613" v="102"/>
        <pc:sldMkLst>
          <pc:docMk/>
          <pc:sldMk cId="3971944644" sldId="303"/>
        </pc:sldMkLst>
      </pc:sldChg>
      <pc:sldChg chg="modSp add modCm">
        <pc:chgData name="Gastbenutzer" userId="S::urn:spo:anon#b0b9744cca03b396b2f41ba46b6f8f1d8c6e07817a0058eda3411fb83649331a::" providerId="AD" clId="Web-{1A730D95-EFC7-DA5B-8F8A-A5E68A5D8BA3}" dt="2023-10-30T16:19:08.018" v="508"/>
        <pc:sldMkLst>
          <pc:docMk/>
          <pc:sldMk cId="954255239" sldId="305"/>
        </pc:sldMkLst>
        <pc:spChg chg="mod">
          <ac:chgData name="Gastbenutzer" userId="S::urn:spo:anon#b0b9744cca03b396b2f41ba46b6f8f1d8c6e07817a0058eda3411fb83649331a::" providerId="AD" clId="Web-{1A730D95-EFC7-DA5B-8F8A-A5E68A5D8BA3}" dt="2023-10-30T14:08:25.969" v="89" actId="1076"/>
          <ac:spMkLst>
            <pc:docMk/>
            <pc:sldMk cId="954255239" sldId="305"/>
            <ac:spMk id="5" creationId="{00000000-0000-0000-0000-000000000000}"/>
          </ac:spMkLst>
        </pc:spChg>
        <pc:spChg chg="mod">
          <ac:chgData name="Gastbenutzer" userId="S::urn:spo:anon#b0b9744cca03b396b2f41ba46b6f8f1d8c6e07817a0058eda3411fb83649331a::" providerId="AD" clId="Web-{1A730D95-EFC7-DA5B-8F8A-A5E68A5D8BA3}" dt="2023-10-30T14:55:24.172" v="470" actId="14100"/>
          <ac:spMkLst>
            <pc:docMk/>
            <pc:sldMk cId="954255239" sldId="305"/>
            <ac:spMk id="6" creationId="{00000000-0000-0000-0000-000000000000}"/>
          </ac:spMkLst>
        </pc:spChg>
        <pc:spChg chg="mod">
          <ac:chgData name="Gastbenutzer" userId="S::urn:spo:anon#b0b9744cca03b396b2f41ba46b6f8f1d8c6e07817a0058eda3411fb83649331a::" providerId="AD" clId="Web-{1A730D95-EFC7-DA5B-8F8A-A5E68A5D8BA3}" dt="2023-10-30T14:08:43.970" v="93" actId="1076"/>
          <ac:spMkLst>
            <pc:docMk/>
            <pc:sldMk cId="954255239" sldId="305"/>
            <ac:spMk id="7" creationId="{00000000-0000-0000-0000-000000000000}"/>
          </ac:spMkLst>
        </pc:spChg>
        <pc:spChg chg="mod">
          <ac:chgData name="Gastbenutzer" userId="S::urn:spo:anon#b0b9744cca03b396b2f41ba46b6f8f1d8c6e07817a0058eda3411fb83649331a::" providerId="AD" clId="Web-{1A730D95-EFC7-DA5B-8F8A-A5E68A5D8BA3}" dt="2023-10-30T14:09:18.127" v="98" actId="1076"/>
          <ac:spMkLst>
            <pc:docMk/>
            <pc:sldMk cId="954255239" sldId="305"/>
            <ac:spMk id="12" creationId="{BFFE2533-FFA4-7A10-966D-221AF44EDE3C}"/>
          </ac:spMkLst>
        </pc:spChg>
        <pc:spChg chg="mod">
          <ac:chgData name="Gastbenutzer" userId="S::urn:spo:anon#b0b9744cca03b396b2f41ba46b6f8f1d8c6e07817a0058eda3411fb83649331a::" providerId="AD" clId="Web-{1A730D95-EFC7-DA5B-8F8A-A5E68A5D8BA3}" dt="2023-10-30T14:08:15.656" v="86" actId="1076"/>
          <ac:spMkLst>
            <pc:docMk/>
            <pc:sldMk cId="954255239" sldId="305"/>
            <ac:spMk id="15" creationId="{00000000-0000-0000-0000-000000000000}"/>
          </ac:spMkLst>
        </pc:spChg>
        <pc:spChg chg="mod">
          <ac:chgData name="Gastbenutzer" userId="S::urn:spo:anon#b0b9744cca03b396b2f41ba46b6f8f1d8c6e07817a0058eda3411fb83649331a::" providerId="AD" clId="Web-{1A730D95-EFC7-DA5B-8F8A-A5E68A5D8BA3}" dt="2023-10-30T14:08:48.189" v="94" actId="1076"/>
          <ac:spMkLst>
            <pc:docMk/>
            <pc:sldMk cId="954255239" sldId="305"/>
            <ac:spMk id="18" creationId="{00000000-0000-0000-0000-000000000000}"/>
          </ac:spMkLst>
        </pc:spChg>
        <pc:spChg chg="mod">
          <ac:chgData name="Gastbenutzer" userId="S::urn:spo:anon#b0b9744cca03b396b2f41ba46b6f8f1d8c6e07817a0058eda3411fb83649331a::" providerId="AD" clId="Web-{1A730D95-EFC7-DA5B-8F8A-A5E68A5D8BA3}" dt="2023-10-30T14:08:33.251" v="91" actId="1076"/>
          <ac:spMkLst>
            <pc:docMk/>
            <pc:sldMk cId="954255239" sldId="305"/>
            <ac:spMk id="19" creationId="{00000000-0000-0000-0000-000000000000}"/>
          </ac:spMkLst>
        </pc:spChg>
        <pc:extLst>
          <p:ext xmlns:p="http://schemas.openxmlformats.org/presentationml/2006/main" uri="{D6D511B9-2390-475A-947B-AFAB55BFBCF1}">
            <pc226:cmChg xmlns:pc226="http://schemas.microsoft.com/office/powerpoint/2022/06/main/command" chg="">
              <pc226:chgData name="Gastbenutzer" userId="S::urn:spo:anon#b0b9744cca03b396b2f41ba46b6f8f1d8c6e07817a0058eda3411fb83649331a::" providerId="AD" clId="Web-{1A730D95-EFC7-DA5B-8F8A-A5E68A5D8BA3}" dt="2023-10-30T16:19:08.018" v="508"/>
              <pc2:cmMkLst xmlns:pc2="http://schemas.microsoft.com/office/powerpoint/2019/9/main/command">
                <pc:docMk/>
                <pc:sldMk cId="954255239" sldId="305"/>
                <pc2:cmMk id="{2FFD85F5-0E36-481F-995D-869C97AA3624}"/>
              </pc2:cmMkLst>
              <pc226:cmRplyChg chg="add">
                <pc226:chgData name="Gastbenutzer" userId="S::urn:spo:anon#b0b9744cca03b396b2f41ba46b6f8f1d8c6e07817a0058eda3411fb83649331a::" providerId="AD" clId="Web-{1A730D95-EFC7-DA5B-8F8A-A5E68A5D8BA3}" dt="2023-10-30T16:19:08.018" v="508"/>
                <pc2:cmRplyMkLst xmlns:pc2="http://schemas.microsoft.com/office/powerpoint/2019/9/main/command">
                  <pc:docMk/>
                  <pc:sldMk cId="954255239" sldId="305"/>
                  <pc2:cmMk id="{2FFD85F5-0E36-481F-995D-869C97AA3624}"/>
                  <pc2:cmRplyMk id="{48F0E281-EB3D-4F96-94D2-F84910C0CA46}"/>
                </pc2:cmRplyMkLst>
              </pc226:cmRplyChg>
            </pc226:cmChg>
          </p:ext>
        </pc:extLst>
      </pc:sldChg>
      <pc:sldChg chg="modSp add replId">
        <pc:chgData name="Gastbenutzer" userId="S::urn:spo:anon#b0b9744cca03b396b2f41ba46b6f8f1d8c6e07817a0058eda3411fb83649331a::" providerId="AD" clId="Web-{1A730D95-EFC7-DA5B-8F8A-A5E68A5D8BA3}" dt="2023-10-30T14:10:30.224" v="118" actId="20577"/>
        <pc:sldMkLst>
          <pc:docMk/>
          <pc:sldMk cId="1924354121" sldId="306"/>
        </pc:sldMkLst>
        <pc:spChg chg="mod">
          <ac:chgData name="Gastbenutzer" userId="S::urn:spo:anon#b0b9744cca03b396b2f41ba46b6f8f1d8c6e07817a0058eda3411fb83649331a::" providerId="AD" clId="Web-{1A730D95-EFC7-DA5B-8F8A-A5E68A5D8BA3}" dt="2023-10-30T14:10:30.224" v="118" actId="20577"/>
          <ac:spMkLst>
            <pc:docMk/>
            <pc:sldMk cId="1924354121" sldId="306"/>
            <ac:spMk id="2" creationId="{E9F80636-606D-ACEF-CDF7-255A80DA1D47}"/>
          </ac:spMkLst>
        </pc:spChg>
      </pc:sldChg>
    </pc:docChg>
  </pc:docChgLst>
  <pc:docChgLst>
    <pc:chgData name="Gastbenutzer" userId="S::urn:spo:anon#e08d4b005ac2e1be9f3fd984f991baafb6a3bf0d0b93a89c6771813655868b54::" providerId="AD" clId="Web-{5A861C8D-1B0F-4462-95B6-F45066AE8986}"/>
    <pc:docChg chg="mod modSld">
      <pc:chgData name="Gastbenutzer" userId="S::urn:spo:anon#e08d4b005ac2e1be9f3fd984f991baafb6a3bf0d0b93a89c6771813655868b54::" providerId="AD" clId="Web-{5A861C8D-1B0F-4462-95B6-F45066AE8986}" dt="2023-10-04T13:07:54.335" v="28"/>
      <pc:docMkLst>
        <pc:docMk/>
      </pc:docMkLst>
      <pc:sldChg chg="addCm">
        <pc:chgData name="Gastbenutzer" userId="S::urn:spo:anon#e08d4b005ac2e1be9f3fd984f991baafb6a3bf0d0b93a89c6771813655868b54::" providerId="AD" clId="Web-{5A861C8D-1B0F-4462-95B6-F45066AE8986}" dt="2023-10-04T12:26:33.155" v="1"/>
        <pc:sldMkLst>
          <pc:docMk/>
          <pc:sldMk cId="0" sldId="257"/>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5A861C8D-1B0F-4462-95B6-F45066AE8986}" dt="2023-10-04T12:26:33.155" v="1"/>
              <pc2:cmMkLst xmlns:pc2="http://schemas.microsoft.com/office/powerpoint/2019/9/main/command">
                <pc:docMk/>
                <pc:sldMk cId="0" sldId="257"/>
                <pc2:cmMk id="{1D175A7C-AA5D-42A8-A5DE-11D6C9349FDE}"/>
              </pc2:cmMkLst>
            </pc226:cmChg>
          </p:ext>
        </pc:extLst>
      </pc:sldChg>
      <pc:sldChg chg="modSp addCm">
        <pc:chgData name="Gastbenutzer" userId="S::urn:spo:anon#e08d4b005ac2e1be9f3fd984f991baafb6a3bf0d0b93a89c6771813655868b54::" providerId="AD" clId="Web-{5A861C8D-1B0F-4462-95B6-F45066AE8986}" dt="2023-10-04T12:30:48.382" v="5"/>
        <pc:sldMkLst>
          <pc:docMk/>
          <pc:sldMk cId="0" sldId="259"/>
        </pc:sldMkLst>
        <pc:spChg chg="mod">
          <ac:chgData name="Gastbenutzer" userId="S::urn:spo:anon#e08d4b005ac2e1be9f3fd984f991baafb6a3bf0d0b93a89c6771813655868b54::" providerId="AD" clId="Web-{5A861C8D-1B0F-4462-95B6-F45066AE8986}" dt="2023-10-04T12:27:36.813" v="4" actId="20577"/>
          <ac:spMkLst>
            <pc:docMk/>
            <pc:sldMk cId="0" sldId="259"/>
            <ac:spMk id="8" creationId="{00000000-0000-0000-0000-000000000000}"/>
          </ac:spMkLst>
        </pc:spChg>
        <pc:spChg chg="mod">
          <ac:chgData name="Gastbenutzer" userId="S::urn:spo:anon#e08d4b005ac2e1be9f3fd984f991baafb6a3bf0d0b93a89c6771813655868b54::" providerId="AD" clId="Web-{5A861C8D-1B0F-4462-95B6-F45066AE8986}" dt="2023-10-04T12:27:34.594" v="3" actId="20577"/>
          <ac:spMkLst>
            <pc:docMk/>
            <pc:sldMk cId="0" sldId="259"/>
            <ac:spMk id="12" creationId="{95665E5D-8D33-DAD3-C561-7E65C28024F9}"/>
          </ac:spMkLst>
        </pc:spChg>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5A861C8D-1B0F-4462-95B6-F45066AE8986}" dt="2023-10-04T12:30:48.382" v="5"/>
              <pc2:cmMkLst xmlns:pc2="http://schemas.microsoft.com/office/powerpoint/2019/9/main/command">
                <pc:docMk/>
                <pc:sldMk cId="0" sldId="259"/>
                <pc2:cmMk id="{B914AACF-4A4A-47DF-8B5D-AC45CC8B0F5B}"/>
              </pc2:cmMkLst>
            </pc226:cmChg>
          </p:ext>
        </pc:extLst>
      </pc:sldChg>
      <pc:sldChg chg="modSp addCm">
        <pc:chgData name="Gastbenutzer" userId="S::urn:spo:anon#e08d4b005ac2e1be9f3fd984f991baafb6a3bf0d0b93a89c6771813655868b54::" providerId="AD" clId="Web-{5A861C8D-1B0F-4462-95B6-F45066AE8986}" dt="2023-10-04T12:49:44.765" v="21"/>
        <pc:sldMkLst>
          <pc:docMk/>
          <pc:sldMk cId="0" sldId="261"/>
        </pc:sldMkLst>
        <pc:spChg chg="mod">
          <ac:chgData name="Gastbenutzer" userId="S::urn:spo:anon#e08d4b005ac2e1be9f3fd984f991baafb6a3bf0d0b93a89c6771813655868b54::" providerId="AD" clId="Web-{5A861C8D-1B0F-4462-95B6-F45066AE8986}" dt="2023-10-04T12:45:40.663" v="20" actId="20577"/>
          <ac:spMkLst>
            <pc:docMk/>
            <pc:sldMk cId="0" sldId="261"/>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5A861C8D-1B0F-4462-95B6-F45066AE8986}" dt="2023-10-04T12:34:13.686" v="6"/>
              <pc2:cmMkLst xmlns:pc2="http://schemas.microsoft.com/office/powerpoint/2019/9/main/command">
                <pc:docMk/>
                <pc:sldMk cId="0" sldId="261"/>
                <pc2:cmMk id="{A5E13FB5-FD39-42B2-B7AC-7280B97E1602}"/>
              </pc2:cmMkLst>
            </pc226:cmChg>
            <pc226:cmChg xmlns:pc226="http://schemas.microsoft.com/office/powerpoint/2022/06/main/command" chg="add">
              <pc226:chgData name="Gastbenutzer" userId="S::urn:spo:anon#e08d4b005ac2e1be9f3fd984f991baafb6a3bf0d0b93a89c6771813655868b54::" providerId="AD" clId="Web-{5A861C8D-1B0F-4462-95B6-F45066AE8986}" dt="2023-10-04T12:49:44.765" v="21"/>
              <pc2:cmMkLst xmlns:pc2="http://schemas.microsoft.com/office/powerpoint/2019/9/main/command">
                <pc:docMk/>
                <pc:sldMk cId="0" sldId="261"/>
                <pc2:cmMk id="{771474E2-B3A3-4EE4-8395-3784F96E0F71}"/>
              </pc2:cmMkLst>
            </pc226:cmChg>
          </p:ext>
        </pc:extLst>
      </pc:sldChg>
      <pc:sldChg chg="addCm delCm">
        <pc:chgData name="Gastbenutzer" userId="S::urn:spo:anon#e08d4b005ac2e1be9f3fd984f991baafb6a3bf0d0b93a89c6771813655868b54::" providerId="AD" clId="Web-{5A861C8D-1B0F-4462-95B6-F45066AE8986}" dt="2023-10-04T12:56:37.717" v="23"/>
        <pc:sldMkLst>
          <pc:docMk/>
          <pc:sldMk cId="0" sldId="263"/>
        </pc:sldMkLst>
        <pc:extLst>
          <p:ext xmlns:p="http://schemas.openxmlformats.org/presentationml/2006/main" uri="{D6D511B9-2390-475A-947B-AFAB55BFBCF1}">
            <pc226:cmChg xmlns:pc226="http://schemas.microsoft.com/office/powerpoint/2022/06/main/command" chg="add del">
              <pc226:chgData name="Gastbenutzer" userId="S::urn:spo:anon#e08d4b005ac2e1be9f3fd984f991baafb6a3bf0d0b93a89c6771813655868b54::" providerId="AD" clId="Web-{5A861C8D-1B0F-4462-95B6-F45066AE8986}" dt="2023-10-04T12:56:37.717" v="23"/>
              <pc2:cmMkLst xmlns:pc2="http://schemas.microsoft.com/office/powerpoint/2019/9/main/command">
                <pc:docMk/>
                <pc:sldMk cId="0" sldId="263"/>
                <pc2:cmMk id="{D3E64FAC-3DA4-4D20-8DD9-524F3744F891}"/>
              </pc2:cmMkLst>
            </pc226:cmChg>
          </p:ext>
        </pc:extLst>
      </pc:sldChg>
      <pc:sldChg chg="addCm modCm">
        <pc:chgData name="Gastbenutzer" userId="S::urn:spo:anon#e08d4b005ac2e1be9f3fd984f991baafb6a3bf0d0b93a89c6771813655868b54::" providerId="AD" clId="Web-{5A861C8D-1B0F-4462-95B6-F45066AE8986}" dt="2023-10-04T12:58:32.002" v="25"/>
        <pc:sldMkLst>
          <pc:docMk/>
          <pc:sldMk cId="0" sldId="265"/>
        </pc:sldMkLst>
        <pc:extLst>
          <p:ext xmlns:p="http://schemas.openxmlformats.org/presentationml/2006/main" uri="{D6D511B9-2390-475A-947B-AFAB55BFBCF1}">
            <pc226:cmChg xmlns:pc226="http://schemas.microsoft.com/office/powerpoint/2022/06/main/command" chg="add mod">
              <pc226:chgData name="Gastbenutzer" userId="S::urn:spo:anon#e08d4b005ac2e1be9f3fd984f991baafb6a3bf0d0b93a89c6771813655868b54::" providerId="AD" clId="Web-{5A861C8D-1B0F-4462-95B6-F45066AE8986}" dt="2023-10-04T12:58:32.002" v="25"/>
              <pc2:cmMkLst xmlns:pc2="http://schemas.microsoft.com/office/powerpoint/2019/9/main/command">
                <pc:docMk/>
                <pc:sldMk cId="0" sldId="265"/>
                <pc2:cmMk id="{99A7E79D-770F-410D-9476-D6837CBF7D38}"/>
              </pc2:cmMkLst>
            </pc226:cmChg>
          </p:ext>
        </pc:extLst>
      </pc:sldChg>
      <pc:sldChg chg="addCm modCm">
        <pc:chgData name="Gastbenutzer" userId="S::urn:spo:anon#e08d4b005ac2e1be9f3fd984f991baafb6a3bf0d0b93a89c6771813655868b54::" providerId="AD" clId="Web-{5A861C8D-1B0F-4462-95B6-F45066AE8986}" dt="2023-10-04T13:05:58.034" v="27"/>
        <pc:sldMkLst>
          <pc:docMk/>
          <pc:sldMk cId="0" sldId="266"/>
        </pc:sldMkLst>
        <pc:extLst>
          <p:ext xmlns:p="http://schemas.openxmlformats.org/presentationml/2006/main" uri="{D6D511B9-2390-475A-947B-AFAB55BFBCF1}">
            <pc226:cmChg xmlns:pc226="http://schemas.microsoft.com/office/powerpoint/2022/06/main/command" chg="add mod">
              <pc226:chgData name="Gastbenutzer" userId="S::urn:spo:anon#e08d4b005ac2e1be9f3fd984f991baafb6a3bf0d0b93a89c6771813655868b54::" providerId="AD" clId="Web-{5A861C8D-1B0F-4462-95B6-F45066AE8986}" dt="2023-10-04T13:05:58.034" v="27"/>
              <pc2:cmMkLst xmlns:pc2="http://schemas.microsoft.com/office/powerpoint/2019/9/main/command">
                <pc:docMk/>
                <pc:sldMk cId="0" sldId="266"/>
                <pc2:cmMk id="{9234CCF8-17FC-4EEC-B00E-59E56E3A1879}"/>
              </pc2:cmMkLst>
            </pc226:cmChg>
          </p:ext>
        </pc:extLst>
      </pc:sldChg>
      <pc:sldChg chg="addCm">
        <pc:chgData name="Gastbenutzer" userId="S::urn:spo:anon#e08d4b005ac2e1be9f3fd984f991baafb6a3bf0d0b93a89c6771813655868b54::" providerId="AD" clId="Web-{5A861C8D-1B0F-4462-95B6-F45066AE8986}" dt="2023-10-04T13:07:54.335" v="28"/>
        <pc:sldMkLst>
          <pc:docMk/>
          <pc:sldMk cId="3457143992" sldId="288"/>
        </pc:sldMkLst>
        <pc:extLst>
          <p:ext xmlns:p="http://schemas.openxmlformats.org/presentationml/2006/main" uri="{D6D511B9-2390-475A-947B-AFAB55BFBCF1}">
            <pc226:cmChg xmlns:pc226="http://schemas.microsoft.com/office/powerpoint/2022/06/main/command" chg="add">
              <pc226:chgData name="Gastbenutzer" userId="S::urn:spo:anon#e08d4b005ac2e1be9f3fd984f991baafb6a3bf0d0b93a89c6771813655868b54::" providerId="AD" clId="Web-{5A861C8D-1B0F-4462-95B6-F45066AE8986}" dt="2023-10-04T13:07:54.335" v="28"/>
              <pc2:cmMkLst xmlns:pc2="http://schemas.microsoft.com/office/powerpoint/2019/9/main/command">
                <pc:docMk/>
                <pc:sldMk cId="3457143992" sldId="288"/>
                <pc2:cmMk id="{2BA01C2B-2348-43E8-B89D-21DD82D21582}"/>
              </pc2:cmMkLst>
            </pc226:cmChg>
          </p:ext>
        </pc:extLst>
      </pc:sldChg>
    </pc:docChg>
  </pc:docChgLst>
</pc:chgInfo>
</file>

<file path=ppt/comments/modernComment_101_0.xml><?xml version="1.0" encoding="utf-8"?>
<p188:cmLst xmlns:a="http://schemas.openxmlformats.org/drawingml/2006/main" xmlns:r="http://schemas.openxmlformats.org/officeDocument/2006/relationships" xmlns:p188="http://schemas.microsoft.com/office/powerpoint/2018/8/main">
  <p188:cm id="{1D175A7C-AA5D-42A8-A5DE-11D6C9349FDE}" authorId="{660F0C9E-C935-CC0D-2185-889A7589EE95}" status="resolved" created="2023-10-04T12:26:33.155" complete="100000">
    <pc:sldMkLst xmlns:pc="http://schemas.microsoft.com/office/powerpoint/2013/main/command">
      <pc:docMk/>
      <pc:sldMk cId="0" sldId="257"/>
    </pc:sldMkLst>
    <p188:txBody>
      <a:bodyPr/>
      <a:lstStyle/>
      <a:p>
        <a:r>
          <a:rPr lang="en-US"/>
          <a:t>Jander: Die Quelle fehlt im Verzeichnis.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CFA40-F28C-4E95-8E84-A7454D9C8560}" type="datetimeFigureOut">
              <a:rPr lang="de-DE" smtClean="0"/>
              <a:t>25.01.2024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A287E-8392-48F5-828C-1FFE07F3FC71}" type="slidenum">
              <a:rPr lang="de-DE" smtClean="0"/>
              <a:t>‹Nr.›</a:t>
            </a:fld>
            <a:endParaRPr lang="de-DE"/>
          </a:p>
        </p:txBody>
      </p:sp>
    </p:spTree>
    <p:extLst>
      <p:ext uri="{BB962C8B-B14F-4D97-AF65-F5344CB8AC3E}">
        <p14:creationId xmlns:p14="http://schemas.microsoft.com/office/powerpoint/2010/main" val="3227406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bedingungen-fuer-flaechenvergabe-und-landnutzu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bedingungen-fuer-flaechenvergabe-und-landnutzu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bedingungen-fuer-flaechenvergabe-und-landnutzu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bedingungen-fuer-flaechenvergabe-und-landnutzu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finanzierung-landwirtschaftlicher-flaech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finanzierung-landwirtschaftlicher-flaeche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finanzierung-landwirtschaftlicher-flaech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finanzierung-landwirtschaftlicher-flaech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erweiterung-landwirtschaftlicher-flaech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erweiterung-landwirtschaftlicher-flaechen"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bodengenossenschaften/-stiftunge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bio-distrikt-/-oeko-regio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regionalwert-ag"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hofaktien-und-patenschaften"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vertical-farming"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biointensive-landwirtschaf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essbare-staedte"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gemeinschaftsgaerten-/-mietgaerten"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ernaehrungsraet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rnaehrungswandel.org/vernetzen/nischeninnovationen-in-europa/waldgaerten"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rnaehrungswandel.org/vernetzen/nischeninnovationen-in-europa/vegane-ernaehru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uebersicht-und-problemsitu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uebersicht-und-problemsitu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uebersicht-und-problemsitua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uebersicht-und-problemsitu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wem-gehoert-das-land"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rnaehrungswandel.org/informieren/ressourcenpool/zugang-zu-land/wem-gehoert-das-lan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90A287E-8392-48F5-828C-1FFE07F3FC71}" type="slidenum">
              <a:rPr lang="de-DE" smtClean="0"/>
              <a:t>1</a:t>
            </a:fld>
            <a:endParaRPr lang="de-DE"/>
          </a:p>
        </p:txBody>
      </p:sp>
    </p:spTree>
    <p:extLst>
      <p:ext uri="{BB962C8B-B14F-4D97-AF65-F5344CB8AC3E}">
        <p14:creationId xmlns:p14="http://schemas.microsoft.com/office/powerpoint/2010/main" val="207883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https://www.ernaehrungswandel.org/informieren/ressourcenpool/zugang-zu-land/bedingungen-fuer-flaechenvergabe-und-landnutzung</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14</a:t>
            </a:fld>
            <a:endParaRPr lang="de-DE"/>
          </a:p>
        </p:txBody>
      </p:sp>
    </p:spTree>
    <p:extLst>
      <p:ext uri="{BB962C8B-B14F-4D97-AF65-F5344CB8AC3E}">
        <p14:creationId xmlns:p14="http://schemas.microsoft.com/office/powerpoint/2010/main" val="420698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https://www.ernaehrungswandel.org/informieren/ressourcenpool/zugang-zu-land/bedingungen-fuer-flaechenvergabe-und-landnutzung</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15</a:t>
            </a:fld>
            <a:endParaRPr lang="de-DE"/>
          </a:p>
        </p:txBody>
      </p:sp>
    </p:spTree>
    <p:extLst>
      <p:ext uri="{BB962C8B-B14F-4D97-AF65-F5344CB8AC3E}">
        <p14:creationId xmlns:p14="http://schemas.microsoft.com/office/powerpoint/2010/main" val="3028661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https://www.ernaehrungswandel.org/informieren/ressourcenpool/zugang-zu-land/bedingungen-fuer-flaechenvergabe-und-landnutzung</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16</a:t>
            </a:fld>
            <a:endParaRPr lang="de-DE"/>
          </a:p>
        </p:txBody>
      </p:sp>
    </p:spTree>
    <p:extLst>
      <p:ext uri="{BB962C8B-B14F-4D97-AF65-F5344CB8AC3E}">
        <p14:creationId xmlns:p14="http://schemas.microsoft.com/office/powerpoint/2010/main" val="350649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https://www.ernaehrungswandel.org/informieren/ressourcenpool/zugang-zu-land/bedingungen-fuer-flaechenvergabe-und-landnutzung</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17</a:t>
            </a:fld>
            <a:endParaRPr lang="de-DE"/>
          </a:p>
        </p:txBody>
      </p:sp>
    </p:spTree>
    <p:extLst>
      <p:ext uri="{BB962C8B-B14F-4D97-AF65-F5344CB8AC3E}">
        <p14:creationId xmlns:p14="http://schemas.microsoft.com/office/powerpoint/2010/main" val="101935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https://www.ernaehrungswandel.org/informieren/ressourcenpool/zugang-zu-land/finanzierung-landwirtschaftlicher-flaechen</a:t>
            </a:r>
            <a:r>
              <a:rPr lang="en-US" dirty="0"/>
              <a:t> </a:t>
            </a:r>
            <a:endParaRPr lang="en-US"/>
          </a:p>
        </p:txBody>
      </p:sp>
      <p:sp>
        <p:nvSpPr>
          <p:cNvPr id="4" name="Slide Number Placeholder 3"/>
          <p:cNvSpPr>
            <a:spLocks noGrp="1"/>
          </p:cNvSpPr>
          <p:nvPr>
            <p:ph type="sldNum" sz="quarter" idx="5"/>
          </p:nvPr>
        </p:nvSpPr>
        <p:spPr/>
        <p:txBody>
          <a:bodyPr/>
          <a:lstStyle/>
          <a:p>
            <a:fld id="{D90A287E-8392-48F5-828C-1FFE07F3FC71}" type="slidenum">
              <a:rPr lang="de-DE" smtClean="0"/>
              <a:t>19</a:t>
            </a:fld>
            <a:endParaRPr lang="de-DE"/>
          </a:p>
        </p:txBody>
      </p:sp>
    </p:spTree>
    <p:extLst>
      <p:ext uri="{BB962C8B-B14F-4D97-AF65-F5344CB8AC3E}">
        <p14:creationId xmlns:p14="http://schemas.microsoft.com/office/powerpoint/2010/main" val="4197357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https://www.ernaehrungswandel.org/informieren/ressourcenpool/zugang-zu-land/finanzierung-landwirtschaftlicher-flaechen</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20</a:t>
            </a:fld>
            <a:endParaRPr lang="de-DE"/>
          </a:p>
        </p:txBody>
      </p:sp>
    </p:spTree>
    <p:extLst>
      <p:ext uri="{BB962C8B-B14F-4D97-AF65-F5344CB8AC3E}">
        <p14:creationId xmlns:p14="http://schemas.microsoft.com/office/powerpoint/2010/main" val="302923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https://www.ernaehrungswandel.org/informieren/ressourcenpool/zugang-zu-land/finanzierung-landwirtschaftlicher-flaechen</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22</a:t>
            </a:fld>
            <a:endParaRPr lang="de-DE"/>
          </a:p>
        </p:txBody>
      </p:sp>
    </p:spTree>
    <p:extLst>
      <p:ext uri="{BB962C8B-B14F-4D97-AF65-F5344CB8AC3E}">
        <p14:creationId xmlns:p14="http://schemas.microsoft.com/office/powerpoint/2010/main" val="1873571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https://www.ernaehrungswandel.org/informieren/ressourcenpool/zugang-zu-land/finanzierung-landwirtschaftlicher-flaechen</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23</a:t>
            </a:fld>
            <a:endParaRPr lang="de-DE"/>
          </a:p>
        </p:txBody>
      </p:sp>
    </p:spTree>
    <p:extLst>
      <p:ext uri="{BB962C8B-B14F-4D97-AF65-F5344CB8AC3E}">
        <p14:creationId xmlns:p14="http://schemas.microsoft.com/office/powerpoint/2010/main" val="1170397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https://www.ernaehrungswandel.org/informieren/ressourcenpool/zugang-zu-land/erweiterung-landwirtschaftlicher-flaechen</a:t>
            </a:r>
            <a:r>
              <a:rPr lang="en-US" dirty="0"/>
              <a:t> </a:t>
            </a:r>
            <a:endParaRPr lang="en-US"/>
          </a:p>
        </p:txBody>
      </p:sp>
      <p:sp>
        <p:nvSpPr>
          <p:cNvPr id="4" name="Slide Number Placeholder 3"/>
          <p:cNvSpPr>
            <a:spLocks noGrp="1"/>
          </p:cNvSpPr>
          <p:nvPr>
            <p:ph type="sldNum" sz="quarter" idx="5"/>
          </p:nvPr>
        </p:nvSpPr>
        <p:spPr/>
        <p:txBody>
          <a:bodyPr/>
          <a:lstStyle/>
          <a:p>
            <a:fld id="{D90A287E-8392-48F5-828C-1FFE07F3FC71}" type="slidenum">
              <a:rPr lang="de-DE" smtClean="0"/>
              <a:t>25</a:t>
            </a:fld>
            <a:endParaRPr lang="de-DE"/>
          </a:p>
        </p:txBody>
      </p:sp>
    </p:spTree>
    <p:extLst>
      <p:ext uri="{BB962C8B-B14F-4D97-AF65-F5344CB8AC3E}">
        <p14:creationId xmlns:p14="http://schemas.microsoft.com/office/powerpoint/2010/main" val="106060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https://www.ernaehrungswandel.org/informieren/ressourcenpool/zugang-zu-land/erweiterung-landwirtschaftlicher-flaechen</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26</a:t>
            </a:fld>
            <a:endParaRPr lang="de-DE"/>
          </a:p>
        </p:txBody>
      </p:sp>
    </p:spTree>
    <p:extLst>
      <p:ext uri="{BB962C8B-B14F-4D97-AF65-F5344CB8AC3E}">
        <p14:creationId xmlns:p14="http://schemas.microsoft.com/office/powerpoint/2010/main" val="1557050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90A287E-8392-48F5-828C-1FFE07F3FC71}" type="slidenum">
              <a:rPr lang="de-DE" smtClean="0"/>
              <a:t>2</a:t>
            </a:fld>
            <a:endParaRPr lang="de-DE"/>
          </a:p>
        </p:txBody>
      </p:sp>
    </p:spTree>
    <p:extLst>
      <p:ext uri="{BB962C8B-B14F-4D97-AF65-F5344CB8AC3E}">
        <p14:creationId xmlns:p14="http://schemas.microsoft.com/office/powerpoint/2010/main" val="92460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a:t>
            </a:r>
          </a:p>
          <a:p>
            <a:pPr marL="171450" indent="-171450">
              <a:buFont typeface="Calibri"/>
              <a:buChar char="-"/>
            </a:pPr>
            <a:r>
              <a:rPr lang="en-US" dirty="0" err="1">
                <a:cs typeface="Calibri"/>
              </a:rPr>
              <a:t>Bodengenossenschaften</a:t>
            </a:r>
            <a:r>
              <a:rPr lang="en-US" dirty="0">
                <a:cs typeface="Calibri"/>
              </a:rPr>
              <a:t>/-</a:t>
            </a:r>
            <a:r>
              <a:rPr lang="en-US" dirty="0" err="1">
                <a:cs typeface="Calibri"/>
              </a:rPr>
              <a:t>stiftungen</a:t>
            </a:r>
            <a:r>
              <a:rPr lang="en-US" dirty="0">
                <a:cs typeface="Calibri"/>
              </a:rPr>
              <a:t>: </a:t>
            </a:r>
            <a:r>
              <a:rPr lang="en-US" dirty="0">
                <a:hlinkClick r:id="rId3"/>
              </a:rPr>
              <a:t>https://www.ernaehrungswandel.org/vernetzen/nischeninnovationen-in-europa/bodengenossenschaften/-stiftungen</a:t>
            </a:r>
            <a:r>
              <a:rPr lang="en-US" dirty="0"/>
              <a:t> </a:t>
            </a:r>
            <a:endParaRPr lang="en-US" dirty="0">
              <a:cs typeface="Calibri"/>
            </a:endParaRPr>
          </a:p>
          <a:p>
            <a:pPr marL="171450" indent="-171450">
              <a:buFont typeface="Calibri"/>
              <a:buChar char="-"/>
            </a:pPr>
            <a:r>
              <a:rPr lang="en-US" dirty="0">
                <a:cs typeface="Calibri"/>
              </a:rPr>
              <a:t>Bio-</a:t>
            </a:r>
            <a:r>
              <a:rPr lang="en-US" dirty="0" err="1">
                <a:cs typeface="Calibri"/>
              </a:rPr>
              <a:t>Distrikte</a:t>
            </a:r>
            <a:r>
              <a:rPr lang="en-US" dirty="0">
                <a:cs typeface="Calibri"/>
              </a:rPr>
              <a:t>/ </a:t>
            </a:r>
            <a:r>
              <a:rPr lang="en-US" dirty="0" err="1">
                <a:cs typeface="Calibri"/>
              </a:rPr>
              <a:t>Öko</a:t>
            </a:r>
            <a:r>
              <a:rPr lang="en-US" dirty="0">
                <a:cs typeface="Calibri"/>
              </a:rPr>
              <a:t>-Regionen: </a:t>
            </a:r>
            <a:r>
              <a:rPr lang="en-US" dirty="0">
                <a:hlinkClick r:id="rId4"/>
              </a:rPr>
              <a:t>https://www.ernaehrungswandel.org/vernetzen/nischeninnovationen-in-europa/bio-distrikt-/-oeko-region</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29</a:t>
            </a:fld>
            <a:endParaRPr lang="de-DE"/>
          </a:p>
        </p:txBody>
      </p:sp>
    </p:spTree>
    <p:extLst>
      <p:ext uri="{BB962C8B-B14F-4D97-AF65-F5344CB8AC3E}">
        <p14:creationId xmlns:p14="http://schemas.microsoft.com/office/powerpoint/2010/main" val="287065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a:t>
            </a:r>
          </a:p>
          <a:p>
            <a:pPr marL="171450" indent="-171450">
              <a:buFont typeface="Calibri"/>
              <a:buChar char="-"/>
            </a:pPr>
            <a:r>
              <a:rPr lang="en-US" dirty="0" err="1">
                <a:cs typeface="Calibri" panose="020F0502020204030204"/>
              </a:rPr>
              <a:t>Regionalwert</a:t>
            </a:r>
            <a:r>
              <a:rPr lang="en-US" dirty="0">
                <a:cs typeface="Calibri" panose="020F0502020204030204"/>
              </a:rPr>
              <a:t> AG: </a:t>
            </a:r>
            <a:r>
              <a:rPr lang="en-US" dirty="0">
                <a:hlinkClick r:id="rId3"/>
              </a:rPr>
              <a:t>https://www.ernaehrungswandel.org/vernetzen/nischeninnovationen-in-europa/regionalwert-ag</a:t>
            </a:r>
            <a:r>
              <a:rPr lang="en-US" dirty="0"/>
              <a:t> </a:t>
            </a:r>
            <a:endParaRPr lang="en-US">
              <a:cs typeface="Calibri"/>
            </a:endParaRPr>
          </a:p>
          <a:p>
            <a:pPr marL="171450" indent="-171450">
              <a:buFont typeface="Calibri"/>
              <a:buChar char="-"/>
            </a:pPr>
            <a:r>
              <a:rPr lang="en-US" dirty="0" err="1">
                <a:cs typeface="Calibri"/>
              </a:rPr>
              <a:t>Hofaktien</a:t>
            </a:r>
            <a:r>
              <a:rPr lang="en-US" dirty="0">
                <a:cs typeface="Calibri"/>
              </a:rPr>
              <a:t> und </a:t>
            </a:r>
            <a:r>
              <a:rPr lang="en-US" dirty="0" err="1">
                <a:cs typeface="Calibri"/>
              </a:rPr>
              <a:t>Patenschaften</a:t>
            </a:r>
            <a:r>
              <a:rPr lang="en-US" dirty="0">
                <a:cs typeface="Calibri"/>
              </a:rPr>
              <a:t>:</a:t>
            </a:r>
            <a:r>
              <a:rPr lang="en-US">
                <a:cs typeface="Calibri"/>
              </a:rPr>
              <a:t> </a:t>
            </a:r>
            <a:r>
              <a:rPr lang="en-US">
                <a:hlinkClick r:id="rId4"/>
              </a:rPr>
              <a:t>https://www.ernaehrungswandel.org/vernetzen/nischeninnovationen-in-europa/hofaktien-und-patenschaften</a:t>
            </a:r>
            <a:r>
              <a:rPr lang="en-US"/>
              <a:t> </a:t>
            </a:r>
          </a:p>
        </p:txBody>
      </p:sp>
      <p:sp>
        <p:nvSpPr>
          <p:cNvPr id="4" name="Slide Number Placeholder 3"/>
          <p:cNvSpPr>
            <a:spLocks noGrp="1"/>
          </p:cNvSpPr>
          <p:nvPr>
            <p:ph type="sldNum" sz="quarter" idx="5"/>
          </p:nvPr>
        </p:nvSpPr>
        <p:spPr/>
        <p:txBody>
          <a:bodyPr/>
          <a:lstStyle/>
          <a:p>
            <a:fld id="{D90A287E-8392-48F5-828C-1FFE07F3FC71}" type="slidenum">
              <a:rPr lang="de-DE" smtClean="0"/>
              <a:t>30</a:t>
            </a:fld>
            <a:endParaRPr lang="de-DE"/>
          </a:p>
        </p:txBody>
      </p:sp>
    </p:spTree>
    <p:extLst>
      <p:ext uri="{BB962C8B-B14F-4D97-AF65-F5344CB8AC3E}">
        <p14:creationId xmlns:p14="http://schemas.microsoft.com/office/powerpoint/2010/main" val="317569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a:t>
            </a:r>
          </a:p>
          <a:p>
            <a:pPr marL="171450" indent="-171450">
              <a:buFont typeface="Calibri"/>
              <a:buChar char="-"/>
            </a:pPr>
            <a:r>
              <a:rPr lang="en-US" dirty="0">
                <a:cs typeface="Calibri" panose="020F0502020204030204"/>
              </a:rPr>
              <a:t>Vertical Farming: </a:t>
            </a:r>
            <a:r>
              <a:rPr lang="en-US" dirty="0">
                <a:hlinkClick r:id="rId3"/>
              </a:rPr>
              <a:t>https://www.ernaehrungswandel.org/vernetzen/nischeninnovationen-in-europa/vertical-farming</a:t>
            </a:r>
            <a:r>
              <a:rPr lang="en-US" dirty="0"/>
              <a:t> </a:t>
            </a:r>
            <a:endParaRPr lang="en-US" dirty="0">
              <a:cs typeface="Calibri" panose="020F0502020204030204"/>
            </a:endParaRPr>
          </a:p>
          <a:p>
            <a:pPr marL="171450" indent="-171450">
              <a:buFont typeface="Calibri"/>
              <a:buChar char="-"/>
            </a:pPr>
            <a:r>
              <a:rPr lang="en-US" dirty="0">
                <a:cs typeface="Calibri" panose="020F0502020204030204"/>
              </a:rPr>
              <a:t>Biointensive </a:t>
            </a:r>
            <a:r>
              <a:rPr lang="en-US" dirty="0" err="1">
                <a:cs typeface="Calibri" panose="020F0502020204030204"/>
              </a:rPr>
              <a:t>Landwirtschaft</a:t>
            </a:r>
            <a:r>
              <a:rPr lang="en-US" dirty="0">
                <a:cs typeface="Calibri" panose="020F0502020204030204"/>
              </a:rPr>
              <a:t>: </a:t>
            </a:r>
            <a:r>
              <a:rPr lang="en-US" dirty="0">
                <a:hlinkClick r:id="rId4"/>
              </a:rPr>
              <a:t>https://www.ernaehrungswandel.org/vernetzen/nischeninnovationen-in-europa/biointensive-landwirtschaft</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31</a:t>
            </a:fld>
            <a:endParaRPr lang="de-DE"/>
          </a:p>
        </p:txBody>
      </p:sp>
    </p:spTree>
    <p:extLst>
      <p:ext uri="{BB962C8B-B14F-4D97-AF65-F5344CB8AC3E}">
        <p14:creationId xmlns:p14="http://schemas.microsoft.com/office/powerpoint/2010/main" val="1299150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a:t>
            </a:r>
          </a:p>
          <a:p>
            <a:pPr marL="171450" indent="-171450">
              <a:buFont typeface="Calibri"/>
              <a:buChar char="-"/>
            </a:pPr>
            <a:r>
              <a:rPr lang="en-US" dirty="0" err="1">
                <a:cs typeface="Calibri"/>
              </a:rPr>
              <a:t>Essbare</a:t>
            </a:r>
            <a:r>
              <a:rPr lang="en-US" dirty="0">
                <a:cs typeface="Calibri"/>
              </a:rPr>
              <a:t> </a:t>
            </a:r>
            <a:r>
              <a:rPr lang="en-US" dirty="0" err="1">
                <a:cs typeface="Calibri"/>
              </a:rPr>
              <a:t>Städte</a:t>
            </a:r>
            <a:r>
              <a:rPr lang="en-US" dirty="0">
                <a:cs typeface="Calibri"/>
              </a:rPr>
              <a:t>: </a:t>
            </a:r>
            <a:r>
              <a:rPr lang="en-US" dirty="0">
                <a:hlinkClick r:id="rId3"/>
              </a:rPr>
              <a:t>https://www.ernaehrungswandel.org/vernetzen/nischeninnovationen-in-europa/essbare-staedte</a:t>
            </a:r>
            <a:r>
              <a:rPr lang="en-US" dirty="0"/>
              <a:t> </a:t>
            </a:r>
            <a:endParaRPr lang="en-US" dirty="0">
              <a:cs typeface="Calibri"/>
            </a:endParaRPr>
          </a:p>
          <a:p>
            <a:pPr marL="171450" indent="-171450">
              <a:buFont typeface="Calibri"/>
              <a:buChar char="-"/>
            </a:pPr>
            <a:r>
              <a:rPr lang="en-US" dirty="0" err="1">
                <a:cs typeface="Calibri"/>
              </a:rPr>
              <a:t>Gemeinschaftsgärten</a:t>
            </a:r>
            <a:r>
              <a:rPr lang="en-US" dirty="0">
                <a:cs typeface="Calibri"/>
              </a:rPr>
              <a:t>: </a:t>
            </a:r>
            <a:r>
              <a:rPr lang="en-US" dirty="0">
                <a:hlinkClick r:id="rId4"/>
              </a:rPr>
              <a:t>https://www.ernaehrungswandel.org/vernetzen/nischeninnovationen-in-europa/gemeinschaftsgaerten-/-mietgaerten</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32</a:t>
            </a:fld>
            <a:endParaRPr lang="de-DE"/>
          </a:p>
        </p:txBody>
      </p:sp>
    </p:spTree>
    <p:extLst>
      <p:ext uri="{BB962C8B-B14F-4D97-AF65-F5344CB8AC3E}">
        <p14:creationId xmlns:p14="http://schemas.microsoft.com/office/powerpoint/2010/main" val="59502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a:t>
            </a:r>
          </a:p>
          <a:p>
            <a:pPr marL="171450" indent="-171450">
              <a:buFont typeface="Calibri"/>
              <a:buChar char="-"/>
            </a:pPr>
            <a:r>
              <a:rPr lang="en-US" err="1">
                <a:cs typeface="Calibri"/>
              </a:rPr>
              <a:t>Ernährungsräte</a:t>
            </a:r>
            <a:r>
              <a:rPr lang="en-US">
                <a:cs typeface="Calibri"/>
              </a:rPr>
              <a:t>: </a:t>
            </a:r>
            <a:r>
              <a:rPr lang="en-US" dirty="0">
                <a:hlinkClick r:id="rId3"/>
              </a:rPr>
              <a:t>https://www.ernaehrungswandel.org/vernetzen/nischeninnovationen-in-europa/ernaehrungsraete</a:t>
            </a:r>
            <a:r>
              <a:rPr lang="en-US" dirty="0"/>
              <a:t> </a:t>
            </a:r>
            <a:endParaRPr lang="en-US" dirty="0">
              <a:cs typeface="Calibri"/>
            </a:endParaRPr>
          </a:p>
          <a:p>
            <a:pPr marL="171450" indent="-171450">
              <a:buFont typeface="Calibri"/>
              <a:buChar char="-"/>
            </a:pPr>
            <a:r>
              <a:rPr lang="en-US" dirty="0" err="1">
                <a:cs typeface="Calibri"/>
              </a:rPr>
              <a:t>Waldgärten</a:t>
            </a:r>
            <a:r>
              <a:rPr lang="en-US" dirty="0">
                <a:cs typeface="Calibri"/>
              </a:rPr>
              <a:t>: </a:t>
            </a:r>
            <a:r>
              <a:rPr lang="en-US" dirty="0">
                <a:hlinkClick r:id="rId4"/>
              </a:rPr>
              <a:t>https://www.ernaehrungswandel.org/vernetzen/nischeninnovationen-in-europa/waldgaerten</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33</a:t>
            </a:fld>
            <a:endParaRPr lang="de-DE"/>
          </a:p>
        </p:txBody>
      </p:sp>
    </p:spTree>
    <p:extLst>
      <p:ext uri="{BB962C8B-B14F-4D97-AF65-F5344CB8AC3E}">
        <p14:creationId xmlns:p14="http://schemas.microsoft.com/office/powerpoint/2010/main" val="1406193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a:t>
            </a:r>
          </a:p>
          <a:p>
            <a:pPr marL="171450" indent="-171450">
              <a:buFont typeface="Calibri"/>
              <a:buChar char="-"/>
            </a:pPr>
            <a:r>
              <a:rPr lang="en-US" dirty="0" err="1">
                <a:cs typeface="Calibri"/>
              </a:rPr>
              <a:t>Vegane</a:t>
            </a:r>
            <a:r>
              <a:rPr lang="en-US" dirty="0">
                <a:cs typeface="Calibri"/>
              </a:rPr>
              <a:t> </a:t>
            </a:r>
            <a:r>
              <a:rPr lang="en-US" dirty="0" err="1">
                <a:cs typeface="Calibri"/>
              </a:rPr>
              <a:t>Ernährung</a:t>
            </a:r>
            <a:r>
              <a:rPr lang="en-US" dirty="0">
                <a:cs typeface="Calibri"/>
              </a:rPr>
              <a:t>: </a:t>
            </a:r>
            <a:r>
              <a:rPr lang="en-US" dirty="0">
                <a:hlinkClick r:id="rId3"/>
              </a:rPr>
              <a:t>https://www.ernaehrungswandel.org/vernetzen/nischeninnovationen-in-europa/vegane-ernaehrung</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34</a:t>
            </a:fld>
            <a:endParaRPr lang="de-DE"/>
          </a:p>
        </p:txBody>
      </p:sp>
    </p:spTree>
    <p:extLst>
      <p:ext uri="{BB962C8B-B14F-4D97-AF65-F5344CB8AC3E}">
        <p14:creationId xmlns:p14="http://schemas.microsoft.com/office/powerpoint/2010/main" val="2921813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Dass Land in Privatbesitz ist und einer gemeinschaftlichen Nutzung entzogen wird bzw. werden darf, ist keine Selbstverständlichkeit, sondern bedingt durch historische, gesellschaftliche und politische Entwicklungen. So sind z.B. die Landbesitzverhältnisse in Mittelosteuropa geprägt durch Agrarreformen nach dem zweiten Weltkrieg, die gesellschaftliche Neuordnung unmittelbar nach diesem, dem Zusammenschluss in der Sowjetunion, der De-Kollektivierung nach 1989 sowie dem Beitritt einzelner Staaten in die EU (vgl. </a:t>
            </a:r>
            <a:r>
              <a:rPr lang="de-DE" dirty="0" err="1"/>
              <a:t>Siegrist</a:t>
            </a:r>
            <a:r>
              <a:rPr lang="de-DE" dirty="0"/>
              <a:t> &amp; Müller, 2014: 2). </a:t>
            </a:r>
          </a:p>
          <a:p>
            <a:endParaRPr lang="de-DE" dirty="0">
              <a:cs typeface="Calibri"/>
            </a:endParaRPr>
          </a:p>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https://www.ernaehrungswandel.org/informieren/ressourcenpool/zugang-zu-land-uebersicht-und-problemsituation</a:t>
            </a:r>
            <a:r>
              <a:rPr lang="en-US" dirty="0"/>
              <a:t> </a:t>
            </a:r>
            <a:endParaRPr lang="de-DE"/>
          </a:p>
        </p:txBody>
      </p:sp>
      <p:sp>
        <p:nvSpPr>
          <p:cNvPr id="4" name="Foliennummernplatzhalter 3"/>
          <p:cNvSpPr>
            <a:spLocks noGrp="1"/>
          </p:cNvSpPr>
          <p:nvPr>
            <p:ph type="sldNum" sz="quarter" idx="5"/>
          </p:nvPr>
        </p:nvSpPr>
        <p:spPr/>
        <p:txBody>
          <a:bodyPr/>
          <a:lstStyle/>
          <a:p>
            <a:fld id="{D90A287E-8392-48F5-828C-1FFE07F3FC71}" type="slidenum">
              <a:rPr lang="de-DE" smtClean="0"/>
              <a:t>6</a:t>
            </a:fld>
            <a:endParaRPr lang="de-DE"/>
          </a:p>
        </p:txBody>
      </p:sp>
    </p:spTree>
    <p:extLst>
      <p:ext uri="{BB962C8B-B14F-4D97-AF65-F5344CB8AC3E}">
        <p14:creationId xmlns:p14="http://schemas.microsoft.com/office/powerpoint/2010/main" val="94131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https://www.ernaehrungswandel.org/informieren/ressourcenpool/zugang-zu-land-uebersicht-und-problemsituation</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7</a:t>
            </a:fld>
            <a:endParaRPr lang="de-DE"/>
          </a:p>
        </p:txBody>
      </p:sp>
    </p:spTree>
    <p:extLst>
      <p:ext uri="{BB962C8B-B14F-4D97-AF65-F5344CB8AC3E}">
        <p14:creationId xmlns:p14="http://schemas.microsoft.com/office/powerpoint/2010/main" val="335292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https://www.ernaehrungswandel.org/informieren/ressourcenpool/zugang-zu-land-uebersicht-und-problemsituation</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8</a:t>
            </a:fld>
            <a:endParaRPr lang="de-DE"/>
          </a:p>
        </p:txBody>
      </p:sp>
    </p:spTree>
    <p:extLst>
      <p:ext uri="{BB962C8B-B14F-4D97-AF65-F5344CB8AC3E}">
        <p14:creationId xmlns:p14="http://schemas.microsoft.com/office/powerpoint/2010/main" val="1457132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https://www.ernaehrungswandel.org/informieren/ressourcenpool/zugang-zu-land-uebersicht-und-problemsituation</a:t>
            </a:r>
            <a:r>
              <a:rPr lang="en-US" dirty="0"/>
              <a:t> </a:t>
            </a:r>
          </a:p>
        </p:txBody>
      </p:sp>
      <p:sp>
        <p:nvSpPr>
          <p:cNvPr id="4" name="Foliennummernplatzhalter 3"/>
          <p:cNvSpPr>
            <a:spLocks noGrp="1"/>
          </p:cNvSpPr>
          <p:nvPr>
            <p:ph type="sldNum" sz="quarter" idx="5"/>
          </p:nvPr>
        </p:nvSpPr>
        <p:spPr/>
        <p:txBody>
          <a:bodyPr/>
          <a:lstStyle/>
          <a:p>
            <a:fld id="{D90A287E-8392-48F5-828C-1FFE07F3FC71}" type="slidenum">
              <a:rPr lang="de-DE" smtClean="0"/>
              <a:t>9</a:t>
            </a:fld>
            <a:endParaRPr lang="de-DE"/>
          </a:p>
        </p:txBody>
      </p:sp>
    </p:spTree>
    <p:extLst>
      <p:ext uri="{BB962C8B-B14F-4D97-AF65-F5344CB8AC3E}">
        <p14:creationId xmlns:p14="http://schemas.microsoft.com/office/powerpoint/2010/main" val="299163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https://www.ernaehrungswandel.org/informieren/ressourcenpool/zugang-zu-land/wem-gehoert-das-land</a:t>
            </a:r>
            <a:r>
              <a:rPr lang="en-US" dirty="0"/>
              <a:t> </a:t>
            </a:r>
            <a:endParaRPr lang="en-US"/>
          </a:p>
        </p:txBody>
      </p:sp>
      <p:sp>
        <p:nvSpPr>
          <p:cNvPr id="4" name="Slide Number Placeholder 3"/>
          <p:cNvSpPr>
            <a:spLocks noGrp="1"/>
          </p:cNvSpPr>
          <p:nvPr>
            <p:ph type="sldNum" sz="quarter" idx="5"/>
          </p:nvPr>
        </p:nvSpPr>
        <p:spPr/>
        <p:txBody>
          <a:bodyPr/>
          <a:lstStyle/>
          <a:p>
            <a:fld id="{D90A287E-8392-48F5-828C-1FFE07F3FC71}" type="slidenum">
              <a:rPr lang="de-DE" smtClean="0"/>
              <a:t>11</a:t>
            </a:fld>
            <a:endParaRPr lang="de-DE"/>
          </a:p>
        </p:txBody>
      </p:sp>
    </p:spTree>
    <p:extLst>
      <p:ext uri="{BB962C8B-B14F-4D97-AF65-F5344CB8AC3E}">
        <p14:creationId xmlns:p14="http://schemas.microsoft.com/office/powerpoint/2010/main" val="293695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Hintergrundinformationen</a:t>
            </a:r>
            <a:r>
              <a:rPr lang="en-US" dirty="0"/>
              <a:t> </a:t>
            </a:r>
            <a:r>
              <a:rPr lang="en-US" dirty="0" err="1"/>
              <a:t>finden</a:t>
            </a:r>
            <a:r>
              <a:rPr lang="en-US" dirty="0"/>
              <a:t> Sie </a:t>
            </a:r>
            <a:r>
              <a:rPr lang="en-US" dirty="0" err="1"/>
              <a:t>hier</a:t>
            </a:r>
            <a:r>
              <a:rPr lang="en-US" dirty="0"/>
              <a:t>: </a:t>
            </a:r>
            <a:r>
              <a:rPr lang="en-US" dirty="0">
                <a:hlinkClick r:id="rId3"/>
              </a:rPr>
              <a:t>https://www.ernaehrungswandel.org/informieren/ressourcenpool/zugang-zu-land/wem-gehoert-das-land</a:t>
            </a:r>
            <a:r>
              <a:rPr lang="en-US" dirty="0"/>
              <a:t> </a:t>
            </a:r>
          </a:p>
        </p:txBody>
      </p:sp>
      <p:sp>
        <p:nvSpPr>
          <p:cNvPr id="4" name="Slide Number Placeholder 3"/>
          <p:cNvSpPr>
            <a:spLocks noGrp="1"/>
          </p:cNvSpPr>
          <p:nvPr>
            <p:ph type="sldNum" sz="quarter" idx="5"/>
          </p:nvPr>
        </p:nvSpPr>
        <p:spPr/>
        <p:txBody>
          <a:bodyPr/>
          <a:lstStyle/>
          <a:p>
            <a:fld id="{D90A287E-8392-48F5-828C-1FFE07F3FC71}" type="slidenum">
              <a:rPr lang="de-DE" smtClean="0"/>
              <a:t>12</a:t>
            </a:fld>
            <a:endParaRPr lang="de-DE"/>
          </a:p>
        </p:txBody>
      </p:sp>
    </p:spTree>
    <p:extLst>
      <p:ext uri="{BB962C8B-B14F-4D97-AF65-F5344CB8AC3E}">
        <p14:creationId xmlns:p14="http://schemas.microsoft.com/office/powerpoint/2010/main" val="2498487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90A287E-8392-48F5-828C-1FFE07F3FC71}" type="slidenum">
              <a:rPr lang="de-DE" smtClean="0"/>
              <a:t>13</a:t>
            </a:fld>
            <a:endParaRPr lang="de-DE"/>
          </a:p>
        </p:txBody>
      </p:sp>
    </p:spTree>
    <p:extLst>
      <p:ext uri="{BB962C8B-B14F-4D97-AF65-F5344CB8AC3E}">
        <p14:creationId xmlns:p14="http://schemas.microsoft.com/office/powerpoint/2010/main" val="2502288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ernaehrungswandel.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nahhaft.de/" TargetMode="External"/><Relationship Id="rId5" Type="http://schemas.openxmlformats.org/officeDocument/2006/relationships/hyperlink" Target="https://creativecommons.org/publicdomain/zero/1.0/deed.de" TargetMode="Externa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 Id="rId9"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0.svg"/><Relationship Id="rId5" Type="http://schemas.openxmlformats.org/officeDocument/2006/relationships/image" Target="../media/image40.png"/><Relationship Id="rId10" Type="http://schemas.openxmlformats.org/officeDocument/2006/relationships/image" Target="../media/image49.png"/><Relationship Id="rId4" Type="http://schemas.openxmlformats.org/officeDocument/2006/relationships/image" Target="../media/image45.sv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5.sv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1.sv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1.svg"/><Relationship Id="rId5" Type="http://schemas.openxmlformats.org/officeDocument/2006/relationships/image" Target="../media/image28.png"/><Relationship Id="rId4" Type="http://schemas.openxmlformats.org/officeDocument/2006/relationships/image" Target="../media/image63.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5.svg"/><Relationship Id="rId7" Type="http://schemas.openxmlformats.org/officeDocument/2006/relationships/image" Target="../media/image71.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46.sv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0.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8.png"/><Relationship Id="rId4" Type="http://schemas.openxmlformats.org/officeDocument/2006/relationships/image" Target="../media/image46.svg"/><Relationship Id="rId9" Type="http://schemas.openxmlformats.org/officeDocument/2006/relationships/image" Target="../media/image68.png"/></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40.png"/><Relationship Id="rId7"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8.png"/><Relationship Id="rId4" Type="http://schemas.openxmlformats.org/officeDocument/2006/relationships/image" Target="../media/image46.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microsoft.com/office/2018/10/relationships/comments" Target="../comments/modernComment_101_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svg"/><Relationship Id="rId9" Type="http://schemas.openxmlformats.org/officeDocument/2006/relationships/image" Target="../media/image14.sv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7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8.png"/><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40.png"/><Relationship Id="rId7"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8.png"/><Relationship Id="rId4" Type="http://schemas.openxmlformats.org/officeDocument/2006/relationships/image" Target="../media/image46.sv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0.png"/><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69.png"/><Relationship Id="rId4" Type="http://schemas.openxmlformats.org/officeDocument/2006/relationships/image" Target="../media/image46.svg"/><Relationship Id="rId9" Type="http://schemas.openxmlformats.org/officeDocument/2006/relationships/image" Target="../media/image71.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38.png"/><Relationship Id="rId4" Type="http://schemas.openxmlformats.org/officeDocument/2006/relationships/image" Target="../media/image46.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hyperlink" Target="https://bioboden.de/aufgabe/unser-weg/" TargetMode="External"/><Relationship Id="rId13" Type="http://schemas.openxmlformats.org/officeDocument/2006/relationships/hyperlink" Target="http://www.oekolandbau.de/bio-im-alltag/bio-erleben/aktiv-werden/bio-patenschaften/" TargetMode="External"/><Relationship Id="rId3" Type="http://schemas.openxmlformats.org/officeDocument/2006/relationships/image" Target="../media/image67.svg"/><Relationship Id="rId7" Type="http://schemas.openxmlformats.org/officeDocument/2006/relationships/hyperlink" Target="https://opus4.kobv.de/opus4-hnee/frontdoor/index/index/docId/13" TargetMode="External"/><Relationship Id="rId12" Type="http://schemas.openxmlformats.org/officeDocument/2006/relationships/hyperlink" Target="https://www.oekolandbau.de/bio-im-alltag/bio-erleben/aktiv-werden/bio-patenschaften/" TargetMode="External"/><Relationship Id="rId2" Type="http://schemas.openxmlformats.org/officeDocument/2006/relationships/image" Target="../media/image66.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hyperlink" Target="https://doi.org/10.1111/raq.12596" TargetMode="External"/><Relationship Id="rId11" Type="http://schemas.openxmlformats.org/officeDocument/2006/relationships/hyperlink" Target="https://doi.org/10.1007/978-3-662-59742-2" TargetMode="External"/><Relationship Id="rId5" Type="http://schemas.openxmlformats.org/officeDocument/2006/relationships/image" Target="../media/image65.svg"/><Relationship Id="rId15" Type="http://schemas.openxmlformats.org/officeDocument/2006/relationships/image" Target="../media/image72.png"/><Relationship Id="rId10" Type="http://schemas.openxmlformats.org/officeDocument/2006/relationships/hyperlink" Target="https://www.biostaedte.de/ueber-uns" TargetMode="External"/><Relationship Id="rId4" Type="http://schemas.openxmlformats.org/officeDocument/2006/relationships/image" Target="../media/image64.png"/><Relationship Id="rId9" Type="http://schemas.openxmlformats.org/officeDocument/2006/relationships/hyperlink" Target="http://bionica.org/" TargetMode="External"/><Relationship Id="rId14" Type="http://schemas.openxmlformats.org/officeDocument/2006/relationships/hyperlink" Target="https://www.ceps.eu/ceps-publications/eu-land-markets-and-common-agricultural-policy/"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oi.org/10.1007/978-3-531-93176-0_14" TargetMode="External"/><Relationship Id="rId13" Type="http://schemas.openxmlformats.org/officeDocument/2006/relationships/hyperlink" Target="http://www.regionalwert-berlin.de/darum-gehts/agrarwende-selber-machen" TargetMode="External"/><Relationship Id="rId3" Type="http://schemas.openxmlformats.org/officeDocument/2006/relationships/image" Target="../media/image67.svg"/><Relationship Id="rId7" Type="http://schemas.openxmlformats.org/officeDocument/2006/relationships/hyperlink" Target="https://doi.org/10.3832/ifor1060-008" TargetMode="External"/><Relationship Id="rId12" Type="http://schemas.openxmlformats.org/officeDocument/2006/relationships/hyperlink" Target="https://www.theguardian.com/environment/2018/may/31/avoiding-meat-and-dairy-is-single-biggest-way-to-reduce-your-impact-on-earth" TargetMode="External"/><Relationship Id="rId2" Type="http://schemas.openxmlformats.org/officeDocument/2006/relationships/image" Target="../media/image66.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hyperlink" Target="http://www.wir-ernten-was-wir-saeen.de/vertical-farming" TargetMode="External"/><Relationship Id="rId11" Type="http://schemas.openxmlformats.org/officeDocument/2006/relationships/hyperlink" Target="http://www.ndr.de/ratgeber/verbraucher/Hofaktien-Die-Rendite-ist-Kaese,hofaktie101.html" TargetMode="External"/><Relationship Id="rId5" Type="http://schemas.openxmlformats.org/officeDocument/2006/relationships/image" Target="../media/image65.svg"/><Relationship Id="rId15" Type="http://schemas.openxmlformats.org/officeDocument/2006/relationships/image" Target="../media/image72.png"/><Relationship Id="rId10" Type="http://schemas.openxmlformats.org/officeDocument/2006/relationships/hyperlink" Target="https://www.ndr.de/ratgeber/verbraucher/Hofaktien-Die-Rendite-ist-Kaese,hofaktie101.html" TargetMode="External"/><Relationship Id="rId4" Type="http://schemas.openxmlformats.org/officeDocument/2006/relationships/image" Target="../media/image64.png"/><Relationship Id="rId9" Type="http://schemas.openxmlformats.org/officeDocument/2006/relationships/hyperlink" Target="http://www.oekonauten-eg.de/ueber-uns/" TargetMode="External"/><Relationship Id="rId14" Type="http://schemas.openxmlformats.org/officeDocument/2006/relationships/hyperlink" Target="https://doi.org/10.4236/ajps.2019.108100"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c.europa.eu/eurostat/databrowser/bookmark/bb4c9163-033c-4157-817f-ea9b0d7a718b?lang=de" TargetMode="External"/><Relationship Id="rId13" Type="http://schemas.openxmlformats.org/officeDocument/2006/relationships/hyperlink" Target="https://doi.org/10.1016/j.energy.2019.02.119" TargetMode="External"/><Relationship Id="rId3" Type="http://schemas.openxmlformats.org/officeDocument/2006/relationships/image" Target="../media/image67.svg"/><Relationship Id="rId7" Type="http://schemas.openxmlformats.org/officeDocument/2006/relationships/hyperlink" Target="https://ernaehrungsrat-berlin.de/" TargetMode="External"/><Relationship Id="rId12" Type="http://schemas.openxmlformats.org/officeDocument/2006/relationships/hyperlink" Target="https://gartenpolylog.org/index.php/gemeinschaftsgaerten" TargetMode="External"/><Relationship Id="rId2" Type="http://schemas.openxmlformats.org/officeDocument/2006/relationships/image" Target="../media/image66.png"/><Relationship Id="rId16" Type="http://schemas.openxmlformats.org/officeDocument/2006/relationships/image" Target="../media/image73.svg"/><Relationship Id="rId1" Type="http://schemas.openxmlformats.org/officeDocument/2006/relationships/slideLayout" Target="../slideLayouts/slideLayout7.xml"/><Relationship Id="rId6" Type="http://schemas.openxmlformats.org/officeDocument/2006/relationships/hyperlink" Target="https://www.econstor.eu/handle/10419/108527" TargetMode="External"/><Relationship Id="rId11" Type="http://schemas.openxmlformats.org/officeDocument/2006/relationships/hyperlink" Target="http://www.focus.de/finanzen/boerse/aktien/tid-16042/skurrile-wertpapiere-die-kuh-aktie_aid_449294.html" TargetMode="External"/><Relationship Id="rId5" Type="http://schemas.openxmlformats.org/officeDocument/2006/relationships/image" Target="../media/image65.svg"/><Relationship Id="rId15" Type="http://schemas.openxmlformats.org/officeDocument/2006/relationships/image" Target="../media/image72.png"/><Relationship Id="rId10" Type="http://schemas.openxmlformats.org/officeDocument/2006/relationships/hyperlink" Target="https://www.focus.de/finanzen/boerse/aktien/tid-16042/skurrile-wertpapiere-die-kuh-aktie_aid_449294.html" TargetMode="External"/><Relationship Id="rId4" Type="http://schemas.openxmlformats.org/officeDocument/2006/relationships/image" Target="../media/image64.png"/><Relationship Id="rId9" Type="http://schemas.openxmlformats.org/officeDocument/2006/relationships/hyperlink" Target="http://www.fao.org/agroecology/database/detail/en/c/1027958/" TargetMode="External"/><Relationship Id="rId14" Type="http://schemas.openxmlformats.org/officeDocument/2006/relationships/hyperlink" Target="https://doi.org/10.1007/978-0-387-77938-6_4"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umweltbundesamt.de/themen/landwirtschaft/landwirtschaft-umweltfreundlich-gestalten" TargetMode="External"/><Relationship Id="rId13" Type="http://schemas.openxmlformats.org/officeDocument/2006/relationships/hyperlink" Target="https://doi.org/10.3390/land10020180" TargetMode="External"/><Relationship Id="rId18" Type="http://schemas.openxmlformats.org/officeDocument/2006/relationships/image" Target="../media/image73.svg"/><Relationship Id="rId3" Type="http://schemas.openxmlformats.org/officeDocument/2006/relationships/image" Target="../media/image67.svg"/><Relationship Id="rId7" Type="http://schemas.openxmlformats.org/officeDocument/2006/relationships/hyperlink" Target="https://speiseraeume-blog.de/ernaehrungsraete-netzwerk-gegruendet/" TargetMode="External"/><Relationship Id="rId12" Type="http://schemas.openxmlformats.org/officeDocument/2006/relationships/hyperlink" Target="https://2021.urbane-waldgaerten.de/das-projekt#was" TargetMode="External"/><Relationship Id="rId17" Type="http://schemas.openxmlformats.org/officeDocument/2006/relationships/image" Target="../media/image72.png"/><Relationship Id="rId2" Type="http://schemas.openxmlformats.org/officeDocument/2006/relationships/image" Target="../media/image66.png"/><Relationship Id="rId16" Type="http://schemas.openxmlformats.org/officeDocument/2006/relationships/hyperlink" Target="https://www.agrarheute.com/management/finanzen/pachtpreise-eu-zwischen-pachtmaerkten-liegen-welten-580307" TargetMode="External"/><Relationship Id="rId1" Type="http://schemas.openxmlformats.org/officeDocument/2006/relationships/slideLayout" Target="../slideLayouts/slideLayout7.xml"/><Relationship Id="rId6" Type="http://schemas.openxmlformats.org/officeDocument/2006/relationships/hyperlink" Target="https://doi.org/10.1177/1178622121995819" TargetMode="External"/><Relationship Id="rId11" Type="http://schemas.openxmlformats.org/officeDocument/2006/relationships/hyperlink" Target="https://www.umweltbundesamt.de/themen/boden-landwirtschaft/flaechensparen-boeden-landschaften-erhalten" TargetMode="External"/><Relationship Id="rId5" Type="http://schemas.openxmlformats.org/officeDocument/2006/relationships/image" Target="../media/image65.svg"/><Relationship Id="rId15" Type="http://schemas.openxmlformats.org/officeDocument/2006/relationships/hyperlink" Target="https://doi.org/10.3390/land10030324" TargetMode="External"/><Relationship Id="rId10" Type="http://schemas.openxmlformats.org/officeDocument/2006/relationships/hyperlink" Target="https://data.worldbank.org/indicator/AG.LND.AGRI.ZS?locations=EU" TargetMode="External"/><Relationship Id="rId4" Type="http://schemas.openxmlformats.org/officeDocument/2006/relationships/image" Target="../media/image64.png"/><Relationship Id="rId9" Type="http://schemas.openxmlformats.org/officeDocument/2006/relationships/hyperlink" Target="https://doi.org/10.3220/REP1616572218000" TargetMode="External"/><Relationship Id="rId14" Type="http://schemas.openxmlformats.org/officeDocument/2006/relationships/hyperlink" Target="https://doi.org/10.1016/j.tifs.2020.09.03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8F8"/>
        </a:solidFill>
        <a:effectLst/>
      </p:bgPr>
    </p:bg>
    <p:spTree>
      <p:nvGrpSpPr>
        <p:cNvPr id="1" name=""/>
        <p:cNvGrpSpPr/>
        <p:nvPr/>
      </p:nvGrpSpPr>
      <p:grpSpPr>
        <a:xfrm>
          <a:off x="0" y="0"/>
          <a:ext cx="0" cy="0"/>
          <a:chOff x="0" y="0"/>
          <a:chExt cx="0" cy="0"/>
        </a:xfrm>
      </p:grpSpPr>
      <p:sp>
        <p:nvSpPr>
          <p:cNvPr id="2" name="Freeform 2"/>
          <p:cNvSpPr/>
          <p:nvPr/>
        </p:nvSpPr>
        <p:spPr>
          <a:xfrm rot="3886931">
            <a:off x="6742252" y="-7906424"/>
            <a:ext cx="15983472" cy="11944013"/>
          </a:xfrm>
          <a:custGeom>
            <a:avLst/>
            <a:gdLst/>
            <a:ahLst/>
            <a:cxnLst/>
            <a:rect l="l" t="t" r="r" b="b"/>
            <a:pathLst>
              <a:path w="15983472" h="11944013">
                <a:moveTo>
                  <a:pt x="0" y="0"/>
                </a:moveTo>
                <a:lnTo>
                  <a:pt x="15983472" y="0"/>
                </a:lnTo>
                <a:lnTo>
                  <a:pt x="15983472" y="11944013"/>
                </a:lnTo>
                <a:lnTo>
                  <a:pt x="0" y="119440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3" name="TextBox 13"/>
          <p:cNvSpPr txBox="1"/>
          <p:nvPr/>
        </p:nvSpPr>
        <p:spPr>
          <a:xfrm>
            <a:off x="10914017" y="233469"/>
            <a:ext cx="6696662" cy="3226845"/>
          </a:xfrm>
          <a:prstGeom prst="rect">
            <a:avLst/>
          </a:prstGeom>
        </p:spPr>
        <p:txBody>
          <a:bodyPr wrap="square" lIns="0" tIns="0" rIns="0" bIns="0" rtlCol="0" anchor="t">
            <a:spAutoFit/>
          </a:bodyPr>
          <a:lstStyle/>
          <a:p>
            <a:pPr algn="ctr">
              <a:lnSpc>
                <a:spcPts val="12904"/>
              </a:lnSpc>
            </a:pPr>
            <a:r>
              <a:rPr lang="de-DE" sz="8000">
                <a:solidFill>
                  <a:schemeClr val="bg1"/>
                </a:solidFill>
                <a:latin typeface="Garamond"/>
              </a:rPr>
              <a:t>Hinweise zum Gebrauch</a:t>
            </a:r>
          </a:p>
        </p:txBody>
      </p:sp>
      <p:sp>
        <p:nvSpPr>
          <p:cNvPr id="20" name="TextBox 14">
            <a:extLst>
              <a:ext uri="{FF2B5EF4-FFF2-40B4-BE49-F238E27FC236}">
                <a16:creationId xmlns:a16="http://schemas.microsoft.com/office/drawing/2014/main" id="{FFF51FC2-BA98-A018-9502-C2800E1AB7F7}"/>
              </a:ext>
            </a:extLst>
          </p:cNvPr>
          <p:cNvSpPr txBox="1"/>
          <p:nvPr/>
        </p:nvSpPr>
        <p:spPr>
          <a:xfrm>
            <a:off x="914400" y="782690"/>
            <a:ext cx="8077200" cy="1066382"/>
          </a:xfrm>
          <a:prstGeom prst="rect">
            <a:avLst/>
          </a:prstGeom>
        </p:spPr>
        <p:txBody>
          <a:bodyPr wrap="square" lIns="0" tIns="0" rIns="0" bIns="0" rtlCol="0" anchor="t">
            <a:spAutoFit/>
          </a:bodyPr>
          <a:lstStyle/>
          <a:p>
            <a:pPr>
              <a:lnSpc>
                <a:spcPts val="4336"/>
              </a:lnSpc>
            </a:pPr>
            <a:r>
              <a:rPr lang="de-DE" sz="3200">
                <a:solidFill>
                  <a:srgbClr val="000000"/>
                </a:solidFill>
                <a:latin typeface="Montserrat"/>
              </a:rPr>
              <a:t>Die Präsentation steht unter </a:t>
            </a:r>
            <a:r>
              <a:rPr lang="de-DE" sz="3200">
                <a:solidFill>
                  <a:srgbClr val="000000"/>
                </a:solidFill>
                <a:latin typeface="Montserrat"/>
                <a:hlinkClick r:id="rId5"/>
              </a:rPr>
              <a:t>CC0 Lizenz</a:t>
            </a:r>
            <a:r>
              <a:rPr lang="de-DE" sz="3200">
                <a:solidFill>
                  <a:srgbClr val="000000"/>
                </a:solidFill>
                <a:latin typeface="Montserrat"/>
              </a:rPr>
              <a:t>:</a:t>
            </a:r>
          </a:p>
        </p:txBody>
      </p:sp>
      <p:sp>
        <p:nvSpPr>
          <p:cNvPr id="21" name="TextBox 14">
            <a:extLst>
              <a:ext uri="{FF2B5EF4-FFF2-40B4-BE49-F238E27FC236}">
                <a16:creationId xmlns:a16="http://schemas.microsoft.com/office/drawing/2014/main" id="{94BB7312-F8E0-5670-F903-191522ECAFCA}"/>
              </a:ext>
            </a:extLst>
          </p:cNvPr>
          <p:cNvSpPr txBox="1"/>
          <p:nvPr/>
        </p:nvSpPr>
        <p:spPr>
          <a:xfrm>
            <a:off x="915810" y="2266351"/>
            <a:ext cx="8077200" cy="514949"/>
          </a:xfrm>
          <a:prstGeom prst="rect">
            <a:avLst/>
          </a:prstGeom>
        </p:spPr>
        <p:txBody>
          <a:bodyPr wrap="square" lIns="0" tIns="0" rIns="0" bIns="0" rtlCol="0" anchor="t">
            <a:spAutoFit/>
          </a:bodyPr>
          <a:lstStyle/>
          <a:p>
            <a:pPr>
              <a:lnSpc>
                <a:spcPts val="4336"/>
              </a:lnSpc>
            </a:pPr>
            <a:r>
              <a:rPr lang="de-DE" sz="3200">
                <a:solidFill>
                  <a:srgbClr val="000000"/>
                </a:solidFill>
                <a:latin typeface="Montserrat"/>
              </a:rPr>
              <a:t>Sie dürfen diese Präsentation</a:t>
            </a:r>
          </a:p>
        </p:txBody>
      </p:sp>
      <p:sp>
        <p:nvSpPr>
          <p:cNvPr id="22" name="TextBox 6">
            <a:extLst>
              <a:ext uri="{FF2B5EF4-FFF2-40B4-BE49-F238E27FC236}">
                <a16:creationId xmlns:a16="http://schemas.microsoft.com/office/drawing/2014/main" id="{768647C3-ABA2-7ACF-8323-FE284140DC17}"/>
              </a:ext>
            </a:extLst>
          </p:cNvPr>
          <p:cNvSpPr txBox="1"/>
          <p:nvPr/>
        </p:nvSpPr>
        <p:spPr>
          <a:xfrm>
            <a:off x="1600200" y="3037431"/>
            <a:ext cx="7020152" cy="3558025"/>
          </a:xfrm>
          <a:prstGeom prst="rect">
            <a:avLst/>
          </a:prstGeom>
        </p:spPr>
        <p:txBody>
          <a:bodyPr wrap="square" lIns="0" tIns="0" rIns="0" bIns="0" rtlCol="0" anchor="t">
            <a:spAutoFit/>
          </a:bodyPr>
          <a:lstStyle/>
          <a:p>
            <a:pPr marL="457200" indent="-457200">
              <a:lnSpc>
                <a:spcPts val="4662"/>
              </a:lnSpc>
              <a:buFont typeface="Arial" panose="020B0604020202020204" pitchFamily="34" charset="0"/>
              <a:buChar char="•"/>
            </a:pPr>
            <a:r>
              <a:rPr lang="de-DE" sz="2914">
                <a:solidFill>
                  <a:srgbClr val="000000"/>
                </a:solidFill>
                <a:latin typeface="Montserrat"/>
              </a:rPr>
              <a:t>kopieren, verändern, verbreiten und aufführen</a:t>
            </a:r>
          </a:p>
          <a:p>
            <a:pPr marL="457200" indent="-457200">
              <a:lnSpc>
                <a:spcPts val="4662"/>
              </a:lnSpc>
              <a:buFont typeface="Arial" panose="020B0604020202020204" pitchFamily="34" charset="0"/>
              <a:buChar char="•"/>
            </a:pPr>
            <a:r>
              <a:rPr lang="de-DE" sz="2914">
                <a:solidFill>
                  <a:srgbClr val="000000"/>
                </a:solidFill>
                <a:latin typeface="Montserrat"/>
              </a:rPr>
              <a:t>auch zu kommerziellen Zwecken</a:t>
            </a:r>
          </a:p>
          <a:p>
            <a:pPr marL="457200" indent="-457200">
              <a:lnSpc>
                <a:spcPts val="4662"/>
              </a:lnSpc>
              <a:buFont typeface="Arial" panose="020B0604020202020204" pitchFamily="34" charset="0"/>
              <a:buChar char="•"/>
            </a:pPr>
            <a:r>
              <a:rPr lang="de-DE" sz="2914">
                <a:solidFill>
                  <a:srgbClr val="000000"/>
                </a:solidFill>
                <a:latin typeface="Montserrat"/>
              </a:rPr>
              <a:t>ohne um weitere Erlaubnis bitten zu müssen</a:t>
            </a:r>
          </a:p>
          <a:p>
            <a:pPr marL="457200" indent="-457200">
              <a:lnSpc>
                <a:spcPts val="4662"/>
              </a:lnSpc>
              <a:buFont typeface="Arial" panose="020B0604020202020204" pitchFamily="34" charset="0"/>
              <a:buChar char="•"/>
            </a:pPr>
            <a:r>
              <a:rPr lang="de-DE" sz="2914">
                <a:solidFill>
                  <a:srgbClr val="000000"/>
                </a:solidFill>
                <a:latin typeface="Montserrat"/>
              </a:rPr>
              <a:t>Sie dürfen unsere Logos entfernen</a:t>
            </a:r>
          </a:p>
        </p:txBody>
      </p:sp>
      <p:sp>
        <p:nvSpPr>
          <p:cNvPr id="24" name="TextBox 14">
            <a:extLst>
              <a:ext uri="{FF2B5EF4-FFF2-40B4-BE49-F238E27FC236}">
                <a16:creationId xmlns:a16="http://schemas.microsoft.com/office/drawing/2014/main" id="{C79C6E21-AED4-AE08-39FC-3493393ED0D0}"/>
              </a:ext>
            </a:extLst>
          </p:cNvPr>
          <p:cNvSpPr txBox="1"/>
          <p:nvPr/>
        </p:nvSpPr>
        <p:spPr>
          <a:xfrm>
            <a:off x="914401" y="6851588"/>
            <a:ext cx="16703496" cy="2711512"/>
          </a:xfrm>
          <a:prstGeom prst="rect">
            <a:avLst/>
          </a:prstGeom>
        </p:spPr>
        <p:txBody>
          <a:bodyPr wrap="square" lIns="0" tIns="0" rIns="0" bIns="0" rtlCol="0" anchor="t">
            <a:spAutoFit/>
          </a:bodyPr>
          <a:lstStyle/>
          <a:p>
            <a:pPr>
              <a:lnSpc>
                <a:spcPts val="4336"/>
              </a:lnSpc>
            </a:pPr>
            <a:r>
              <a:rPr lang="de-DE" sz="2910">
                <a:solidFill>
                  <a:srgbClr val="000000"/>
                </a:solidFill>
                <a:latin typeface="Montserrat"/>
              </a:rPr>
              <a:t>Es wird keine Garantie gegeben; es wird keine Haftung übernommen. </a:t>
            </a:r>
            <a:br>
              <a:rPr lang="de-DE" sz="2910">
                <a:solidFill>
                  <a:srgbClr val="000000"/>
                </a:solidFill>
                <a:latin typeface="Montserrat"/>
              </a:rPr>
            </a:br>
            <a:r>
              <a:rPr lang="de-DE" sz="2910">
                <a:solidFill>
                  <a:srgbClr val="000000"/>
                </a:solidFill>
                <a:latin typeface="Montserrat"/>
              </a:rPr>
              <a:t>Bitte beachten Sie dazu die Angaben zur Lizenz unter: </a:t>
            </a:r>
            <a:r>
              <a:rPr lang="de-DE" sz="2910">
                <a:solidFill>
                  <a:srgbClr val="000000"/>
                </a:solidFill>
                <a:latin typeface="Montserrat"/>
                <a:hlinkClick r:id="rId5"/>
              </a:rPr>
              <a:t>https://creativecommons.org/publicdomain/zero/1.0/deed.de</a:t>
            </a:r>
            <a:r>
              <a:rPr lang="de-DE" sz="2910">
                <a:solidFill>
                  <a:srgbClr val="000000"/>
                </a:solidFill>
                <a:latin typeface="Montserrat"/>
              </a:rPr>
              <a:t> </a:t>
            </a:r>
          </a:p>
          <a:p>
            <a:pPr>
              <a:lnSpc>
                <a:spcPts val="4336"/>
              </a:lnSpc>
            </a:pPr>
            <a:r>
              <a:rPr lang="de-DE" sz="2910">
                <a:solidFill>
                  <a:srgbClr val="000000"/>
                </a:solidFill>
                <a:latin typeface="Montserrat"/>
              </a:rPr>
              <a:t>Über einen Hinweis auf </a:t>
            </a:r>
            <a:r>
              <a:rPr lang="de-DE" sz="2910" err="1">
                <a:solidFill>
                  <a:srgbClr val="000000"/>
                </a:solidFill>
                <a:latin typeface="Montserrat"/>
                <a:hlinkClick r:id="rId6"/>
              </a:rPr>
              <a:t>NAHhaft</a:t>
            </a:r>
            <a:r>
              <a:rPr lang="de-DE" sz="2910">
                <a:solidFill>
                  <a:srgbClr val="000000"/>
                </a:solidFill>
                <a:latin typeface="Montserrat"/>
                <a:hlinkClick r:id="rId6"/>
              </a:rPr>
              <a:t> e. V. </a:t>
            </a:r>
            <a:r>
              <a:rPr lang="de-DE" sz="2910">
                <a:solidFill>
                  <a:srgbClr val="000000"/>
                </a:solidFill>
                <a:latin typeface="Montserrat"/>
              </a:rPr>
              <a:t>oder die </a:t>
            </a:r>
            <a:r>
              <a:rPr lang="de-DE" sz="2910">
                <a:solidFill>
                  <a:srgbClr val="000000"/>
                </a:solidFill>
                <a:latin typeface="Montserrat"/>
                <a:hlinkClick r:id="rId7"/>
              </a:rPr>
              <a:t>Plattform Ernährungswandel</a:t>
            </a:r>
            <a:r>
              <a:rPr lang="de-DE" sz="2910">
                <a:solidFill>
                  <a:srgbClr val="000000"/>
                </a:solidFill>
                <a:latin typeface="Montserrat"/>
              </a:rPr>
              <a:t> freuen wir uns; dieser ist jedoch nicht erforderlich.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C729F"/>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70FA6999-D577-FB10-2C3C-8CCB88334FCF}"/>
              </a:ext>
            </a:extLst>
          </p:cNvPr>
          <p:cNvSpPr txBox="1"/>
          <p:nvPr/>
        </p:nvSpPr>
        <p:spPr>
          <a:xfrm>
            <a:off x="4761908" y="3836459"/>
            <a:ext cx="8765724"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Wem gehört das Land?</a:t>
            </a:r>
            <a:endParaRPr lang="de-DE" sz="7450">
              <a:solidFill>
                <a:schemeClr val="bg1"/>
              </a:solidFill>
              <a:latin typeface="Garamond"/>
              <a:cs typeface="Calibri"/>
            </a:endParaRPr>
          </a:p>
        </p:txBody>
      </p:sp>
    </p:spTree>
    <p:extLst>
      <p:ext uri="{BB962C8B-B14F-4D97-AF65-F5344CB8AC3E}">
        <p14:creationId xmlns:p14="http://schemas.microsoft.com/office/powerpoint/2010/main" val="2812197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42A82198-E924-5B88-92B3-A1EDF1011DE5}"/>
              </a:ext>
            </a:extLst>
          </p:cNvPr>
          <p:cNvSpPr/>
          <p:nvPr/>
        </p:nvSpPr>
        <p:spPr>
          <a:xfrm rot="16476456">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Rectangle 6">
            <a:extLst>
              <a:ext uri="{FF2B5EF4-FFF2-40B4-BE49-F238E27FC236}">
                <a16:creationId xmlns:a16="http://schemas.microsoft.com/office/drawing/2014/main" id="{2179924B-8B56-1E14-DECE-B19226039125}"/>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rot="5254875" flipH="1">
            <a:off x="12938384" y="-3935262"/>
            <a:ext cx="21384664" cy="18157524"/>
          </a:xfrm>
          <a:custGeom>
            <a:avLst/>
            <a:gdLst/>
            <a:ahLst/>
            <a:cxnLst/>
            <a:rect l="l" t="t" r="r" b="b"/>
            <a:pathLst>
              <a:path w="21384664" h="18157524">
                <a:moveTo>
                  <a:pt x="21384664" y="0"/>
                </a:moveTo>
                <a:lnTo>
                  <a:pt x="0" y="0"/>
                </a:lnTo>
                <a:lnTo>
                  <a:pt x="0" y="18157525"/>
                </a:lnTo>
                <a:lnTo>
                  <a:pt x="21384664" y="18157525"/>
                </a:lnTo>
                <a:lnTo>
                  <a:pt x="2138466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9" name="TextBox 9"/>
          <p:cNvSpPr txBox="1"/>
          <p:nvPr/>
        </p:nvSpPr>
        <p:spPr>
          <a:xfrm>
            <a:off x="1343794" y="2843864"/>
            <a:ext cx="7226917" cy="2955296"/>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Formen des gemeinschaftlichen Landbesitzes, Stammesbesitz, Staatsbesitz und ähnliche Formen geteilten Landbesitzes weisen lange Tradition auf.</a:t>
            </a:r>
          </a:p>
        </p:txBody>
      </p:sp>
      <p:sp>
        <p:nvSpPr>
          <p:cNvPr id="10" name="TextBox 10"/>
          <p:cNvSpPr txBox="1"/>
          <p:nvPr/>
        </p:nvSpPr>
        <p:spPr>
          <a:xfrm>
            <a:off x="10017052" y="2867936"/>
            <a:ext cx="7106382" cy="3013646"/>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Eine Form der gemeinschaftlichen Landnutzung sind die </a:t>
            </a:r>
            <a:r>
              <a:rPr lang="de-DE" sz="2914" i="1">
                <a:solidFill>
                  <a:srgbClr val="000000"/>
                </a:solidFill>
                <a:latin typeface="Montserrat"/>
              </a:rPr>
              <a:t>Commons, </a:t>
            </a:r>
            <a:r>
              <a:rPr lang="de-DE" sz="2914">
                <a:solidFill>
                  <a:srgbClr val="000000"/>
                </a:solidFill>
                <a:latin typeface="Montserrat"/>
              </a:rPr>
              <a:t>die in Deutschland mit den Rechtsformen Gemeingut, Gemeineigentum, Allmende und weiteren Rechtsformen verwandt sind.</a:t>
            </a:r>
            <a:endParaRPr lang="de-DE" sz="2914" i="1">
              <a:solidFill>
                <a:srgbClr val="000000"/>
              </a:solidFill>
              <a:latin typeface="Montserrat"/>
            </a:endParaRPr>
          </a:p>
        </p:txBody>
      </p:sp>
      <p:sp>
        <p:nvSpPr>
          <p:cNvPr id="16" name="TextBox 16"/>
          <p:cNvSpPr txBox="1"/>
          <p:nvPr/>
        </p:nvSpPr>
        <p:spPr>
          <a:xfrm>
            <a:off x="3167215" y="6137185"/>
            <a:ext cx="4985039" cy="264496"/>
          </a:xfrm>
          <a:prstGeom prst="rect">
            <a:avLst/>
          </a:prstGeom>
        </p:spPr>
        <p:txBody>
          <a:bodyPr wrap="square" lIns="0" tIns="0" rIns="0" bIns="0" rtlCol="0" anchor="t">
            <a:spAutoFit/>
          </a:bodyPr>
          <a:lstStyle/>
          <a:p>
            <a:pPr algn="r">
              <a:lnSpc>
                <a:spcPts val="2255"/>
              </a:lnSpc>
            </a:pPr>
            <a:r>
              <a:rPr lang="de-DE" sz="1366">
                <a:solidFill>
                  <a:srgbClr val="000000"/>
                </a:solidFill>
                <a:latin typeface="Montserrat"/>
              </a:rPr>
              <a:t>(vgl. u. a. </a:t>
            </a:r>
            <a:r>
              <a:rPr lang="de-DE" sz="1366" err="1">
                <a:solidFill>
                  <a:srgbClr val="000000"/>
                </a:solidFill>
                <a:latin typeface="Montserrat"/>
              </a:rPr>
              <a:t>Woodin</a:t>
            </a:r>
            <a:r>
              <a:rPr lang="de-DE" sz="1366">
                <a:solidFill>
                  <a:srgbClr val="000000"/>
                </a:solidFill>
                <a:latin typeface="Montserrat"/>
              </a:rPr>
              <a:t> et al., 2010; </a:t>
            </a:r>
            <a:r>
              <a:rPr lang="de-DE" sz="1366" err="1">
                <a:solidFill>
                  <a:srgbClr val="000000"/>
                </a:solidFill>
                <a:latin typeface="Montserrat"/>
              </a:rPr>
              <a:t>Isakson</a:t>
            </a:r>
            <a:r>
              <a:rPr lang="de-DE" sz="1366">
                <a:solidFill>
                  <a:srgbClr val="000000"/>
                </a:solidFill>
                <a:latin typeface="Montserrat"/>
              </a:rPr>
              <a:t> &amp; </a:t>
            </a:r>
            <a:r>
              <a:rPr lang="de-DE" sz="1366" err="1">
                <a:solidFill>
                  <a:srgbClr val="000000"/>
                </a:solidFill>
                <a:latin typeface="Montserrat"/>
              </a:rPr>
              <a:t>Sproles</a:t>
            </a:r>
            <a:r>
              <a:rPr lang="de-DE" sz="1366">
                <a:solidFill>
                  <a:srgbClr val="000000"/>
                </a:solidFill>
                <a:latin typeface="Montserrat"/>
              </a:rPr>
              <a:t>, 2008)</a:t>
            </a:r>
          </a:p>
        </p:txBody>
      </p:sp>
      <p:sp>
        <p:nvSpPr>
          <p:cNvPr id="4" name="TextBox 9">
            <a:extLst>
              <a:ext uri="{FF2B5EF4-FFF2-40B4-BE49-F238E27FC236}">
                <a16:creationId xmlns:a16="http://schemas.microsoft.com/office/drawing/2014/main" id="{9EC38599-8430-33A6-3DB4-29764E14F1AD}"/>
              </a:ext>
            </a:extLst>
          </p:cNvPr>
          <p:cNvSpPr txBox="1"/>
          <p:nvPr/>
        </p:nvSpPr>
        <p:spPr>
          <a:xfrm>
            <a:off x="2139641" y="7642172"/>
            <a:ext cx="14008717" cy="1749838"/>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Beispiele gemeinschaftlicher Landnutzungsformen heute</a:t>
            </a:r>
          </a:p>
          <a:p>
            <a:pPr marL="457200" indent="-457200" algn="ctr">
              <a:lnSpc>
                <a:spcPts val="4662"/>
              </a:lnSpc>
              <a:buFont typeface="Arial" panose="020B0604020202020204" pitchFamily="34" charset="0"/>
              <a:buChar char="•"/>
            </a:pPr>
            <a:r>
              <a:rPr lang="de-DE" sz="2914" i="1">
                <a:solidFill>
                  <a:srgbClr val="000000"/>
                </a:solidFill>
                <a:latin typeface="Montserrat"/>
              </a:rPr>
              <a:t>Wanderweidewirtschaft</a:t>
            </a:r>
            <a:r>
              <a:rPr lang="de-DE" sz="2914">
                <a:solidFill>
                  <a:srgbClr val="000000"/>
                </a:solidFill>
                <a:latin typeface="Montserrat"/>
              </a:rPr>
              <a:t> im Oberallgäu </a:t>
            </a:r>
          </a:p>
          <a:p>
            <a:pPr marL="457200" indent="-457200" algn="ctr">
              <a:lnSpc>
                <a:spcPts val="4662"/>
              </a:lnSpc>
              <a:buFont typeface="Arial" panose="020B0604020202020204" pitchFamily="34" charset="0"/>
              <a:buChar char="•"/>
            </a:pPr>
            <a:r>
              <a:rPr lang="es-ES" sz="2914" i="1">
                <a:solidFill>
                  <a:srgbClr val="000000"/>
                </a:solidFill>
                <a:latin typeface="Montserrat"/>
              </a:rPr>
              <a:t>Montes vecinales en mano común </a:t>
            </a:r>
            <a:r>
              <a:rPr lang="es-ES" sz="2914">
                <a:solidFill>
                  <a:srgbClr val="000000"/>
                </a:solidFill>
                <a:latin typeface="Montserrat"/>
              </a:rPr>
              <a:t>in Spanien.</a:t>
            </a:r>
            <a:endParaRPr lang="de-DE" sz="2914">
              <a:solidFill>
                <a:srgbClr val="000000"/>
              </a:solidFill>
              <a:latin typeface="Montserrat"/>
            </a:endParaRPr>
          </a:p>
        </p:txBody>
      </p:sp>
      <p:pic>
        <p:nvPicPr>
          <p:cNvPr id="6" name="Grafik 5">
            <a:extLst>
              <a:ext uri="{FF2B5EF4-FFF2-40B4-BE49-F238E27FC236}">
                <a16:creationId xmlns:a16="http://schemas.microsoft.com/office/drawing/2014/main" id="{926971DE-8074-BCFA-FBFA-F2A2254D49CA}"/>
              </a:ext>
            </a:extLst>
          </p:cNvPr>
          <p:cNvPicPr>
            <a:picLocks noChangeAspect="1"/>
          </p:cNvPicPr>
          <p:nvPr/>
        </p:nvPicPr>
        <p:blipFill>
          <a:blip r:embed="rId7"/>
          <a:stretch>
            <a:fillRect/>
          </a:stretch>
        </p:blipFill>
        <p:spPr>
          <a:xfrm>
            <a:off x="12684528" y="1363073"/>
            <a:ext cx="1771429" cy="1161905"/>
          </a:xfrm>
          <a:prstGeom prst="rect">
            <a:avLst/>
          </a:prstGeom>
        </p:spPr>
      </p:pic>
      <p:pic>
        <p:nvPicPr>
          <p:cNvPr id="18" name="Grafik 17">
            <a:extLst>
              <a:ext uri="{FF2B5EF4-FFF2-40B4-BE49-F238E27FC236}">
                <a16:creationId xmlns:a16="http://schemas.microsoft.com/office/drawing/2014/main" id="{308BFA3A-4E49-B80C-9E0F-5283A349E5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80944" y="1363073"/>
            <a:ext cx="952616" cy="1188209"/>
          </a:xfrm>
          <a:prstGeom prst="rect">
            <a:avLst/>
          </a:prstGeom>
        </p:spPr>
      </p:pic>
      <p:sp>
        <p:nvSpPr>
          <p:cNvPr id="12" name="TextBox 11">
            <a:extLst>
              <a:ext uri="{FF2B5EF4-FFF2-40B4-BE49-F238E27FC236}">
                <a16:creationId xmlns:a16="http://schemas.microsoft.com/office/drawing/2014/main" id="{B048C1EF-37D8-E714-3254-1028EFF4C739}"/>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Wem </a:t>
            </a:r>
            <a:r>
              <a:rPr lang="en-US" sz="2000" err="1">
                <a:solidFill>
                  <a:schemeClr val="tx1">
                    <a:lumMod val="75000"/>
                    <a:lumOff val="25000"/>
                  </a:schemeClr>
                </a:solidFill>
                <a:latin typeface="Montserrat"/>
                <a:cs typeface="Calibri"/>
              </a:rPr>
              <a:t>gehört</a:t>
            </a:r>
            <a:r>
              <a:rPr lang="en-US" sz="2000">
                <a:solidFill>
                  <a:schemeClr val="tx1">
                    <a:lumMod val="75000"/>
                    <a:lumOff val="25000"/>
                  </a:schemeClr>
                </a:solidFill>
                <a:latin typeface="Montserrat"/>
                <a:cs typeface="Calibri"/>
              </a:rPr>
              <a:t> das Land?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23544">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Rectangle 6">
            <a:extLst>
              <a:ext uri="{FF2B5EF4-FFF2-40B4-BE49-F238E27FC236}">
                <a16:creationId xmlns:a16="http://schemas.microsoft.com/office/drawing/2014/main" id="{AF2FFFDE-77CE-36E3-D4D0-DF588000EFBA}"/>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9" name="TextBox 9"/>
          <p:cNvSpPr txBox="1"/>
          <p:nvPr/>
        </p:nvSpPr>
        <p:spPr>
          <a:xfrm>
            <a:off x="1697924" y="7651942"/>
            <a:ext cx="7239000" cy="544380"/>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Förderung wirtschaftlicher Aktivitäten</a:t>
            </a:r>
          </a:p>
        </p:txBody>
      </p:sp>
      <p:sp>
        <p:nvSpPr>
          <p:cNvPr id="10" name="TextBox 10"/>
          <p:cNvSpPr txBox="1"/>
          <p:nvPr/>
        </p:nvSpPr>
        <p:spPr>
          <a:xfrm>
            <a:off x="9812637" y="4241020"/>
            <a:ext cx="6525931" cy="1147109"/>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Nutzungsbefugnisse und Kontrolle regionaler Ressourcen</a:t>
            </a:r>
          </a:p>
        </p:txBody>
      </p:sp>
      <p:sp>
        <p:nvSpPr>
          <p:cNvPr id="11" name="TextBox 11"/>
          <p:cNvSpPr txBox="1"/>
          <p:nvPr/>
        </p:nvSpPr>
        <p:spPr>
          <a:xfrm>
            <a:off x="9610017" y="7539344"/>
            <a:ext cx="7048500" cy="1147109"/>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Verbesserung der Ernährungssouveränität</a:t>
            </a:r>
          </a:p>
        </p:txBody>
      </p:sp>
      <p:sp>
        <p:nvSpPr>
          <p:cNvPr id="12" name="TextBox 12"/>
          <p:cNvSpPr txBox="1"/>
          <p:nvPr/>
        </p:nvSpPr>
        <p:spPr>
          <a:xfrm>
            <a:off x="1697923" y="4270195"/>
            <a:ext cx="7239000" cy="544380"/>
          </a:xfrm>
          <a:prstGeom prst="rect">
            <a:avLst/>
          </a:prstGeom>
        </p:spPr>
        <p:txBody>
          <a:bodyPr wrap="square" lIns="0" tIns="0" rIns="0" bIns="0" rtlCol="0" anchor="t">
            <a:spAutoFit/>
          </a:bodyPr>
          <a:lstStyle/>
          <a:p>
            <a:pPr algn="ctr">
              <a:lnSpc>
                <a:spcPts val="4662"/>
              </a:lnSpc>
            </a:pPr>
            <a:r>
              <a:rPr lang="de-DE" sz="2914">
                <a:solidFill>
                  <a:srgbClr val="000000"/>
                </a:solidFill>
                <a:latin typeface="Montserrat"/>
              </a:rPr>
              <a:t> Gemeinschaft und Partizipation</a:t>
            </a:r>
          </a:p>
        </p:txBody>
      </p:sp>
      <p:sp>
        <p:nvSpPr>
          <p:cNvPr id="13" name="TextBox 13"/>
          <p:cNvSpPr txBox="1"/>
          <p:nvPr/>
        </p:nvSpPr>
        <p:spPr>
          <a:xfrm>
            <a:off x="6456800" y="9032883"/>
            <a:ext cx="9164200" cy="264496"/>
          </a:xfrm>
          <a:prstGeom prst="rect">
            <a:avLst/>
          </a:prstGeom>
        </p:spPr>
        <p:txBody>
          <a:bodyPr wrap="square" lIns="0" tIns="0" rIns="0" bIns="0" rtlCol="0" anchor="t">
            <a:spAutoFit/>
          </a:bodyPr>
          <a:lstStyle/>
          <a:p>
            <a:pPr algn="r">
              <a:lnSpc>
                <a:spcPts val="2255"/>
              </a:lnSpc>
            </a:pPr>
            <a:r>
              <a:rPr lang="it-IT" sz="1366">
                <a:solidFill>
                  <a:srgbClr val="000000"/>
                </a:solidFill>
                <a:latin typeface="Montserrat"/>
              </a:rPr>
              <a:t>(</a:t>
            </a:r>
            <a:r>
              <a:rPr lang="it-IT" sz="1366" err="1">
                <a:solidFill>
                  <a:srgbClr val="000000"/>
                </a:solidFill>
                <a:latin typeface="Montserrat"/>
              </a:rPr>
              <a:t>vgl</a:t>
            </a:r>
            <a:r>
              <a:rPr lang="it-IT" sz="1366">
                <a:solidFill>
                  <a:srgbClr val="000000"/>
                </a:solidFill>
                <a:latin typeface="Montserrat"/>
              </a:rPr>
              <a:t>. </a:t>
            </a:r>
            <a:r>
              <a:rPr lang="it-IT" sz="1366" err="1">
                <a:solidFill>
                  <a:srgbClr val="000000"/>
                </a:solidFill>
                <a:latin typeface="Montserrat"/>
              </a:rPr>
              <a:t>European</a:t>
            </a:r>
            <a:r>
              <a:rPr lang="it-IT" sz="1366">
                <a:solidFill>
                  <a:srgbClr val="000000"/>
                </a:solidFill>
                <a:latin typeface="Montserrat"/>
              </a:rPr>
              <a:t> </a:t>
            </a:r>
            <a:r>
              <a:rPr lang="it-IT" sz="1366" err="1">
                <a:solidFill>
                  <a:srgbClr val="000000"/>
                </a:solidFill>
                <a:latin typeface="Montserrat"/>
              </a:rPr>
              <a:t>Coordination</a:t>
            </a:r>
            <a:r>
              <a:rPr lang="it-IT" sz="1366">
                <a:solidFill>
                  <a:srgbClr val="000000"/>
                </a:solidFill>
                <a:latin typeface="Montserrat"/>
              </a:rPr>
              <a:t> Via Campesina, 2018: 14f)</a:t>
            </a:r>
            <a:endParaRPr lang="de-DE" sz="1366">
              <a:solidFill>
                <a:srgbClr val="000000"/>
              </a:solidFill>
              <a:latin typeface="Montserrat"/>
            </a:endParaRPr>
          </a:p>
        </p:txBody>
      </p:sp>
      <p:pic>
        <p:nvPicPr>
          <p:cNvPr id="29" name="Grafik 28">
            <a:extLst>
              <a:ext uri="{FF2B5EF4-FFF2-40B4-BE49-F238E27FC236}">
                <a16:creationId xmlns:a16="http://schemas.microsoft.com/office/drawing/2014/main" id="{1791937C-970A-32E7-AEA5-4280807F581D}"/>
              </a:ext>
            </a:extLst>
          </p:cNvPr>
          <p:cNvPicPr>
            <a:picLocks noChangeAspect="1"/>
          </p:cNvPicPr>
          <p:nvPr/>
        </p:nvPicPr>
        <p:blipFill>
          <a:blip r:embed="rId7"/>
          <a:stretch>
            <a:fillRect/>
          </a:stretch>
        </p:blipFill>
        <p:spPr>
          <a:xfrm>
            <a:off x="4431708" y="2865123"/>
            <a:ext cx="1771429" cy="1161905"/>
          </a:xfrm>
          <a:prstGeom prst="rect">
            <a:avLst/>
          </a:prstGeom>
        </p:spPr>
      </p:pic>
      <p:sp>
        <p:nvSpPr>
          <p:cNvPr id="4" name="TextBox 13">
            <a:extLst>
              <a:ext uri="{FF2B5EF4-FFF2-40B4-BE49-F238E27FC236}">
                <a16:creationId xmlns:a16="http://schemas.microsoft.com/office/drawing/2014/main" id="{DC0B49FD-7A2A-F2E4-BF1D-9C09C63DA969}"/>
              </a:ext>
            </a:extLst>
          </p:cNvPr>
          <p:cNvSpPr txBox="1"/>
          <p:nvPr/>
        </p:nvSpPr>
        <p:spPr>
          <a:xfrm>
            <a:off x="1697923" y="8434005"/>
            <a:ext cx="7239000" cy="264496"/>
          </a:xfrm>
          <a:prstGeom prst="rect">
            <a:avLst/>
          </a:prstGeom>
        </p:spPr>
        <p:txBody>
          <a:bodyPr wrap="square" lIns="0" tIns="0" rIns="0" bIns="0" rtlCol="0" anchor="t">
            <a:spAutoFit/>
          </a:bodyPr>
          <a:lstStyle/>
          <a:p>
            <a:pPr algn="r">
              <a:lnSpc>
                <a:spcPts val="2255"/>
              </a:lnSpc>
            </a:pPr>
            <a:r>
              <a:rPr lang="fr-FR" sz="1366">
                <a:solidFill>
                  <a:srgbClr val="000000"/>
                </a:solidFill>
                <a:latin typeface="Montserrat"/>
              </a:rPr>
              <a:t>(</a:t>
            </a:r>
            <a:r>
              <a:rPr lang="fr-FR" sz="1366" err="1">
                <a:solidFill>
                  <a:srgbClr val="000000"/>
                </a:solidFill>
                <a:latin typeface="Montserrat"/>
              </a:rPr>
              <a:t>vgl</a:t>
            </a:r>
            <a:r>
              <a:rPr lang="fr-FR" sz="1366">
                <a:solidFill>
                  <a:srgbClr val="000000"/>
                </a:solidFill>
                <a:latin typeface="Montserrat"/>
              </a:rPr>
              <a:t>. Marey-Pérez et al., 2015: 540)</a:t>
            </a:r>
            <a:endParaRPr lang="de-DE" sz="1366">
              <a:solidFill>
                <a:srgbClr val="000000"/>
              </a:solidFill>
              <a:latin typeface="Montserrat"/>
            </a:endParaRPr>
          </a:p>
        </p:txBody>
      </p:sp>
      <p:pic>
        <p:nvPicPr>
          <p:cNvPr id="6" name="Grafik 5">
            <a:extLst>
              <a:ext uri="{FF2B5EF4-FFF2-40B4-BE49-F238E27FC236}">
                <a16:creationId xmlns:a16="http://schemas.microsoft.com/office/drawing/2014/main" id="{759000A2-F4CE-FB13-56C2-20EDA77DCA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55225" y="2785613"/>
            <a:ext cx="1147109" cy="1147109"/>
          </a:xfrm>
          <a:prstGeom prst="rect">
            <a:avLst/>
          </a:prstGeom>
        </p:spPr>
      </p:pic>
      <p:pic>
        <p:nvPicPr>
          <p:cNvPr id="16" name="Grafik 15">
            <a:extLst>
              <a:ext uri="{FF2B5EF4-FFF2-40B4-BE49-F238E27FC236}">
                <a16:creationId xmlns:a16="http://schemas.microsoft.com/office/drawing/2014/main" id="{B84B2294-0E64-3289-1303-1CBD6A132EE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400116" y="5857220"/>
            <a:ext cx="1457325" cy="1438275"/>
          </a:xfrm>
          <a:prstGeom prst="rect">
            <a:avLst/>
          </a:prstGeom>
        </p:spPr>
      </p:pic>
      <p:pic>
        <p:nvPicPr>
          <p:cNvPr id="18" name="Grafik 17">
            <a:extLst>
              <a:ext uri="{FF2B5EF4-FFF2-40B4-BE49-F238E27FC236}">
                <a16:creationId xmlns:a16="http://schemas.microsoft.com/office/drawing/2014/main" id="{D4EAFF72-A384-D0F2-BC4A-BBD47F7F13A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30578" y="6030922"/>
            <a:ext cx="1773687" cy="1264573"/>
          </a:xfrm>
          <a:prstGeom prst="rect">
            <a:avLst/>
          </a:prstGeom>
        </p:spPr>
      </p:pic>
      <p:sp>
        <p:nvSpPr>
          <p:cNvPr id="19" name="TextBox 5">
            <a:extLst>
              <a:ext uri="{FF2B5EF4-FFF2-40B4-BE49-F238E27FC236}">
                <a16:creationId xmlns:a16="http://schemas.microsoft.com/office/drawing/2014/main" id="{73432DAC-94E5-0F61-658C-8296D6F4AE8D}"/>
              </a:ext>
            </a:extLst>
          </p:cNvPr>
          <p:cNvSpPr txBox="1"/>
          <p:nvPr/>
        </p:nvSpPr>
        <p:spPr>
          <a:xfrm>
            <a:off x="1905000" y="1393734"/>
            <a:ext cx="14825318" cy="1713739"/>
          </a:xfrm>
          <a:prstGeom prst="rect">
            <a:avLst/>
          </a:prstGeom>
        </p:spPr>
        <p:txBody>
          <a:bodyPr lIns="0" tIns="0" rIns="0" bIns="0" rtlCol="0" anchor="t">
            <a:spAutoFit/>
          </a:bodyPr>
          <a:lstStyle/>
          <a:p>
            <a:pPr algn="ctr">
              <a:lnSpc>
                <a:spcPts val="4350"/>
              </a:lnSpc>
            </a:pPr>
            <a:r>
              <a:rPr lang="de-DE" sz="4500">
                <a:solidFill>
                  <a:srgbClr val="000000"/>
                </a:solidFill>
                <a:latin typeface="Garamond"/>
              </a:rPr>
              <a:t>Vorteile gemeinsamer Landnutzung</a:t>
            </a:r>
            <a:endParaRPr lang="en-US" sz="4500">
              <a:latin typeface="Garamond"/>
            </a:endParaRPr>
          </a:p>
          <a:p>
            <a:pPr algn="just">
              <a:lnSpc>
                <a:spcPts val="4350"/>
              </a:lnSpc>
            </a:pPr>
            <a:endParaRPr lang="de-DE" sz="4500">
              <a:solidFill>
                <a:srgbClr val="000000"/>
              </a:solidFill>
              <a:latin typeface="Garamond"/>
            </a:endParaRPr>
          </a:p>
          <a:p>
            <a:pPr algn="just">
              <a:lnSpc>
                <a:spcPts val="4350"/>
              </a:lnSpc>
            </a:pPr>
            <a:endParaRPr lang="de-DE" sz="4500">
              <a:solidFill>
                <a:srgbClr val="000000"/>
              </a:solidFill>
              <a:latin typeface="Garamond"/>
            </a:endParaRPr>
          </a:p>
        </p:txBody>
      </p:sp>
      <p:sp>
        <p:nvSpPr>
          <p:cNvPr id="15" name="TextBox 14">
            <a:extLst>
              <a:ext uri="{FF2B5EF4-FFF2-40B4-BE49-F238E27FC236}">
                <a16:creationId xmlns:a16="http://schemas.microsoft.com/office/drawing/2014/main" id="{8A63E27E-81DA-293A-7BF3-38702CB10771}"/>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Wem </a:t>
            </a:r>
            <a:r>
              <a:rPr lang="en-US" sz="2000" err="1">
                <a:solidFill>
                  <a:schemeClr val="tx1">
                    <a:lumMod val="75000"/>
                    <a:lumOff val="25000"/>
                  </a:schemeClr>
                </a:solidFill>
                <a:latin typeface="Montserrat"/>
                <a:cs typeface="Calibri"/>
              </a:rPr>
              <a:t>gehört</a:t>
            </a:r>
            <a:r>
              <a:rPr lang="en-US" sz="2000">
                <a:solidFill>
                  <a:schemeClr val="tx1">
                    <a:lumMod val="75000"/>
                    <a:lumOff val="25000"/>
                  </a:schemeClr>
                </a:solidFill>
                <a:latin typeface="Montserrat"/>
                <a:cs typeface="Calibri"/>
              </a:rPr>
              <a:t> das Land?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889A"/>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F7A92BCC-9D13-3604-8A6E-52D7A84180F5}"/>
              </a:ext>
            </a:extLst>
          </p:cNvPr>
          <p:cNvSpPr txBox="1"/>
          <p:nvPr/>
        </p:nvSpPr>
        <p:spPr>
          <a:xfrm>
            <a:off x="3772698" y="3836459"/>
            <a:ext cx="10728233"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Bedingungen der Flächenvergabe</a:t>
            </a:r>
            <a:endParaRPr lang="de-DE" sz="7450">
              <a:solidFill>
                <a:schemeClr val="bg1"/>
              </a:solidFill>
              <a:latin typeface="Garamond"/>
              <a:cs typeface="Calibri"/>
            </a:endParaRPr>
          </a:p>
        </p:txBody>
      </p:sp>
    </p:spTree>
    <p:extLst>
      <p:ext uri="{BB962C8B-B14F-4D97-AF65-F5344CB8AC3E}">
        <p14:creationId xmlns:p14="http://schemas.microsoft.com/office/powerpoint/2010/main" val="1096628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Text, Screenshot, Kreis, Farbigkeit enthält.&#10;&#10;Beschreibung automatisch generiert.">
            <a:extLst>
              <a:ext uri="{FF2B5EF4-FFF2-40B4-BE49-F238E27FC236}">
                <a16:creationId xmlns:a16="http://schemas.microsoft.com/office/drawing/2014/main" id="{25EE2F61-D4C9-47BD-31D8-F6CF3E68FFBC}"/>
              </a:ext>
            </a:extLst>
          </p:cNvPr>
          <p:cNvPicPr>
            <a:picLocks noChangeAspect="1"/>
          </p:cNvPicPr>
          <p:nvPr/>
        </p:nvPicPr>
        <p:blipFill>
          <a:blip r:embed="rId3"/>
          <a:stretch>
            <a:fillRect/>
          </a:stretch>
        </p:blipFill>
        <p:spPr>
          <a:xfrm>
            <a:off x="1852115" y="2783457"/>
            <a:ext cx="6787479" cy="5784012"/>
          </a:xfrm>
          <a:prstGeom prst="rect">
            <a:avLst/>
          </a:prstGeom>
        </p:spPr>
      </p:pic>
      <p:sp>
        <p:nvSpPr>
          <p:cNvPr id="2" name="Freeform 2"/>
          <p:cNvSpPr/>
          <p:nvPr/>
        </p:nvSpPr>
        <p:spPr>
          <a:xfrm rot="3379153">
            <a:off x="-12984949" y="-6097005"/>
            <a:ext cx="17213327" cy="17025545"/>
          </a:xfrm>
          <a:custGeom>
            <a:avLst/>
            <a:gdLst/>
            <a:ahLst/>
            <a:cxnLst/>
            <a:rect l="l" t="t" r="r" b="b"/>
            <a:pathLst>
              <a:path w="17213327" h="17025545">
                <a:moveTo>
                  <a:pt x="0" y="0"/>
                </a:moveTo>
                <a:lnTo>
                  <a:pt x="17213327" y="0"/>
                </a:lnTo>
                <a:lnTo>
                  <a:pt x="17213327" y="17025545"/>
                </a:lnTo>
                <a:lnTo>
                  <a:pt x="0" y="17025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3" name="Group 3"/>
          <p:cNvGrpSpPr>
            <a:grpSpLocks noChangeAspect="1"/>
          </p:cNvGrpSpPr>
          <p:nvPr/>
        </p:nvGrpSpPr>
        <p:grpSpPr>
          <a:xfrm rot="4558877">
            <a:off x="14253802" y="-9336862"/>
            <a:ext cx="14327268" cy="12515424"/>
            <a:chOff x="0" y="0"/>
            <a:chExt cx="5975350" cy="521970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5" name="TextBox 5"/>
          <p:cNvSpPr txBox="1"/>
          <p:nvPr/>
        </p:nvSpPr>
        <p:spPr>
          <a:xfrm>
            <a:off x="1840198" y="1547910"/>
            <a:ext cx="14825318" cy="1713739"/>
          </a:xfrm>
          <a:prstGeom prst="rect">
            <a:avLst/>
          </a:prstGeom>
        </p:spPr>
        <p:txBody>
          <a:bodyPr lIns="0" tIns="0" rIns="0" bIns="0" rtlCol="0" anchor="t">
            <a:spAutoFit/>
          </a:bodyPr>
          <a:lstStyle/>
          <a:p>
            <a:pPr>
              <a:lnSpc>
                <a:spcPts val="4350"/>
              </a:lnSpc>
            </a:pPr>
            <a:r>
              <a:rPr lang="de-DE" sz="4500" dirty="0">
                <a:solidFill>
                  <a:srgbClr val="000000"/>
                </a:solidFill>
                <a:latin typeface="Garamond"/>
              </a:rPr>
              <a:t>Landeigentum in Deutschland	</a:t>
            </a:r>
          </a:p>
          <a:p>
            <a:pPr algn="just">
              <a:lnSpc>
                <a:spcPts val="4350"/>
              </a:lnSpc>
            </a:pPr>
            <a:endParaRPr lang="de-DE" sz="4500">
              <a:solidFill>
                <a:srgbClr val="000000"/>
              </a:solidFill>
              <a:latin typeface="Garamond"/>
            </a:endParaRPr>
          </a:p>
          <a:p>
            <a:pPr algn="just">
              <a:lnSpc>
                <a:spcPts val="4350"/>
              </a:lnSpc>
            </a:pPr>
            <a:endParaRPr lang="de-DE" sz="4500">
              <a:solidFill>
                <a:srgbClr val="000000"/>
              </a:solidFill>
              <a:latin typeface="Garamond"/>
            </a:endParaRPr>
          </a:p>
        </p:txBody>
      </p:sp>
      <p:sp>
        <p:nvSpPr>
          <p:cNvPr id="9" name="TextBox 9"/>
          <p:cNvSpPr txBox="1"/>
          <p:nvPr/>
        </p:nvSpPr>
        <p:spPr>
          <a:xfrm>
            <a:off x="10117654" y="8231601"/>
            <a:ext cx="7303814" cy="263832"/>
          </a:xfrm>
          <a:prstGeom prst="rect">
            <a:avLst/>
          </a:prstGeom>
        </p:spPr>
        <p:txBody>
          <a:bodyPr lIns="0" tIns="0" rIns="0" bIns="0" rtlCol="0" anchor="t">
            <a:spAutoFit/>
          </a:bodyPr>
          <a:lstStyle/>
          <a:p>
            <a:pPr algn="r">
              <a:lnSpc>
                <a:spcPts val="2255"/>
              </a:lnSpc>
            </a:pPr>
            <a:r>
              <a:rPr lang="da-DK" sz="1366">
                <a:solidFill>
                  <a:srgbClr val="000000"/>
                </a:solidFill>
                <a:latin typeface="Montserrat"/>
              </a:rPr>
              <a:t> (</a:t>
            </a:r>
            <a:r>
              <a:rPr lang="da-DK" sz="1366" err="1">
                <a:solidFill>
                  <a:srgbClr val="000000"/>
                </a:solidFill>
                <a:latin typeface="Montserrat"/>
              </a:rPr>
              <a:t>vgl</a:t>
            </a:r>
            <a:r>
              <a:rPr lang="da-DK" sz="1366">
                <a:solidFill>
                  <a:srgbClr val="000000"/>
                </a:solidFill>
                <a:latin typeface="Montserrat"/>
              </a:rPr>
              <a:t>. </a:t>
            </a:r>
            <a:r>
              <a:rPr lang="da-DK" sz="1366" err="1">
                <a:solidFill>
                  <a:srgbClr val="000000"/>
                </a:solidFill>
                <a:latin typeface="Montserrat"/>
              </a:rPr>
              <a:t>Tietz</a:t>
            </a:r>
            <a:r>
              <a:rPr lang="da-DK" sz="1366">
                <a:solidFill>
                  <a:srgbClr val="000000"/>
                </a:solidFill>
                <a:latin typeface="Montserrat"/>
              </a:rPr>
              <a:t> et al., 2021: 35)</a:t>
            </a:r>
            <a:endParaRPr lang="de-DE" sz="1366">
              <a:solidFill>
                <a:srgbClr val="000000"/>
              </a:solidFill>
              <a:latin typeface="Montserrat"/>
            </a:endParaRPr>
          </a:p>
        </p:txBody>
      </p:sp>
      <p:sp>
        <p:nvSpPr>
          <p:cNvPr id="16" name="TextBox 9">
            <a:extLst>
              <a:ext uri="{FF2B5EF4-FFF2-40B4-BE49-F238E27FC236}">
                <a16:creationId xmlns:a16="http://schemas.microsoft.com/office/drawing/2014/main" id="{65E3FD39-4307-4387-C0B9-E1B6BECAD1AB}"/>
              </a:ext>
            </a:extLst>
          </p:cNvPr>
          <p:cNvSpPr txBox="1"/>
          <p:nvPr/>
        </p:nvSpPr>
        <p:spPr>
          <a:xfrm>
            <a:off x="1330823" y="8877879"/>
            <a:ext cx="7303814" cy="263832"/>
          </a:xfrm>
          <a:prstGeom prst="rect">
            <a:avLst/>
          </a:prstGeom>
        </p:spPr>
        <p:txBody>
          <a:bodyPr lIns="0" tIns="0" rIns="0" bIns="0" rtlCol="0" anchor="t">
            <a:spAutoFit/>
          </a:bodyPr>
          <a:lstStyle/>
          <a:p>
            <a:pPr algn="r">
              <a:lnSpc>
                <a:spcPts val="2255"/>
              </a:lnSpc>
            </a:pPr>
            <a:r>
              <a:rPr lang="da-DK" sz="1366">
                <a:solidFill>
                  <a:srgbClr val="000000"/>
                </a:solidFill>
                <a:latin typeface="Montserrat"/>
              </a:rPr>
              <a:t> (</a:t>
            </a:r>
            <a:r>
              <a:rPr lang="da-DK" sz="1366" err="1">
                <a:solidFill>
                  <a:srgbClr val="000000"/>
                </a:solidFill>
                <a:latin typeface="Montserrat"/>
              </a:rPr>
              <a:t>vgl</a:t>
            </a:r>
            <a:r>
              <a:rPr lang="da-DK" sz="1366">
                <a:solidFill>
                  <a:srgbClr val="000000"/>
                </a:solidFill>
                <a:latin typeface="Montserrat"/>
              </a:rPr>
              <a:t>. </a:t>
            </a:r>
            <a:r>
              <a:rPr lang="da-DK" sz="1366" err="1">
                <a:solidFill>
                  <a:srgbClr val="000000"/>
                </a:solidFill>
                <a:latin typeface="Montserrat"/>
              </a:rPr>
              <a:t>Tietz</a:t>
            </a:r>
            <a:r>
              <a:rPr lang="da-DK" sz="1366">
                <a:solidFill>
                  <a:srgbClr val="000000"/>
                </a:solidFill>
                <a:latin typeface="Montserrat"/>
              </a:rPr>
              <a:t> et al., 2021: 25)</a:t>
            </a:r>
            <a:endParaRPr lang="de-DE" sz="1366">
              <a:solidFill>
                <a:srgbClr val="000000"/>
              </a:solidFill>
              <a:latin typeface="Montserrat"/>
            </a:endParaRPr>
          </a:p>
        </p:txBody>
      </p:sp>
      <p:sp>
        <p:nvSpPr>
          <p:cNvPr id="8" name="Rectangle 7">
            <a:extLst>
              <a:ext uri="{FF2B5EF4-FFF2-40B4-BE49-F238E27FC236}">
                <a16:creationId xmlns:a16="http://schemas.microsoft.com/office/drawing/2014/main" id="{40F7C929-C0C5-43CA-9373-1ED3256FC535}"/>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C1FF9C-2796-0132-F7FE-CCD2DF490449}"/>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Bedingungen</a:t>
            </a:r>
            <a:r>
              <a:rPr lang="en-US" sz="2000">
                <a:solidFill>
                  <a:schemeClr val="tx1">
                    <a:lumMod val="75000"/>
                    <a:lumOff val="25000"/>
                  </a:schemeClr>
                </a:solidFill>
                <a:latin typeface="Montserrat"/>
                <a:cs typeface="Calibri"/>
              </a:rPr>
              <a:t> der </a:t>
            </a:r>
            <a:r>
              <a:rPr lang="en-US" sz="2000" err="1">
                <a:solidFill>
                  <a:schemeClr val="tx1">
                    <a:lumMod val="75000"/>
                    <a:lumOff val="25000"/>
                  </a:schemeClr>
                </a:solidFill>
                <a:latin typeface="Montserrat"/>
                <a:cs typeface="Calibri"/>
              </a:rPr>
              <a:t>Flächenvergabe</a:t>
            </a:r>
          </a:p>
        </p:txBody>
      </p:sp>
      <p:pic>
        <p:nvPicPr>
          <p:cNvPr id="7" name="Grafik 6" descr="Ein Bild, das Text, Screenshot, Kreis, Schrift enthält.&#10;&#10;Beschreibung automatisch generiert.">
            <a:extLst>
              <a:ext uri="{FF2B5EF4-FFF2-40B4-BE49-F238E27FC236}">
                <a16:creationId xmlns:a16="http://schemas.microsoft.com/office/drawing/2014/main" id="{96D51F3F-B33A-229B-D01A-B3689DDE2927}"/>
              </a:ext>
            </a:extLst>
          </p:cNvPr>
          <p:cNvPicPr>
            <a:picLocks noChangeAspect="1"/>
          </p:cNvPicPr>
          <p:nvPr/>
        </p:nvPicPr>
        <p:blipFill>
          <a:blip r:embed="rId6"/>
          <a:stretch>
            <a:fillRect/>
          </a:stretch>
        </p:blipFill>
        <p:spPr>
          <a:xfrm>
            <a:off x="9797142" y="4018625"/>
            <a:ext cx="7620001" cy="39370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379153">
            <a:off x="-12366415" y="-6578608"/>
            <a:ext cx="17213327" cy="17025545"/>
          </a:xfrm>
          <a:custGeom>
            <a:avLst/>
            <a:gdLst/>
            <a:ahLst/>
            <a:cxnLst/>
            <a:rect l="l" t="t" r="r" b="b"/>
            <a:pathLst>
              <a:path w="17213327" h="17025545">
                <a:moveTo>
                  <a:pt x="0" y="0"/>
                </a:moveTo>
                <a:lnTo>
                  <a:pt x="17213327" y="0"/>
                </a:lnTo>
                <a:lnTo>
                  <a:pt x="17213327" y="17025544"/>
                </a:lnTo>
                <a:lnTo>
                  <a:pt x="0" y="1702554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4800000">
            <a:off x="13042776" y="1675646"/>
            <a:ext cx="17698211" cy="14838847"/>
            <a:chOff x="-519430" y="-910590"/>
            <a:chExt cx="7381240" cy="6188710"/>
          </a:xfrm>
        </p:grpSpPr>
        <p:sp>
          <p:nvSpPr>
            <p:cNvPr id="4" name="Freeform 4"/>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ADD6EB"/>
            </a:solidFill>
            <a:ln w="12700">
              <a:noFill/>
            </a:ln>
          </p:spPr>
          <p:txBody>
            <a:bodyPr/>
            <a:lstStyle/>
            <a:p>
              <a:endParaRPr lang="de-DE"/>
            </a:p>
          </p:txBody>
        </p:sp>
      </p:grpSp>
      <p:sp>
        <p:nvSpPr>
          <p:cNvPr id="10" name="TextBox 10"/>
          <p:cNvSpPr txBox="1"/>
          <p:nvPr/>
        </p:nvSpPr>
        <p:spPr>
          <a:xfrm>
            <a:off x="1488281" y="2374106"/>
            <a:ext cx="14893716" cy="4464877"/>
          </a:xfrm>
          <a:prstGeom prst="rect">
            <a:avLst/>
          </a:prstGeom>
        </p:spPr>
        <p:txBody>
          <a:bodyPr wrap="square" lIns="0" tIns="0" rIns="0" bIns="0" rtlCol="0" anchor="t">
            <a:spAutoFit/>
          </a:bodyPr>
          <a:lstStyle/>
          <a:p>
            <a:pPr>
              <a:lnSpc>
                <a:spcPts val="4350"/>
              </a:lnSpc>
            </a:pPr>
            <a:r>
              <a:rPr lang="de-DE" sz="4500" dirty="0">
                <a:solidFill>
                  <a:srgbClr val="000000"/>
                </a:solidFill>
                <a:latin typeface="Garamond"/>
              </a:rPr>
              <a:t>Ziele der Ackerbaustrategie 2035  (BMEL)</a:t>
            </a:r>
          </a:p>
          <a:p>
            <a:pPr>
              <a:lnSpc>
                <a:spcPts val="4350"/>
              </a:lnSpc>
            </a:pPr>
            <a:endParaRPr lang="de-DE" sz="2900">
              <a:solidFill>
                <a:srgbClr val="000000"/>
              </a:solidFill>
              <a:latin typeface="Montserrat Bold"/>
            </a:endParaRPr>
          </a:p>
          <a:p>
            <a:pPr marL="626110" lvl="1" indent="-313055">
              <a:lnSpc>
                <a:spcPts val="4350"/>
              </a:lnSpc>
              <a:buFont typeface="Arial"/>
              <a:buChar char="•"/>
            </a:pPr>
            <a:r>
              <a:rPr lang="de-DE" sz="2900" dirty="0">
                <a:solidFill>
                  <a:srgbClr val="000000"/>
                </a:solidFill>
                <a:latin typeface="Montserrat"/>
              </a:rPr>
              <a:t>Stärkung von Bodenfruchtbarkeit und </a:t>
            </a:r>
            <a:r>
              <a:rPr lang="de-DE" sz="2900" dirty="0" err="1">
                <a:solidFill>
                  <a:srgbClr val="000000"/>
                </a:solidFill>
                <a:latin typeface="Montserrat"/>
              </a:rPr>
              <a:t>Bodenbiodiversität</a:t>
            </a:r>
            <a:endParaRPr lang="de-DE" sz="2900" dirty="0">
              <a:solidFill>
                <a:srgbClr val="000000"/>
              </a:solidFill>
              <a:latin typeface="Montserrat"/>
            </a:endParaRPr>
          </a:p>
          <a:p>
            <a:pPr marL="626110" lvl="1" indent="-313055">
              <a:lnSpc>
                <a:spcPts val="4350"/>
              </a:lnSpc>
              <a:buFont typeface="Arial"/>
              <a:buChar char="•"/>
            </a:pPr>
            <a:r>
              <a:rPr lang="de-DE" sz="2900" dirty="0">
                <a:solidFill>
                  <a:srgbClr val="000000"/>
                </a:solidFill>
                <a:latin typeface="Montserrat"/>
              </a:rPr>
              <a:t>Verringerung von Erosion (Verlust an fruchtbarem Boden) </a:t>
            </a:r>
          </a:p>
          <a:p>
            <a:pPr marL="626110" lvl="1" indent="-313055">
              <a:lnSpc>
                <a:spcPts val="4350"/>
              </a:lnSpc>
              <a:buFont typeface="Arial"/>
              <a:buChar char="•"/>
            </a:pPr>
            <a:r>
              <a:rPr lang="de-DE" sz="2900" dirty="0">
                <a:solidFill>
                  <a:srgbClr val="000000"/>
                </a:solidFill>
                <a:latin typeface="Montserrat"/>
              </a:rPr>
              <a:t>Reduzierung der Bodenversauerung</a:t>
            </a:r>
          </a:p>
          <a:p>
            <a:pPr marL="626110" lvl="1" indent="-313055">
              <a:lnSpc>
                <a:spcPts val="4350"/>
              </a:lnSpc>
              <a:buFont typeface="Arial"/>
              <a:buChar char="•"/>
            </a:pPr>
            <a:r>
              <a:rPr lang="de-DE" sz="2900" dirty="0">
                <a:solidFill>
                  <a:srgbClr val="000000"/>
                </a:solidFill>
                <a:latin typeface="Montserrat"/>
              </a:rPr>
              <a:t>Verringerung landwirtschaftlicher Flächenverluste </a:t>
            </a:r>
          </a:p>
          <a:p>
            <a:pPr marL="626110" lvl="1" indent="-313055">
              <a:lnSpc>
                <a:spcPts val="4350"/>
              </a:lnSpc>
              <a:buFont typeface="Arial"/>
              <a:buChar char="•"/>
            </a:pPr>
            <a:r>
              <a:rPr lang="de-DE" sz="2900" dirty="0">
                <a:solidFill>
                  <a:srgbClr val="000000"/>
                </a:solidFill>
                <a:latin typeface="Montserrat"/>
              </a:rPr>
              <a:t>breite Streuung des Bodeneigentums</a:t>
            </a:r>
          </a:p>
          <a:p>
            <a:pPr marL="626110" lvl="1" indent="-313055">
              <a:lnSpc>
                <a:spcPts val="4350"/>
              </a:lnSpc>
              <a:buFont typeface="Arial"/>
              <a:buChar char="•"/>
            </a:pPr>
            <a:r>
              <a:rPr lang="de-DE" sz="2900" dirty="0">
                <a:solidFill>
                  <a:srgbClr val="000000"/>
                </a:solidFill>
                <a:latin typeface="Montserrat"/>
              </a:rPr>
              <a:t>wirksamer Vorrang von Landwirt*innen beim Flächenerwerb</a:t>
            </a:r>
          </a:p>
        </p:txBody>
      </p:sp>
      <p:sp>
        <p:nvSpPr>
          <p:cNvPr id="16" name="TextBox 14">
            <a:extLst>
              <a:ext uri="{FF2B5EF4-FFF2-40B4-BE49-F238E27FC236}">
                <a16:creationId xmlns:a16="http://schemas.microsoft.com/office/drawing/2014/main" id="{3AABE38C-FAC0-8C21-40F5-30BA419B844E}"/>
              </a:ext>
            </a:extLst>
          </p:cNvPr>
          <p:cNvSpPr txBox="1"/>
          <p:nvPr/>
        </p:nvSpPr>
        <p:spPr>
          <a:xfrm>
            <a:off x="12293811" y="7767308"/>
            <a:ext cx="3105921" cy="264784"/>
          </a:xfrm>
          <a:prstGeom prst="rect">
            <a:avLst/>
          </a:prstGeom>
        </p:spPr>
        <p:txBody>
          <a:bodyPr lIns="0" tIns="0" rIns="0" bIns="0" rtlCol="0" anchor="t">
            <a:spAutoFit/>
          </a:bodyPr>
          <a:lstStyle/>
          <a:p>
            <a:pPr algn="r">
              <a:lnSpc>
                <a:spcPts val="2255"/>
              </a:lnSpc>
            </a:pPr>
            <a:r>
              <a:rPr lang="de-DE" sz="1366">
                <a:solidFill>
                  <a:srgbClr val="000000"/>
                </a:solidFill>
                <a:latin typeface="Montserrat"/>
              </a:rPr>
              <a:t>(vgl. BMEL, 2021: 19-20)</a:t>
            </a:r>
          </a:p>
        </p:txBody>
      </p:sp>
      <p:sp>
        <p:nvSpPr>
          <p:cNvPr id="6" name="Rectangle 5">
            <a:extLst>
              <a:ext uri="{FF2B5EF4-FFF2-40B4-BE49-F238E27FC236}">
                <a16:creationId xmlns:a16="http://schemas.microsoft.com/office/drawing/2014/main" id="{342AAD3C-2D3B-91CF-FF3E-EB062232AF81}"/>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2E5EE2-41F0-31A2-AF84-F21BA7F011FE}"/>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Bedingungen</a:t>
            </a:r>
            <a:r>
              <a:rPr lang="en-US" sz="2000">
                <a:solidFill>
                  <a:schemeClr val="tx1">
                    <a:lumMod val="75000"/>
                    <a:lumOff val="25000"/>
                  </a:schemeClr>
                </a:solidFill>
                <a:latin typeface="Montserrat"/>
                <a:cs typeface="Calibri"/>
              </a:rPr>
              <a:t> der </a:t>
            </a:r>
            <a:r>
              <a:rPr lang="en-US" sz="2000" err="1">
                <a:solidFill>
                  <a:schemeClr val="tx1">
                    <a:lumMod val="75000"/>
                    <a:lumOff val="25000"/>
                  </a:schemeClr>
                </a:solidFill>
                <a:latin typeface="Montserrat"/>
                <a:cs typeface="Calibri"/>
              </a:rPr>
              <a:t>Flächenvergabe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874846">
            <a:off x="5226413" y="-2001207"/>
            <a:ext cx="17250783" cy="14647483"/>
          </a:xfrm>
          <a:custGeom>
            <a:avLst/>
            <a:gdLst/>
            <a:ahLst/>
            <a:cxnLst/>
            <a:rect l="l" t="t" r="r" b="b"/>
            <a:pathLst>
              <a:path w="17250783" h="14647483">
                <a:moveTo>
                  <a:pt x="0" y="0"/>
                </a:moveTo>
                <a:lnTo>
                  <a:pt x="17250784" y="0"/>
                </a:lnTo>
                <a:lnTo>
                  <a:pt x="17250784" y="14647484"/>
                </a:lnTo>
                <a:lnTo>
                  <a:pt x="0" y="14647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9753600" y="9278815"/>
            <a:ext cx="6116932" cy="264784"/>
          </a:xfrm>
          <a:prstGeom prst="rect">
            <a:avLst/>
          </a:prstGeom>
        </p:spPr>
        <p:txBody>
          <a:bodyPr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Stoll, 2013)</a:t>
            </a:r>
          </a:p>
        </p:txBody>
      </p:sp>
      <p:sp>
        <p:nvSpPr>
          <p:cNvPr id="11" name="TextBox 10">
            <a:extLst>
              <a:ext uri="{FF2B5EF4-FFF2-40B4-BE49-F238E27FC236}">
                <a16:creationId xmlns:a16="http://schemas.microsoft.com/office/drawing/2014/main" id="{2663FC59-94F9-45E9-3A22-9A976E95CBF5}"/>
              </a:ext>
            </a:extLst>
          </p:cNvPr>
          <p:cNvSpPr txBox="1"/>
          <p:nvPr/>
        </p:nvSpPr>
        <p:spPr>
          <a:xfrm>
            <a:off x="1143000" y="1028700"/>
            <a:ext cx="16711328" cy="4464877"/>
          </a:xfrm>
          <a:prstGeom prst="rect">
            <a:avLst/>
          </a:prstGeom>
        </p:spPr>
        <p:txBody>
          <a:bodyPr wrap="square" lIns="0" tIns="0" rIns="0" bIns="0" rtlCol="0" anchor="t">
            <a:spAutoFit/>
          </a:bodyPr>
          <a:lstStyle/>
          <a:p>
            <a:pPr>
              <a:lnSpc>
                <a:spcPts val="4350"/>
              </a:lnSpc>
            </a:pPr>
            <a:r>
              <a:rPr lang="de-DE" sz="4500" dirty="0">
                <a:solidFill>
                  <a:srgbClr val="000000"/>
                </a:solidFill>
                <a:latin typeface="Garamond"/>
              </a:rPr>
              <a:t>Rechtsvorgaben zum Umweltschutz finden sich in folgenden Rechtsbereichen</a:t>
            </a:r>
          </a:p>
          <a:p>
            <a:pPr>
              <a:lnSpc>
                <a:spcPts val="4350"/>
              </a:lnSpc>
            </a:pPr>
            <a:endParaRPr lang="de-DE" sz="4500" dirty="0">
              <a:solidFill>
                <a:srgbClr val="000000"/>
              </a:solidFill>
              <a:latin typeface="Garamond"/>
            </a:endParaRPr>
          </a:p>
          <a:p>
            <a:pPr marL="626110" lvl="1" indent="-313055">
              <a:lnSpc>
                <a:spcPts val="4350"/>
              </a:lnSpc>
              <a:buFont typeface="Arial"/>
              <a:buChar char="•"/>
            </a:pPr>
            <a:r>
              <a:rPr lang="de-DE" sz="2900" dirty="0">
                <a:solidFill>
                  <a:srgbClr val="000000"/>
                </a:solidFill>
                <a:latin typeface="Montserrat"/>
              </a:rPr>
              <a:t>Düngerecht</a:t>
            </a:r>
          </a:p>
          <a:p>
            <a:pPr marL="626110" lvl="1" indent="-313055">
              <a:lnSpc>
                <a:spcPts val="4350"/>
              </a:lnSpc>
              <a:buFont typeface="Arial"/>
              <a:buChar char="•"/>
            </a:pPr>
            <a:r>
              <a:rPr lang="de-DE" sz="2900" dirty="0">
                <a:solidFill>
                  <a:srgbClr val="000000"/>
                </a:solidFill>
                <a:latin typeface="Montserrat"/>
              </a:rPr>
              <a:t>Luftreinhaltung</a:t>
            </a:r>
          </a:p>
          <a:p>
            <a:pPr marL="626110" lvl="1" indent="-313055">
              <a:lnSpc>
                <a:spcPts val="4350"/>
              </a:lnSpc>
              <a:buFont typeface="Arial"/>
              <a:buChar char="•"/>
            </a:pPr>
            <a:r>
              <a:rPr lang="de-DE" sz="2900" dirty="0">
                <a:solidFill>
                  <a:srgbClr val="000000"/>
                </a:solidFill>
                <a:latin typeface="Montserrat"/>
              </a:rPr>
              <a:t>Pflanzenschutz</a:t>
            </a:r>
          </a:p>
          <a:p>
            <a:pPr marL="626110" lvl="1" indent="-313055">
              <a:lnSpc>
                <a:spcPts val="4350"/>
              </a:lnSpc>
              <a:buFont typeface="Arial"/>
              <a:buChar char="•"/>
            </a:pPr>
            <a:r>
              <a:rPr lang="de-DE" sz="2900" dirty="0">
                <a:solidFill>
                  <a:srgbClr val="000000"/>
                </a:solidFill>
                <a:latin typeface="Montserrat"/>
              </a:rPr>
              <a:t>Naturschutz- und Wasserrecht</a:t>
            </a:r>
          </a:p>
          <a:p>
            <a:pPr marL="626110" lvl="1" indent="-313055">
              <a:lnSpc>
                <a:spcPts val="4350"/>
              </a:lnSpc>
              <a:buFont typeface="Arial"/>
              <a:buChar char="•"/>
            </a:pPr>
            <a:r>
              <a:rPr lang="de-DE" sz="2900" dirty="0">
                <a:solidFill>
                  <a:srgbClr val="000000"/>
                </a:solidFill>
                <a:latin typeface="Montserrat"/>
              </a:rPr>
              <a:t>Bodenschutzrecht</a:t>
            </a:r>
          </a:p>
        </p:txBody>
      </p:sp>
      <p:sp>
        <p:nvSpPr>
          <p:cNvPr id="14" name="Freeform 4">
            <a:extLst>
              <a:ext uri="{FF2B5EF4-FFF2-40B4-BE49-F238E27FC236}">
                <a16:creationId xmlns:a16="http://schemas.microsoft.com/office/drawing/2014/main" id="{05F0BF4D-1442-22EC-9C11-B1EF6563219B}"/>
              </a:ext>
            </a:extLst>
          </p:cNvPr>
          <p:cNvSpPr/>
          <p:nvPr/>
        </p:nvSpPr>
        <p:spPr>
          <a:xfrm>
            <a:off x="1350293" y="6319429"/>
            <a:ext cx="1170345" cy="533970"/>
          </a:xfrm>
          <a:custGeom>
            <a:avLst/>
            <a:gdLst/>
            <a:ahLst/>
            <a:cxnLst/>
            <a:rect l="l" t="t" r="r" b="b"/>
            <a:pathLst>
              <a:path w="1170345" h="533970">
                <a:moveTo>
                  <a:pt x="0" y="0"/>
                </a:moveTo>
                <a:lnTo>
                  <a:pt x="1170345" y="0"/>
                </a:lnTo>
                <a:lnTo>
                  <a:pt x="1170345" y="533970"/>
                </a:lnTo>
                <a:lnTo>
                  <a:pt x="0" y="5339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5" name="TextBox 9">
            <a:extLst>
              <a:ext uri="{FF2B5EF4-FFF2-40B4-BE49-F238E27FC236}">
                <a16:creationId xmlns:a16="http://schemas.microsoft.com/office/drawing/2014/main" id="{35E5C97B-E33E-5BA5-7824-5F61639180E6}"/>
              </a:ext>
            </a:extLst>
          </p:cNvPr>
          <p:cNvSpPr txBox="1"/>
          <p:nvPr/>
        </p:nvSpPr>
        <p:spPr>
          <a:xfrm>
            <a:off x="2971800" y="6310305"/>
            <a:ext cx="15004211" cy="2842273"/>
          </a:xfrm>
          <a:prstGeom prst="rect">
            <a:avLst/>
          </a:prstGeom>
        </p:spPr>
        <p:txBody>
          <a:bodyPr wrap="square" lIns="0" tIns="0" rIns="0" bIns="0" rtlCol="0" anchor="t">
            <a:spAutoFit/>
          </a:bodyPr>
          <a:lstStyle/>
          <a:p>
            <a:pPr>
              <a:lnSpc>
                <a:spcPts val="4455"/>
              </a:lnSpc>
            </a:pPr>
            <a:r>
              <a:rPr lang="en-US" sz="2900" err="1">
                <a:solidFill>
                  <a:srgbClr val="000000"/>
                </a:solidFill>
                <a:latin typeface="Montserrat"/>
              </a:rPr>
              <a:t>angesichts</a:t>
            </a:r>
            <a:r>
              <a:rPr lang="en-US" sz="2900">
                <a:solidFill>
                  <a:srgbClr val="000000"/>
                </a:solidFill>
                <a:latin typeface="Montserrat"/>
              </a:rPr>
              <a:t> der </a:t>
            </a:r>
            <a:r>
              <a:rPr lang="en-US" sz="2900" err="1">
                <a:solidFill>
                  <a:srgbClr val="000000"/>
                </a:solidFill>
                <a:latin typeface="Montserrat"/>
              </a:rPr>
              <a:t>vielfältigen</a:t>
            </a:r>
            <a:r>
              <a:rPr lang="en-US" sz="2900">
                <a:solidFill>
                  <a:srgbClr val="000000"/>
                </a:solidFill>
                <a:latin typeface="Montserrat"/>
              </a:rPr>
              <a:t> </a:t>
            </a:r>
            <a:r>
              <a:rPr lang="en-US" sz="2900" err="1">
                <a:solidFill>
                  <a:srgbClr val="000000"/>
                </a:solidFill>
                <a:latin typeface="Montserrat"/>
              </a:rPr>
              <a:t>Umweltbelastungen</a:t>
            </a:r>
            <a:r>
              <a:rPr lang="en-US" sz="2900">
                <a:solidFill>
                  <a:srgbClr val="000000"/>
                </a:solidFill>
                <a:latin typeface="Montserrat"/>
              </a:rPr>
              <a:t> </a:t>
            </a:r>
            <a:r>
              <a:rPr lang="en-US" sz="2900" err="1">
                <a:solidFill>
                  <a:srgbClr val="000000"/>
                </a:solidFill>
                <a:latin typeface="Montserrat"/>
              </a:rPr>
              <a:t>besteht</a:t>
            </a:r>
            <a:r>
              <a:rPr lang="en-US" sz="2900">
                <a:solidFill>
                  <a:srgbClr val="000000"/>
                </a:solidFill>
                <a:latin typeface="Montserrat"/>
              </a:rPr>
              <a:t> </a:t>
            </a:r>
            <a:r>
              <a:rPr lang="en-US" sz="2900" err="1">
                <a:solidFill>
                  <a:srgbClr val="000000"/>
                </a:solidFill>
                <a:latin typeface="Montserrat"/>
              </a:rPr>
              <a:t>Nachbesserungsbedarf</a:t>
            </a:r>
            <a:endParaRPr lang="en-US" sz="2900">
              <a:solidFill>
                <a:srgbClr val="000000"/>
              </a:solidFill>
              <a:latin typeface="Montserrat"/>
            </a:endParaRPr>
          </a:p>
          <a:p>
            <a:pPr marL="457200" indent="-457200">
              <a:lnSpc>
                <a:spcPts val="4455"/>
              </a:lnSpc>
              <a:buFont typeface="Arial" panose="020B0604020202020204" pitchFamily="34" charset="0"/>
              <a:buChar char="•"/>
            </a:pPr>
            <a:r>
              <a:rPr lang="de-DE" sz="2900">
                <a:solidFill>
                  <a:srgbClr val="000000"/>
                </a:solidFill>
                <a:latin typeface="Montserrat"/>
              </a:rPr>
              <a:t>viele Vorgaben haben eher Empfehlungscharakter</a:t>
            </a:r>
          </a:p>
          <a:p>
            <a:pPr marL="457200" indent="-457200">
              <a:lnSpc>
                <a:spcPts val="4455"/>
              </a:lnSpc>
              <a:buFont typeface="Arial" panose="020B0604020202020204" pitchFamily="34" charset="0"/>
              <a:buChar char="•"/>
            </a:pPr>
            <a:r>
              <a:rPr lang="de-DE" sz="2900">
                <a:solidFill>
                  <a:srgbClr val="000000"/>
                </a:solidFill>
                <a:latin typeface="Montserrat"/>
              </a:rPr>
              <a:t>Vorortkontrollen durch zuständige Kontrollinstanzen (zum Beispiel Landwirtschaftskammern) werden nur sporadisch durchgeführt </a:t>
            </a:r>
          </a:p>
          <a:p>
            <a:pPr marL="457200" indent="-457200">
              <a:lnSpc>
                <a:spcPts val="4455"/>
              </a:lnSpc>
              <a:buFont typeface="Arial" panose="020B0604020202020204" pitchFamily="34" charset="0"/>
              <a:buChar char="•"/>
            </a:pPr>
            <a:r>
              <a:rPr lang="de-DE" sz="2900">
                <a:solidFill>
                  <a:srgbClr val="000000"/>
                </a:solidFill>
                <a:latin typeface="Montserrat"/>
              </a:rPr>
              <a:t>Verstöße werden selten aufgedeckt und geahndet</a:t>
            </a:r>
            <a:endParaRPr lang="en-US" sz="2900">
              <a:solidFill>
                <a:srgbClr val="000000"/>
              </a:solidFill>
              <a:latin typeface="Montserrat"/>
            </a:endParaRPr>
          </a:p>
        </p:txBody>
      </p:sp>
      <p:sp>
        <p:nvSpPr>
          <p:cNvPr id="5" name="Rectangle 4">
            <a:extLst>
              <a:ext uri="{FF2B5EF4-FFF2-40B4-BE49-F238E27FC236}">
                <a16:creationId xmlns:a16="http://schemas.microsoft.com/office/drawing/2014/main" id="{63C386C7-753D-94A2-3F52-0D79F335FFE8}"/>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A191BA9-0109-6114-CE3F-360538F35A94}"/>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Bedingungen</a:t>
            </a:r>
            <a:r>
              <a:rPr lang="en-US" sz="2000">
                <a:solidFill>
                  <a:schemeClr val="tx1">
                    <a:lumMod val="75000"/>
                    <a:lumOff val="25000"/>
                  </a:schemeClr>
                </a:solidFill>
                <a:latin typeface="Montserrat"/>
                <a:cs typeface="Calibri"/>
              </a:rPr>
              <a:t> der </a:t>
            </a:r>
            <a:r>
              <a:rPr lang="en-US" sz="2000" err="1">
                <a:solidFill>
                  <a:schemeClr val="tx1">
                    <a:lumMod val="75000"/>
                    <a:lumOff val="25000"/>
                  </a:schemeClr>
                </a:solidFill>
                <a:latin typeface="Montserrat"/>
                <a:cs typeface="Calibri"/>
              </a:rPr>
              <a:t>Flächenvergabe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874846">
            <a:off x="5302611" y="-2180242"/>
            <a:ext cx="17250783" cy="14647483"/>
          </a:xfrm>
          <a:custGeom>
            <a:avLst/>
            <a:gdLst/>
            <a:ahLst/>
            <a:cxnLst/>
            <a:rect l="l" t="t" r="r" b="b"/>
            <a:pathLst>
              <a:path w="17250783" h="14647483">
                <a:moveTo>
                  <a:pt x="0" y="0"/>
                </a:moveTo>
                <a:lnTo>
                  <a:pt x="17250784" y="0"/>
                </a:lnTo>
                <a:lnTo>
                  <a:pt x="17250784" y="14647484"/>
                </a:lnTo>
                <a:lnTo>
                  <a:pt x="0" y="14647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11256668" y="9313478"/>
            <a:ext cx="6116932" cy="559449"/>
          </a:xfrm>
          <a:prstGeom prst="rect">
            <a:avLst/>
          </a:prstGeom>
        </p:spPr>
        <p:txBody>
          <a:bodyPr lIns="0" tIns="0" rIns="0" bIns="0" rtlCol="0" anchor="t">
            <a:spAutoFit/>
          </a:bodyPr>
          <a:lstStyle/>
          <a:p>
            <a:pPr algn="r">
              <a:lnSpc>
                <a:spcPts val="2255"/>
              </a:lnSpc>
            </a:pPr>
            <a:r>
              <a:rPr lang="de-DE" sz="1366">
                <a:solidFill>
                  <a:srgbClr val="000000"/>
                </a:solidFill>
                <a:latin typeface="Montserrat"/>
              </a:rPr>
              <a:t>(vgl. GAP-Strategieplan Bericht 2021, GAP-Strategieplan für die Bundesrepublik Deutschland. (2023))</a:t>
            </a:r>
            <a:endParaRPr lang="en-US" sz="1366">
              <a:solidFill>
                <a:srgbClr val="000000"/>
              </a:solidFill>
              <a:latin typeface="Montserrat"/>
            </a:endParaRPr>
          </a:p>
        </p:txBody>
      </p:sp>
      <p:sp>
        <p:nvSpPr>
          <p:cNvPr id="11" name="TextBox 10">
            <a:extLst>
              <a:ext uri="{FF2B5EF4-FFF2-40B4-BE49-F238E27FC236}">
                <a16:creationId xmlns:a16="http://schemas.microsoft.com/office/drawing/2014/main" id="{2663FC59-94F9-45E9-3A22-9A976E95CBF5}"/>
              </a:ext>
            </a:extLst>
          </p:cNvPr>
          <p:cNvSpPr txBox="1"/>
          <p:nvPr/>
        </p:nvSpPr>
        <p:spPr>
          <a:xfrm>
            <a:off x="762978" y="5015421"/>
            <a:ext cx="16610622" cy="1643591"/>
          </a:xfrm>
          <a:prstGeom prst="rect">
            <a:avLst/>
          </a:prstGeom>
        </p:spPr>
        <p:txBody>
          <a:bodyPr wrap="square" lIns="0" tIns="0" rIns="0" bIns="0" rtlCol="0" anchor="t">
            <a:spAutoFit/>
          </a:bodyPr>
          <a:lstStyle/>
          <a:p>
            <a:pPr>
              <a:lnSpc>
                <a:spcPts val="4350"/>
              </a:lnSpc>
            </a:pPr>
            <a:r>
              <a:rPr lang="de-DE" sz="2900">
                <a:solidFill>
                  <a:srgbClr val="000000"/>
                </a:solidFill>
                <a:latin typeface="Montserrat Bold"/>
              </a:rPr>
              <a:t>GLÖZ </a:t>
            </a:r>
          </a:p>
          <a:p>
            <a:pPr marL="457200" indent="-457200">
              <a:lnSpc>
                <a:spcPts val="4350"/>
              </a:lnSpc>
              <a:buFont typeface="Arial" panose="020B0604020202020204" pitchFamily="34" charset="0"/>
              <a:buChar char="•"/>
            </a:pPr>
            <a:r>
              <a:rPr lang="de-DE" sz="2900">
                <a:solidFill>
                  <a:srgbClr val="000000"/>
                </a:solidFill>
                <a:latin typeface="Montserrat" panose="00000500000000000000" pitchFamily="2" charset="0"/>
              </a:rPr>
              <a:t>Maßnahmen zum „Gute[n] landwirtschaftliche[n] und ökologische[n] Zustand“ z. B. zur Erhaltung des Dauergrünlandes</a:t>
            </a:r>
          </a:p>
        </p:txBody>
      </p:sp>
      <p:sp>
        <p:nvSpPr>
          <p:cNvPr id="2" name="TextBox 5">
            <a:extLst>
              <a:ext uri="{FF2B5EF4-FFF2-40B4-BE49-F238E27FC236}">
                <a16:creationId xmlns:a16="http://schemas.microsoft.com/office/drawing/2014/main" id="{22DBCD97-C3A7-5A04-0A70-0A382FF65507}"/>
              </a:ext>
            </a:extLst>
          </p:cNvPr>
          <p:cNvSpPr txBox="1"/>
          <p:nvPr/>
        </p:nvSpPr>
        <p:spPr>
          <a:xfrm>
            <a:off x="762978" y="1081606"/>
            <a:ext cx="17025722" cy="1145826"/>
          </a:xfrm>
          <a:prstGeom prst="rect">
            <a:avLst/>
          </a:prstGeom>
        </p:spPr>
        <p:txBody>
          <a:bodyPr wrap="square" lIns="0" tIns="0" rIns="0" bIns="0" rtlCol="0" anchor="t">
            <a:spAutoFit/>
          </a:bodyPr>
          <a:lstStyle/>
          <a:p>
            <a:pPr>
              <a:lnSpc>
                <a:spcPts val="4350"/>
              </a:lnSpc>
            </a:pPr>
            <a:r>
              <a:rPr lang="de-DE" sz="4400">
                <a:solidFill>
                  <a:srgbClr val="000000"/>
                </a:solidFill>
                <a:latin typeface="Garamond"/>
              </a:rPr>
              <a:t>Der europäische Rechtsrahmen - Regeln der Gemeinsamen Agrarpolitik (GAP) festgelegt im nationalen Strategieplan</a:t>
            </a:r>
            <a:r>
              <a:rPr lang="de-DE" sz="2900">
                <a:solidFill>
                  <a:srgbClr val="000000"/>
                </a:solidFill>
                <a:latin typeface="Montserrat"/>
              </a:rPr>
              <a:t> </a:t>
            </a:r>
          </a:p>
        </p:txBody>
      </p:sp>
      <p:sp>
        <p:nvSpPr>
          <p:cNvPr id="12" name="Textfeld 11">
            <a:extLst>
              <a:ext uri="{FF2B5EF4-FFF2-40B4-BE49-F238E27FC236}">
                <a16:creationId xmlns:a16="http://schemas.microsoft.com/office/drawing/2014/main" id="{B06403C8-DA7B-1BA1-935C-CD46F016002F}"/>
              </a:ext>
            </a:extLst>
          </p:cNvPr>
          <p:cNvSpPr txBox="1"/>
          <p:nvPr/>
        </p:nvSpPr>
        <p:spPr>
          <a:xfrm>
            <a:off x="629100" y="2563191"/>
            <a:ext cx="17032348" cy="1735924"/>
          </a:xfrm>
          <a:prstGeom prst="rect">
            <a:avLst/>
          </a:prstGeom>
          <a:noFill/>
        </p:spPr>
        <p:txBody>
          <a:bodyPr wrap="square">
            <a:spAutoFit/>
          </a:bodyPr>
          <a:lstStyle/>
          <a:p>
            <a:pPr marL="457200" indent="-457200">
              <a:lnSpc>
                <a:spcPts val="4350"/>
              </a:lnSpc>
              <a:buFont typeface="Arial" panose="020B0604020202020204" pitchFamily="34" charset="0"/>
              <a:buChar char="•"/>
            </a:pPr>
            <a:r>
              <a:rPr lang="de-DE" sz="2900">
                <a:latin typeface="Montserrat" panose="00000500000000000000" pitchFamily="2" charset="0"/>
              </a:rPr>
              <a:t>weiterhin pauschale Flächenprämien als Einkommensunterstützung an Landwirt*innen </a:t>
            </a:r>
          </a:p>
          <a:p>
            <a:pPr marL="457200" indent="-457200">
              <a:lnSpc>
                <a:spcPts val="4350"/>
              </a:lnSpc>
              <a:buFont typeface="Arial" panose="020B0604020202020204" pitchFamily="34" charset="0"/>
              <a:buChar char="•"/>
            </a:pPr>
            <a:r>
              <a:rPr lang="de-DE" sz="2900">
                <a:latin typeface="Montserrat" panose="00000500000000000000" pitchFamily="2" charset="0"/>
              </a:rPr>
              <a:t>keine Kappung/Degression der Auszahlungssumme</a:t>
            </a:r>
          </a:p>
          <a:p>
            <a:pPr marL="457200" indent="-457200">
              <a:lnSpc>
                <a:spcPts val="4350"/>
              </a:lnSpc>
              <a:buFont typeface="Arial" panose="020B0604020202020204" pitchFamily="34" charset="0"/>
              <a:buChar char="•"/>
            </a:pPr>
            <a:r>
              <a:rPr lang="de-DE" sz="2900">
                <a:latin typeface="Montserrat" panose="00000500000000000000" pitchFamily="2" charset="0"/>
              </a:rPr>
              <a:t>Ziel von 20 % Ökolandbaufläche </a:t>
            </a:r>
          </a:p>
        </p:txBody>
      </p:sp>
      <p:sp>
        <p:nvSpPr>
          <p:cNvPr id="21" name="TextBox 10">
            <a:extLst>
              <a:ext uri="{FF2B5EF4-FFF2-40B4-BE49-F238E27FC236}">
                <a16:creationId xmlns:a16="http://schemas.microsoft.com/office/drawing/2014/main" id="{58AF4EF8-D4A5-F034-3517-A791F3826FA0}"/>
              </a:ext>
            </a:extLst>
          </p:cNvPr>
          <p:cNvSpPr txBox="1"/>
          <p:nvPr/>
        </p:nvSpPr>
        <p:spPr>
          <a:xfrm>
            <a:off x="762978" y="7364421"/>
            <a:ext cx="16610622" cy="2207849"/>
          </a:xfrm>
          <a:prstGeom prst="rect">
            <a:avLst/>
          </a:prstGeom>
        </p:spPr>
        <p:txBody>
          <a:bodyPr wrap="square" lIns="0" tIns="0" rIns="0" bIns="0" rtlCol="0" anchor="t">
            <a:spAutoFit/>
          </a:bodyPr>
          <a:lstStyle/>
          <a:p>
            <a:pPr>
              <a:lnSpc>
                <a:spcPts val="4350"/>
              </a:lnSpc>
            </a:pPr>
            <a:r>
              <a:rPr lang="de-DE" sz="2900">
                <a:solidFill>
                  <a:srgbClr val="000000"/>
                </a:solidFill>
                <a:latin typeface="Montserrat Bold"/>
              </a:rPr>
              <a:t>freiwillige Eco-Schemes bzw. Öko-Regelungen</a:t>
            </a:r>
          </a:p>
          <a:p>
            <a:pPr marL="457200" indent="-457200">
              <a:lnSpc>
                <a:spcPts val="4350"/>
              </a:lnSpc>
              <a:buFont typeface="Arial" panose="020B0604020202020204" pitchFamily="34" charset="0"/>
              <a:buChar char="•"/>
            </a:pPr>
            <a:r>
              <a:rPr lang="de-DE" sz="2900">
                <a:solidFill>
                  <a:srgbClr val="000000"/>
                </a:solidFill>
                <a:latin typeface="Montserrat" panose="00000500000000000000" pitchFamily="2" charset="0"/>
              </a:rPr>
              <a:t>Umweltleistungen, die gesondert gefördert werden, sofern sie über die Basisanforderungen hinausgehen z. B. Bereitstellung von Flächen zur Verbesserung der Biodiversität und Erhaltung von Lebensräumen</a:t>
            </a:r>
          </a:p>
        </p:txBody>
      </p:sp>
      <p:sp>
        <p:nvSpPr>
          <p:cNvPr id="6" name="Rectangle 5">
            <a:extLst>
              <a:ext uri="{FF2B5EF4-FFF2-40B4-BE49-F238E27FC236}">
                <a16:creationId xmlns:a16="http://schemas.microsoft.com/office/drawing/2014/main" id="{229E1A62-B5D9-A652-573A-D920C0994DE1}"/>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C8E9465-A080-8E1C-15D4-8C98F9138FB4}"/>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Bedingungen</a:t>
            </a:r>
            <a:r>
              <a:rPr lang="en-US" sz="2000">
                <a:solidFill>
                  <a:schemeClr val="tx1">
                    <a:lumMod val="75000"/>
                    <a:lumOff val="25000"/>
                  </a:schemeClr>
                </a:solidFill>
                <a:latin typeface="Montserrat"/>
                <a:cs typeface="Calibri"/>
              </a:rPr>
              <a:t> der </a:t>
            </a:r>
            <a:r>
              <a:rPr lang="en-US" sz="2000" err="1">
                <a:solidFill>
                  <a:schemeClr val="tx1">
                    <a:lumMod val="75000"/>
                    <a:lumOff val="25000"/>
                  </a:schemeClr>
                </a:solidFill>
                <a:latin typeface="Montserrat"/>
                <a:cs typeface="Calibri"/>
              </a:rPr>
              <a:t>Flächenvergabe</a:t>
            </a:r>
          </a:p>
        </p:txBody>
      </p:sp>
    </p:spTree>
    <p:extLst>
      <p:ext uri="{BB962C8B-B14F-4D97-AF65-F5344CB8AC3E}">
        <p14:creationId xmlns:p14="http://schemas.microsoft.com/office/powerpoint/2010/main" val="36291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7B4A6"/>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8EC46B08-A9BE-0C56-6D18-FE98D9B33A58}"/>
              </a:ext>
            </a:extLst>
          </p:cNvPr>
          <p:cNvSpPr txBox="1"/>
          <p:nvPr/>
        </p:nvSpPr>
        <p:spPr>
          <a:xfrm>
            <a:off x="3791436" y="3855197"/>
            <a:ext cx="10728233"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2. </a:t>
            </a:r>
            <a:r>
              <a:rPr lang="de-DE" sz="7450" err="1">
                <a:solidFill>
                  <a:schemeClr val="bg1"/>
                </a:solidFill>
                <a:latin typeface="Garamond"/>
              </a:rPr>
              <a:t>Subthema</a:t>
            </a:r>
            <a:r>
              <a:rPr lang="de-DE" sz="7450">
                <a:solidFill>
                  <a:schemeClr val="bg1"/>
                </a:solidFill>
                <a:latin typeface="Garamond"/>
              </a:rPr>
              <a:t>: Finanzierung von Flächen</a:t>
            </a:r>
            <a:endParaRPr lang="de-DE" sz="7450">
              <a:solidFill>
                <a:schemeClr val="bg1"/>
              </a:solidFill>
              <a:latin typeface="Garamond"/>
              <a:cs typeface="Calibri"/>
            </a:endParaRPr>
          </a:p>
        </p:txBody>
      </p:sp>
    </p:spTree>
    <p:extLst>
      <p:ext uri="{BB962C8B-B14F-4D97-AF65-F5344CB8AC3E}">
        <p14:creationId xmlns:p14="http://schemas.microsoft.com/office/powerpoint/2010/main" val="339221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9167988">
            <a:off x="-9188262" y="-4408140"/>
            <a:ext cx="8642963" cy="13505994"/>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7" name="TextBox 7"/>
          <p:cNvSpPr txBox="1"/>
          <p:nvPr/>
        </p:nvSpPr>
        <p:spPr>
          <a:xfrm>
            <a:off x="14609214" y="3395663"/>
            <a:ext cx="2214339" cy="270005"/>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Eurostat, 2023)</a:t>
            </a:r>
          </a:p>
        </p:txBody>
      </p:sp>
      <p:sp>
        <p:nvSpPr>
          <p:cNvPr id="8" name="TextBox 8"/>
          <p:cNvSpPr txBox="1"/>
          <p:nvPr/>
        </p:nvSpPr>
        <p:spPr>
          <a:xfrm>
            <a:off x="13266759" y="6509413"/>
            <a:ext cx="3628231" cy="264784"/>
          </a:xfrm>
          <a:prstGeom prst="rect">
            <a:avLst/>
          </a:prstGeom>
        </p:spPr>
        <p:txBody>
          <a:bodyPr lIns="0" tIns="0" rIns="0" bIns="0" rtlCol="0" anchor="t">
            <a:spAutoFit/>
          </a:bodyPr>
          <a:lstStyle/>
          <a:p>
            <a:pPr algn="r">
              <a:lnSpc>
                <a:spcPts val="2255"/>
              </a:lnSpc>
              <a:spcBef>
                <a:spcPct val="0"/>
              </a:spcBef>
            </a:pPr>
            <a:r>
              <a:rPr lang="de-DE" sz="1366">
                <a:solidFill>
                  <a:srgbClr val="000000"/>
                </a:solidFill>
                <a:latin typeface="Montserrat"/>
              </a:rPr>
              <a:t>(vgl. Cook, 2020: 27)</a:t>
            </a:r>
          </a:p>
        </p:txBody>
      </p:sp>
      <p:sp>
        <p:nvSpPr>
          <p:cNvPr id="5" name="TextBox 7">
            <a:extLst>
              <a:ext uri="{FF2B5EF4-FFF2-40B4-BE49-F238E27FC236}">
                <a16:creationId xmlns:a16="http://schemas.microsoft.com/office/drawing/2014/main" id="{E6AE8AF3-2E72-83F4-E4FC-64D68B332C31}"/>
              </a:ext>
            </a:extLst>
          </p:cNvPr>
          <p:cNvSpPr txBox="1"/>
          <p:nvPr/>
        </p:nvSpPr>
        <p:spPr>
          <a:xfrm>
            <a:off x="14616403" y="4538663"/>
            <a:ext cx="2214339" cy="270005"/>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Cook, 2020: 27)</a:t>
            </a:r>
          </a:p>
        </p:txBody>
      </p:sp>
      <p:sp>
        <p:nvSpPr>
          <p:cNvPr id="10" name="TextBox 8">
            <a:extLst>
              <a:ext uri="{FF2B5EF4-FFF2-40B4-BE49-F238E27FC236}">
                <a16:creationId xmlns:a16="http://schemas.microsoft.com/office/drawing/2014/main" id="{69287056-C48B-11FD-099F-2F48DA9BE891}"/>
              </a:ext>
            </a:extLst>
          </p:cNvPr>
          <p:cNvSpPr txBox="1"/>
          <p:nvPr/>
        </p:nvSpPr>
        <p:spPr>
          <a:xfrm>
            <a:off x="11867004" y="9120599"/>
            <a:ext cx="5249488"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 (vgl. Eurostat, 2023; Statistisches Bundesamt, 2020: 7)</a:t>
            </a:r>
          </a:p>
        </p:txBody>
      </p:sp>
      <p:sp>
        <p:nvSpPr>
          <p:cNvPr id="9" name="Rectangle 8">
            <a:extLst>
              <a:ext uri="{FF2B5EF4-FFF2-40B4-BE49-F238E27FC236}">
                <a16:creationId xmlns:a16="http://schemas.microsoft.com/office/drawing/2014/main" id="{E230A3CC-9822-B252-088D-EA2F58A24A8F}"/>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5A0CD69-4832-8F08-C424-F6CFB64C4AC5}"/>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Finanzierung</a:t>
            </a:r>
            <a:r>
              <a:rPr lang="en-US" sz="2000">
                <a:solidFill>
                  <a:schemeClr val="tx1">
                    <a:lumMod val="75000"/>
                    <a:lumOff val="25000"/>
                  </a:schemeClr>
                </a:solidFill>
                <a:latin typeface="Montserrat"/>
                <a:cs typeface="Calibri"/>
              </a:rPr>
              <a:t> von </a:t>
            </a:r>
            <a:r>
              <a:rPr lang="en-US" sz="2000" err="1">
                <a:solidFill>
                  <a:schemeClr val="tx1">
                    <a:lumMod val="75000"/>
                    <a:lumOff val="25000"/>
                  </a:schemeClr>
                </a:solidFill>
                <a:latin typeface="Montserrat"/>
                <a:cs typeface="Calibri"/>
              </a:rPr>
              <a:t>Flächen</a:t>
            </a:r>
          </a:p>
        </p:txBody>
      </p:sp>
      <p:sp>
        <p:nvSpPr>
          <p:cNvPr id="4" name="Textfeld 3">
            <a:extLst>
              <a:ext uri="{FF2B5EF4-FFF2-40B4-BE49-F238E27FC236}">
                <a16:creationId xmlns:a16="http://schemas.microsoft.com/office/drawing/2014/main" id="{0EAB8346-0080-3487-9074-7296E406B482}"/>
              </a:ext>
            </a:extLst>
          </p:cNvPr>
          <p:cNvSpPr txBox="1"/>
          <p:nvPr/>
        </p:nvSpPr>
        <p:spPr>
          <a:xfrm>
            <a:off x="2718196" y="7325916"/>
            <a:ext cx="14583965" cy="21544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900">
                <a:latin typeface="Montserrat"/>
              </a:rPr>
              <a:t>Kaufpreise haben sich von 2011 bis 2018 in den meisten Ländern stark erhöht​</a:t>
            </a:r>
          </a:p>
          <a:p>
            <a:pPr marL="1040130" lvl="2" indent="-291465">
              <a:buChar char="•"/>
            </a:pPr>
            <a:r>
              <a:rPr lang="de-DE" sz="2900">
                <a:latin typeface="Montserrat"/>
                <a:cs typeface="Arial"/>
              </a:rPr>
              <a:t>In Tschechien haben sich die Preise verfünffacht </a:t>
            </a:r>
            <a:r>
              <a:rPr lang="en-US" sz="2900">
                <a:latin typeface="Montserrat"/>
                <a:cs typeface="Arial"/>
              </a:rPr>
              <a:t>​</a:t>
            </a:r>
          </a:p>
          <a:p>
            <a:pPr marL="1040130" lvl="2" indent="-291465">
              <a:buChar char="•"/>
            </a:pPr>
            <a:r>
              <a:rPr lang="de-DE" sz="2900">
                <a:latin typeface="Montserrat"/>
                <a:cs typeface="Arial"/>
              </a:rPr>
              <a:t>in Litauen und Estland verdreifacht</a:t>
            </a:r>
            <a:r>
              <a:rPr lang="en-US" sz="2900">
                <a:latin typeface="Montserrat"/>
                <a:cs typeface="Arial"/>
              </a:rPr>
              <a:t>​</a:t>
            </a:r>
          </a:p>
          <a:p>
            <a:pPr marL="1040130" lvl="2" indent="-291465">
              <a:buChar char="•"/>
            </a:pPr>
            <a:r>
              <a:rPr lang="de-DE" sz="2900">
                <a:latin typeface="Montserrat"/>
                <a:cs typeface="Arial"/>
              </a:rPr>
              <a:t>in Polen und Ungarn verdoppelt </a:t>
            </a:r>
          </a:p>
          <a:p>
            <a:endParaRPr lang="de-DE"/>
          </a:p>
        </p:txBody>
      </p:sp>
      <p:sp>
        <p:nvSpPr>
          <p:cNvPr id="11" name="Textfeld 10">
            <a:extLst>
              <a:ext uri="{FF2B5EF4-FFF2-40B4-BE49-F238E27FC236}">
                <a16:creationId xmlns:a16="http://schemas.microsoft.com/office/drawing/2014/main" id="{2DD98DBC-1122-8264-8A79-2601F6179195}"/>
              </a:ext>
            </a:extLst>
          </p:cNvPr>
          <p:cNvSpPr txBox="1"/>
          <p:nvPr/>
        </p:nvSpPr>
        <p:spPr>
          <a:xfrm>
            <a:off x="2718196" y="5307807"/>
            <a:ext cx="14083902" cy="1708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900">
                <a:latin typeface="Montserrat"/>
              </a:rPr>
              <a:t>Die Kaufpreise in Deutschland liegen im europäischen Vergleich im oberen Bereich  ​​</a:t>
            </a:r>
          </a:p>
          <a:p>
            <a:pPr marL="1040130" lvl="2" indent="-291465">
              <a:buChar char="•"/>
            </a:pPr>
            <a:r>
              <a:rPr lang="de-DE" sz="2900">
                <a:latin typeface="Montserrat"/>
                <a:cs typeface="Arial"/>
              </a:rPr>
              <a:t>26.400 € pro Hektar im Jahr 2019 </a:t>
            </a:r>
            <a:r>
              <a:rPr lang="en-US" sz="2900">
                <a:latin typeface="Montserrat"/>
                <a:cs typeface="Arial"/>
              </a:rPr>
              <a:t>​</a:t>
            </a:r>
          </a:p>
          <a:p>
            <a:endParaRPr lang="de-DE"/>
          </a:p>
        </p:txBody>
      </p:sp>
      <p:sp>
        <p:nvSpPr>
          <p:cNvPr id="13" name="Textfeld 12">
            <a:extLst>
              <a:ext uri="{FF2B5EF4-FFF2-40B4-BE49-F238E27FC236}">
                <a16:creationId xmlns:a16="http://schemas.microsoft.com/office/drawing/2014/main" id="{9402E47D-C087-D4A5-4877-D0A124363165}"/>
              </a:ext>
            </a:extLst>
          </p:cNvPr>
          <p:cNvSpPr txBox="1"/>
          <p:nvPr/>
        </p:nvSpPr>
        <p:spPr>
          <a:xfrm>
            <a:off x="2718196" y="2128838"/>
            <a:ext cx="14387512" cy="26007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900">
                <a:latin typeface="Montserrat"/>
              </a:rPr>
              <a:t>Kaufpreise pro Hektar Ackerland 2021​</a:t>
            </a:r>
          </a:p>
          <a:p>
            <a:pPr marL="1040130" lvl="2" indent="-291465">
              <a:buChar char="•"/>
            </a:pPr>
            <a:r>
              <a:rPr lang="de-DE" sz="2900">
                <a:latin typeface="Montserrat"/>
                <a:cs typeface="Arial"/>
              </a:rPr>
              <a:t>Am höchsten in den Niederlanden mit 77.583 €</a:t>
            </a:r>
            <a:r>
              <a:rPr lang="en-US" sz="2900">
                <a:latin typeface="Montserrat"/>
                <a:cs typeface="Arial"/>
              </a:rPr>
              <a:t>​</a:t>
            </a:r>
          </a:p>
          <a:p>
            <a:pPr marL="1040130" lvl="2" indent="-291465">
              <a:buChar char="•"/>
            </a:pPr>
            <a:r>
              <a:rPr lang="de-DE" sz="2900">
                <a:latin typeface="Montserrat"/>
                <a:cs typeface="Arial"/>
              </a:rPr>
              <a:t>Am niedrigsten in Kroatien mit 3.661 €</a:t>
            </a:r>
            <a:r>
              <a:rPr lang="en-US" sz="2900">
                <a:latin typeface="Montserrat"/>
                <a:cs typeface="Arial"/>
              </a:rPr>
              <a:t>​</a:t>
            </a:r>
          </a:p>
          <a:p>
            <a:r>
              <a:rPr lang="de-DE" sz="2900">
                <a:latin typeface="Montserrat"/>
              </a:rPr>
              <a:t>​</a:t>
            </a:r>
          </a:p>
          <a:p>
            <a:pPr marL="1040130" lvl="2" indent="-291465">
              <a:buChar char="•"/>
            </a:pPr>
            <a:r>
              <a:rPr lang="de-DE" sz="2900">
                <a:latin typeface="Montserrat"/>
                <a:cs typeface="Arial"/>
              </a:rPr>
              <a:t>Werte schwanken stark je nach Region</a:t>
            </a:r>
          </a:p>
          <a:p>
            <a:endParaRPr lang="de-DE"/>
          </a:p>
        </p:txBody>
      </p:sp>
      <p:sp>
        <p:nvSpPr>
          <p:cNvPr id="15" name="TextBox 5">
            <a:extLst>
              <a:ext uri="{FF2B5EF4-FFF2-40B4-BE49-F238E27FC236}">
                <a16:creationId xmlns:a16="http://schemas.microsoft.com/office/drawing/2014/main" id="{46AE4F51-A786-BBC8-3841-7E72D7789FA4}"/>
              </a:ext>
            </a:extLst>
          </p:cNvPr>
          <p:cNvSpPr txBox="1"/>
          <p:nvPr/>
        </p:nvSpPr>
        <p:spPr>
          <a:xfrm>
            <a:off x="762978" y="1081606"/>
            <a:ext cx="16141515" cy="579389"/>
          </a:xfrm>
          <a:prstGeom prst="rect">
            <a:avLst/>
          </a:prstGeom>
        </p:spPr>
        <p:txBody>
          <a:bodyPr wrap="square" lIns="0" tIns="0" rIns="0" bIns="0" rtlCol="0" anchor="t">
            <a:spAutoFit/>
          </a:bodyPr>
          <a:lstStyle/>
          <a:p>
            <a:pPr>
              <a:lnSpc>
                <a:spcPts val="4350"/>
              </a:lnSpc>
            </a:pPr>
            <a:r>
              <a:rPr lang="de-DE" sz="4400">
                <a:latin typeface="Garamond"/>
              </a:rPr>
              <a:t>Pacht- und Kaufpreise in Europa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8F8"/>
        </a:solidFill>
        <a:effectLst/>
      </p:bgPr>
    </p:bg>
    <p:spTree>
      <p:nvGrpSpPr>
        <p:cNvPr id="1" name=""/>
        <p:cNvGrpSpPr/>
        <p:nvPr/>
      </p:nvGrpSpPr>
      <p:grpSpPr>
        <a:xfrm>
          <a:off x="0" y="0"/>
          <a:ext cx="0" cy="0"/>
          <a:chOff x="0" y="0"/>
          <a:chExt cx="0" cy="0"/>
        </a:xfrm>
      </p:grpSpPr>
      <p:sp>
        <p:nvSpPr>
          <p:cNvPr id="2" name="Freeform 2"/>
          <p:cNvSpPr/>
          <p:nvPr/>
        </p:nvSpPr>
        <p:spPr>
          <a:xfrm rot="1087789">
            <a:off x="5280848" y="-3574045"/>
            <a:ext cx="15983472" cy="11944013"/>
          </a:xfrm>
          <a:custGeom>
            <a:avLst/>
            <a:gdLst/>
            <a:ahLst/>
            <a:cxnLst/>
            <a:rect l="l" t="t" r="r" b="b"/>
            <a:pathLst>
              <a:path w="15983472" h="11944013">
                <a:moveTo>
                  <a:pt x="0" y="0"/>
                </a:moveTo>
                <a:lnTo>
                  <a:pt x="15983472" y="0"/>
                </a:lnTo>
                <a:lnTo>
                  <a:pt x="15983472" y="11944013"/>
                </a:lnTo>
                <a:lnTo>
                  <a:pt x="0" y="119440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rot="20931764">
            <a:off x="1483650" y="1348918"/>
            <a:ext cx="8595466" cy="7984749"/>
            <a:chOff x="-505137" y="-654615"/>
            <a:chExt cx="6488430" cy="6027420"/>
          </a:xfrm>
        </p:grpSpPr>
        <p:sp>
          <p:nvSpPr>
            <p:cNvPr id="4" name="Freeform 4"/>
            <p:cNvSpPr/>
            <p:nvPr/>
          </p:nvSpPr>
          <p:spPr>
            <a:xfrm rot="668236">
              <a:off x="-505137" y="-654615"/>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dpi="0" rotWithShape="1">
              <a:blip r:embed="rId5">
                <a:extLst>
                  <a:ext uri="{28A0092B-C50C-407E-A947-70E740481C1C}">
                    <a14:useLocalDpi xmlns:a14="http://schemas.microsoft.com/office/drawing/2010/main" val="0"/>
                  </a:ext>
                </a:extLst>
              </a:blip>
              <a:srcRect/>
              <a:stretch>
                <a:fillRect/>
              </a:stretch>
            </a:blipFill>
          </p:spPr>
          <p:txBody>
            <a:bodyPr/>
            <a:lstStyle/>
            <a:p>
              <a:endParaRPr lang="de-DE"/>
            </a:p>
          </p:txBody>
        </p:sp>
      </p:grpSp>
      <p:sp>
        <p:nvSpPr>
          <p:cNvPr id="5" name="Freeform 5"/>
          <p:cNvSpPr/>
          <p:nvPr/>
        </p:nvSpPr>
        <p:spPr>
          <a:xfrm rot="-5400000">
            <a:off x="-1932489" y="7091247"/>
            <a:ext cx="8680979" cy="6423924"/>
          </a:xfrm>
          <a:custGeom>
            <a:avLst/>
            <a:gdLst/>
            <a:ahLst/>
            <a:cxnLst/>
            <a:rect l="l" t="t" r="r" b="b"/>
            <a:pathLst>
              <a:path w="8680979" h="6423924">
                <a:moveTo>
                  <a:pt x="0" y="0"/>
                </a:moveTo>
                <a:lnTo>
                  <a:pt x="8680979" y="0"/>
                </a:lnTo>
                <a:lnTo>
                  <a:pt x="8680979" y="6423925"/>
                </a:lnTo>
                <a:lnTo>
                  <a:pt x="0" y="64239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6" name="Group 6"/>
          <p:cNvGrpSpPr/>
          <p:nvPr/>
        </p:nvGrpSpPr>
        <p:grpSpPr>
          <a:xfrm>
            <a:off x="11696202" y="4706285"/>
            <a:ext cx="5563098" cy="874430"/>
            <a:chOff x="0" y="0"/>
            <a:chExt cx="1465178" cy="230303"/>
          </a:xfrm>
        </p:grpSpPr>
        <p:sp>
          <p:nvSpPr>
            <p:cNvPr id="7" name="Freeform 7"/>
            <p:cNvSpPr/>
            <p:nvPr/>
          </p:nvSpPr>
          <p:spPr>
            <a:xfrm>
              <a:off x="0" y="0"/>
              <a:ext cx="1465178" cy="230303"/>
            </a:xfrm>
            <a:custGeom>
              <a:avLst/>
              <a:gdLst/>
              <a:ahLst/>
              <a:cxnLst/>
              <a:rect l="l" t="t" r="r" b="b"/>
              <a:pathLst>
                <a:path w="1465178" h="230303">
                  <a:moveTo>
                    <a:pt x="70974" y="0"/>
                  </a:moveTo>
                  <a:lnTo>
                    <a:pt x="1394204" y="0"/>
                  </a:lnTo>
                  <a:cubicBezTo>
                    <a:pt x="1433402" y="0"/>
                    <a:pt x="1465178" y="31776"/>
                    <a:pt x="1465178" y="70974"/>
                  </a:cubicBezTo>
                  <a:lnTo>
                    <a:pt x="1465178" y="159328"/>
                  </a:lnTo>
                  <a:cubicBezTo>
                    <a:pt x="1465178" y="198526"/>
                    <a:pt x="1433402" y="230303"/>
                    <a:pt x="1394204" y="230303"/>
                  </a:cubicBezTo>
                  <a:lnTo>
                    <a:pt x="70974" y="230303"/>
                  </a:lnTo>
                  <a:cubicBezTo>
                    <a:pt x="31776" y="230303"/>
                    <a:pt x="0" y="198526"/>
                    <a:pt x="0" y="159328"/>
                  </a:cubicBezTo>
                  <a:lnTo>
                    <a:pt x="0" y="70974"/>
                  </a:lnTo>
                  <a:cubicBezTo>
                    <a:pt x="0" y="31776"/>
                    <a:pt x="31776" y="0"/>
                    <a:pt x="70974" y="0"/>
                  </a:cubicBezTo>
                  <a:close/>
                </a:path>
              </a:pathLst>
            </a:custGeom>
            <a:solidFill>
              <a:srgbClr val="000000">
                <a:alpha val="0"/>
              </a:srgbClr>
            </a:solidFill>
            <a:ln w="28575">
              <a:solidFill>
                <a:schemeClr val="bg1"/>
              </a:solidFill>
            </a:ln>
          </p:spPr>
          <p:txBody>
            <a:bodyPr/>
            <a:lstStyle/>
            <a:p>
              <a:endParaRPr lang="de-DE">
                <a:solidFill>
                  <a:schemeClr val="bg1"/>
                </a:solidFill>
              </a:endParaRPr>
            </a:p>
          </p:txBody>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940"/>
                </a:lnSpc>
              </a:pPr>
              <a:endParaRPr>
                <a:solidFill>
                  <a:schemeClr val="bg1"/>
                </a:solidFill>
              </a:endParaRPr>
            </a:p>
          </p:txBody>
        </p:sp>
      </p:grpSp>
      <p:sp>
        <p:nvSpPr>
          <p:cNvPr id="13" name="TextBox 13"/>
          <p:cNvSpPr txBox="1"/>
          <p:nvPr/>
        </p:nvSpPr>
        <p:spPr>
          <a:xfrm>
            <a:off x="10967675" y="931834"/>
            <a:ext cx="7020152" cy="3231206"/>
          </a:xfrm>
          <a:prstGeom prst="rect">
            <a:avLst/>
          </a:prstGeom>
        </p:spPr>
        <p:txBody>
          <a:bodyPr lIns="0" tIns="0" rIns="0" bIns="0" rtlCol="0" anchor="t">
            <a:spAutoFit/>
          </a:bodyPr>
          <a:lstStyle/>
          <a:p>
            <a:pPr algn="ctr">
              <a:lnSpc>
                <a:spcPts val="12904"/>
              </a:lnSpc>
            </a:pPr>
            <a:r>
              <a:rPr lang="en-US" sz="9200" err="1">
                <a:solidFill>
                  <a:schemeClr val="bg1"/>
                </a:solidFill>
                <a:latin typeface="Garamond"/>
              </a:rPr>
              <a:t>Zugang</a:t>
            </a:r>
            <a:r>
              <a:rPr lang="en-US" sz="9200">
                <a:solidFill>
                  <a:schemeClr val="bg1"/>
                </a:solidFill>
                <a:latin typeface="Garamond"/>
              </a:rPr>
              <a:t> </a:t>
            </a:r>
          </a:p>
          <a:p>
            <a:pPr algn="ctr">
              <a:lnSpc>
                <a:spcPts val="12904"/>
              </a:lnSpc>
            </a:pPr>
            <a:r>
              <a:rPr lang="en-US" sz="9200" err="1">
                <a:solidFill>
                  <a:schemeClr val="bg1"/>
                </a:solidFill>
                <a:latin typeface="Garamond"/>
              </a:rPr>
              <a:t>zu</a:t>
            </a:r>
            <a:r>
              <a:rPr lang="en-US" sz="9200">
                <a:solidFill>
                  <a:schemeClr val="bg1"/>
                </a:solidFill>
                <a:latin typeface="Garamond"/>
              </a:rPr>
              <a:t> Land</a:t>
            </a:r>
          </a:p>
        </p:txBody>
      </p:sp>
      <p:sp>
        <p:nvSpPr>
          <p:cNvPr id="14" name="TextBox 14"/>
          <p:cNvSpPr txBox="1"/>
          <p:nvPr/>
        </p:nvSpPr>
        <p:spPr>
          <a:xfrm>
            <a:off x="11898429" y="4945707"/>
            <a:ext cx="5140562" cy="395586"/>
          </a:xfrm>
          <a:prstGeom prst="rect">
            <a:avLst/>
          </a:prstGeom>
        </p:spPr>
        <p:txBody>
          <a:bodyPr lIns="0" tIns="0" rIns="0" bIns="0" rtlCol="0" anchor="t">
            <a:spAutoFit/>
          </a:bodyPr>
          <a:lstStyle/>
          <a:p>
            <a:pPr algn="ctr">
              <a:lnSpc>
                <a:spcPts val="3256"/>
              </a:lnSpc>
            </a:pPr>
            <a:r>
              <a:rPr lang="en-US" sz="2326" spc="321">
                <a:solidFill>
                  <a:schemeClr val="bg1"/>
                </a:solidFill>
                <a:latin typeface="Montserrat"/>
              </a:rPr>
              <a:t>BILDUNGSWORKSHOP</a:t>
            </a:r>
          </a:p>
        </p:txBody>
      </p:sp>
      <p:pic>
        <p:nvPicPr>
          <p:cNvPr id="16" name="Grafik 15">
            <a:extLst>
              <a:ext uri="{FF2B5EF4-FFF2-40B4-BE49-F238E27FC236}">
                <a16:creationId xmlns:a16="http://schemas.microsoft.com/office/drawing/2014/main" id="{107B748F-5253-A2B5-375D-5DE8FCEC38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956" y="318272"/>
            <a:ext cx="5117007" cy="1756757"/>
          </a:xfrm>
          <a:prstGeom prst="rect">
            <a:avLst/>
          </a:prstGeom>
        </p:spPr>
      </p:pic>
      <p:pic>
        <p:nvPicPr>
          <p:cNvPr id="9" name="Grafik 8" descr="Ein Bild, das Schrift, Grafiken, Logo, Grafikdesign enthält.&#10;&#10;Beschreibung automatisch generiert.">
            <a:extLst>
              <a:ext uri="{FF2B5EF4-FFF2-40B4-BE49-F238E27FC236}">
                <a16:creationId xmlns:a16="http://schemas.microsoft.com/office/drawing/2014/main" id="{169F255C-C01A-416A-C156-89F7E741DEF5}"/>
              </a:ext>
            </a:extLst>
          </p:cNvPr>
          <p:cNvPicPr>
            <a:picLocks noChangeAspect="1"/>
          </p:cNvPicPr>
          <p:nvPr/>
        </p:nvPicPr>
        <p:blipFill>
          <a:blip r:embed="rId9"/>
          <a:stretch>
            <a:fillRect/>
          </a:stretch>
        </p:blipFill>
        <p:spPr>
          <a:xfrm>
            <a:off x="960414" y="9154993"/>
            <a:ext cx="1753123" cy="591908"/>
          </a:xfrm>
          <a:prstGeom prst="rect">
            <a:avLst/>
          </a:prstGeom>
        </p:spPr>
      </p:pic>
      <p:sp>
        <p:nvSpPr>
          <p:cNvPr id="10" name="TextBox 14">
            <a:extLst>
              <a:ext uri="{FF2B5EF4-FFF2-40B4-BE49-F238E27FC236}">
                <a16:creationId xmlns:a16="http://schemas.microsoft.com/office/drawing/2014/main" id="{0B806E7C-38E8-F490-9083-510CDE55B3F3}"/>
              </a:ext>
            </a:extLst>
          </p:cNvPr>
          <p:cNvSpPr txBox="1"/>
          <p:nvPr/>
        </p:nvSpPr>
        <p:spPr>
          <a:xfrm>
            <a:off x="959664" y="8720144"/>
            <a:ext cx="4213700" cy="3542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256"/>
              </a:lnSpc>
            </a:pPr>
            <a:r>
              <a:rPr lang="en-US" sz="1000" spc="321" err="1">
                <a:solidFill>
                  <a:schemeClr val="bg1"/>
                </a:solidFill>
                <a:latin typeface="Raleway"/>
              </a:rPr>
              <a:t>eine</a:t>
            </a:r>
            <a:r>
              <a:rPr lang="en-US" sz="1000" spc="321">
                <a:solidFill>
                  <a:schemeClr val="bg1"/>
                </a:solidFill>
                <a:latin typeface="Raleway"/>
              </a:rPr>
              <a:t> Initiative von</a:t>
            </a:r>
          </a:p>
        </p:txBody>
      </p:sp>
    </p:spTree>
    <p:extLst>
      <p:ext uri="{BB962C8B-B14F-4D97-AF65-F5344CB8AC3E}">
        <p14:creationId xmlns:p14="http://schemas.microsoft.com/office/powerpoint/2010/main" val="743680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3A137ECF-CDA6-4A96-17ED-C9E08604CBF8}"/>
              </a:ext>
            </a:extLst>
          </p:cNvPr>
          <p:cNvSpPr txBox="1"/>
          <p:nvPr/>
        </p:nvSpPr>
        <p:spPr>
          <a:xfrm>
            <a:off x="3428784" y="4849928"/>
            <a:ext cx="14295812" cy="4980756"/>
          </a:xfrm>
          <a:prstGeom prst="rect">
            <a:avLst/>
          </a:prstGeom>
        </p:spPr>
        <p:txBody>
          <a:bodyPr wrap="square" lIns="0" tIns="0" rIns="0" bIns="0" numCol="2" rtlCol="0" anchor="t">
            <a:spAutoFit/>
          </a:bodyPr>
          <a:lstStyle/>
          <a:p>
            <a:pPr marL="1040130" lvl="2" indent="-291465">
              <a:lnSpc>
                <a:spcPts val="4320"/>
              </a:lnSpc>
              <a:buFont typeface="Arial"/>
              <a:buChar char="•"/>
            </a:pPr>
            <a:r>
              <a:rPr lang="de-DE" sz="2400">
                <a:solidFill>
                  <a:srgbClr val="000000"/>
                </a:solidFill>
                <a:latin typeface="Montserrat"/>
              </a:rPr>
              <a:t>Gesetzgebung</a:t>
            </a:r>
          </a:p>
          <a:p>
            <a:pPr marL="1040130" lvl="2" indent="-291465">
              <a:lnSpc>
                <a:spcPts val="4320"/>
              </a:lnSpc>
              <a:buFont typeface="Arial"/>
              <a:buChar char="•"/>
            </a:pPr>
            <a:r>
              <a:rPr lang="de-DE" sz="2400">
                <a:solidFill>
                  <a:srgbClr val="000000"/>
                </a:solidFill>
                <a:latin typeface="Montserrat"/>
              </a:rPr>
              <a:t>Produktivität</a:t>
            </a:r>
          </a:p>
          <a:p>
            <a:pPr marL="1040130" lvl="2" indent="-291465">
              <a:lnSpc>
                <a:spcPts val="4320"/>
              </a:lnSpc>
              <a:buFont typeface="Arial"/>
              <a:buChar char="•"/>
            </a:pPr>
            <a:r>
              <a:rPr lang="de-DE" sz="2400">
                <a:solidFill>
                  <a:srgbClr val="000000"/>
                </a:solidFill>
                <a:latin typeface="Montserrat"/>
              </a:rPr>
              <a:t>Nachfrage</a:t>
            </a:r>
          </a:p>
          <a:p>
            <a:pPr marL="1040130" lvl="2" indent="-291465">
              <a:lnSpc>
                <a:spcPts val="4320"/>
              </a:lnSpc>
              <a:buFont typeface="Arial"/>
              <a:buChar char="•"/>
            </a:pPr>
            <a:r>
              <a:rPr lang="de-DE" sz="2400">
                <a:solidFill>
                  <a:srgbClr val="000000"/>
                </a:solidFill>
                <a:latin typeface="Montserrat"/>
              </a:rPr>
              <a:t>klimatische Bedingungen</a:t>
            </a:r>
          </a:p>
          <a:p>
            <a:pPr marL="1040130" lvl="2" indent="-291465">
              <a:lnSpc>
                <a:spcPts val="4320"/>
              </a:lnSpc>
              <a:buFont typeface="Arial"/>
              <a:buChar char="•"/>
            </a:pPr>
            <a:r>
              <a:rPr lang="de-DE" sz="2400">
                <a:solidFill>
                  <a:srgbClr val="000000"/>
                </a:solidFill>
                <a:latin typeface="Montserrat"/>
              </a:rPr>
              <a:t>Bodenqualität</a:t>
            </a:r>
          </a:p>
          <a:p>
            <a:pPr marL="1040130" lvl="2" indent="-291465">
              <a:lnSpc>
                <a:spcPts val="4320"/>
              </a:lnSpc>
              <a:buFont typeface="Arial"/>
              <a:buChar char="•"/>
            </a:pPr>
            <a:r>
              <a:rPr lang="de-DE" sz="2400">
                <a:solidFill>
                  <a:srgbClr val="000000"/>
                </a:solidFill>
                <a:latin typeface="Montserrat" panose="00000500000000000000" pitchFamily="2" charset="0"/>
              </a:rPr>
              <a:t>Anteil der Pachtfläche an der gesamten landwirtschaftlich genutzten Fläche</a:t>
            </a:r>
          </a:p>
          <a:p>
            <a:pPr marL="1040130" lvl="2" indent="-291465">
              <a:lnSpc>
                <a:spcPts val="4320"/>
              </a:lnSpc>
              <a:buFont typeface="Arial"/>
              <a:buChar char="•"/>
            </a:pPr>
            <a:r>
              <a:rPr lang="de-DE" sz="2400">
                <a:solidFill>
                  <a:srgbClr val="000000"/>
                </a:solidFill>
                <a:latin typeface="Montserrat"/>
              </a:rPr>
              <a:t>Besteuerung</a:t>
            </a:r>
          </a:p>
          <a:p>
            <a:pPr marL="1040130" lvl="2" indent="-291465">
              <a:lnSpc>
                <a:spcPts val="4320"/>
              </a:lnSpc>
              <a:buFont typeface="Arial"/>
              <a:buChar char="•"/>
            </a:pPr>
            <a:endParaRPr lang="de-DE" sz="2400">
              <a:solidFill>
                <a:srgbClr val="000000"/>
              </a:solidFill>
              <a:latin typeface="Montserrat"/>
            </a:endParaRPr>
          </a:p>
          <a:p>
            <a:pPr marL="634365" lvl="1" indent="-342900">
              <a:lnSpc>
                <a:spcPts val="4320"/>
              </a:lnSpc>
              <a:buFont typeface="Arial" panose="020B0604020202020204" pitchFamily="34" charset="0"/>
              <a:buChar char="•"/>
            </a:pPr>
            <a:r>
              <a:rPr lang="de-DE" sz="2400">
                <a:solidFill>
                  <a:srgbClr val="000000"/>
                </a:solidFill>
                <a:latin typeface="Montserrat"/>
              </a:rPr>
              <a:t>gesamtwirtschaftliche Situation eines Landes oder einer Region</a:t>
            </a:r>
          </a:p>
          <a:p>
            <a:pPr marL="634365" lvl="1" indent="-342900">
              <a:lnSpc>
                <a:spcPts val="4320"/>
              </a:lnSpc>
              <a:buFont typeface="Arial" panose="020B0604020202020204" pitchFamily="34" charset="0"/>
              <a:buChar char="•"/>
            </a:pPr>
            <a:r>
              <a:rPr lang="de-DE" sz="2400">
                <a:solidFill>
                  <a:srgbClr val="000000"/>
                </a:solidFill>
                <a:latin typeface="Montserrat"/>
              </a:rPr>
              <a:t>regionale Viehbestandsdichte</a:t>
            </a:r>
          </a:p>
          <a:p>
            <a:pPr marL="634365" lvl="1" indent="-342900">
              <a:lnSpc>
                <a:spcPts val="4320"/>
              </a:lnSpc>
              <a:buFont typeface="Arial" panose="020B0604020202020204" pitchFamily="34" charset="0"/>
              <a:buChar char="•"/>
            </a:pPr>
            <a:r>
              <a:rPr lang="de-DE" sz="2400">
                <a:solidFill>
                  <a:srgbClr val="000000"/>
                </a:solidFill>
                <a:latin typeface="Montserrat"/>
              </a:rPr>
              <a:t>Preise für Agrarrohstoffe</a:t>
            </a:r>
          </a:p>
          <a:p>
            <a:pPr marL="634365" lvl="1" indent="-342900">
              <a:lnSpc>
                <a:spcPts val="4320"/>
              </a:lnSpc>
              <a:buFont typeface="Arial" panose="020B0604020202020204" pitchFamily="34" charset="0"/>
              <a:buChar char="•"/>
            </a:pPr>
            <a:r>
              <a:rPr lang="de-DE" sz="2400">
                <a:solidFill>
                  <a:srgbClr val="000000"/>
                </a:solidFill>
                <a:latin typeface="Montserrat"/>
              </a:rPr>
              <a:t>Ausbreitung von Wohnraum und Infrastruktur </a:t>
            </a:r>
          </a:p>
          <a:p>
            <a:pPr marL="634365" lvl="1" indent="-342900">
              <a:lnSpc>
                <a:spcPts val="4320"/>
              </a:lnSpc>
              <a:buFont typeface="Arial" panose="020B0604020202020204" pitchFamily="34" charset="0"/>
              <a:buChar char="•"/>
            </a:pPr>
            <a:r>
              <a:rPr lang="de-DE" sz="2400">
                <a:solidFill>
                  <a:srgbClr val="000000"/>
                </a:solidFill>
                <a:latin typeface="Montserrat"/>
              </a:rPr>
              <a:t>weitere</a:t>
            </a:r>
          </a:p>
          <a:p>
            <a:pPr marL="291465" lvl="1">
              <a:lnSpc>
                <a:spcPts val="4320"/>
              </a:lnSpc>
            </a:pPr>
            <a:endParaRPr lang="de-DE" sz="2400">
              <a:solidFill>
                <a:srgbClr val="000000"/>
              </a:solidFill>
              <a:latin typeface="Montserrat"/>
            </a:endParaRPr>
          </a:p>
          <a:p>
            <a:pPr marL="291465" lvl="1">
              <a:lnSpc>
                <a:spcPts val="4320"/>
              </a:lnSpc>
            </a:pPr>
            <a:endParaRPr lang="de-DE" sz="2700">
              <a:solidFill>
                <a:srgbClr val="000000"/>
              </a:solidFill>
              <a:latin typeface="Montserrat"/>
            </a:endParaRPr>
          </a:p>
        </p:txBody>
      </p:sp>
      <p:sp>
        <p:nvSpPr>
          <p:cNvPr id="3" name="TextBox 3"/>
          <p:cNvSpPr txBox="1"/>
          <p:nvPr/>
        </p:nvSpPr>
        <p:spPr>
          <a:xfrm>
            <a:off x="3020638" y="1248309"/>
            <a:ext cx="14581562" cy="3807709"/>
          </a:xfrm>
          <a:prstGeom prst="rect">
            <a:avLst/>
          </a:prstGeom>
        </p:spPr>
        <p:txBody>
          <a:bodyPr wrap="square" lIns="0" tIns="0" rIns="0" bIns="0" rtlCol="0" anchor="t">
            <a:spAutoFit/>
          </a:bodyPr>
          <a:lstStyle/>
          <a:p>
            <a:pPr marL="291465" lvl="1">
              <a:lnSpc>
                <a:spcPts val="4320"/>
              </a:lnSpc>
            </a:pPr>
            <a:r>
              <a:rPr lang="de-DE" sz="2900">
                <a:solidFill>
                  <a:srgbClr val="000000"/>
                </a:solidFill>
                <a:latin typeface="Montserrat"/>
              </a:rPr>
              <a:t>Pachtpreise für Ackerland 2017</a:t>
            </a:r>
            <a:endParaRPr lang="de-DE"/>
          </a:p>
          <a:p>
            <a:pPr marL="1040130" lvl="2" indent="-291465">
              <a:lnSpc>
                <a:spcPts val="4320"/>
              </a:lnSpc>
              <a:buFont typeface="Arial"/>
              <a:buChar char="•"/>
            </a:pPr>
            <a:r>
              <a:rPr lang="de-DE" sz="2900">
                <a:solidFill>
                  <a:srgbClr val="000000"/>
                </a:solidFill>
                <a:latin typeface="Montserrat"/>
              </a:rPr>
              <a:t>Am höchsten in Italien mit 1.332 € pro Hektar pro Jahr</a:t>
            </a:r>
          </a:p>
          <a:p>
            <a:pPr marL="1040130" lvl="2" indent="-291465">
              <a:lnSpc>
                <a:spcPts val="4320"/>
              </a:lnSpc>
              <a:buFont typeface="Arial"/>
              <a:buChar char="•"/>
            </a:pPr>
            <a:r>
              <a:rPr lang="de-DE" sz="2900">
                <a:solidFill>
                  <a:srgbClr val="000000"/>
                </a:solidFill>
                <a:latin typeface="Montserrat" panose="00000500000000000000" pitchFamily="2" charset="0"/>
              </a:rPr>
              <a:t>Am niedrigsten in der Slowakei mit 54 € pro Hektar pro Jahr</a:t>
            </a:r>
          </a:p>
          <a:p>
            <a:pPr marL="1040130" lvl="2" indent="-291465">
              <a:lnSpc>
                <a:spcPts val="4320"/>
              </a:lnSpc>
              <a:buFont typeface="Arial"/>
              <a:buChar char="•"/>
            </a:pPr>
            <a:r>
              <a:rPr lang="de-DE" sz="2900">
                <a:solidFill>
                  <a:srgbClr val="000000"/>
                </a:solidFill>
                <a:latin typeface="Montserrat"/>
              </a:rPr>
              <a:t>Starke regionale Unterschiede innerhalb der Länder</a:t>
            </a:r>
          </a:p>
          <a:p>
            <a:pPr marL="1040130" lvl="2" indent="-291465">
              <a:lnSpc>
                <a:spcPts val="4320"/>
              </a:lnSpc>
              <a:buFont typeface="Arial"/>
              <a:buChar char="•"/>
            </a:pPr>
            <a:endParaRPr lang="de-DE" sz="2900">
              <a:solidFill>
                <a:srgbClr val="000000"/>
              </a:solidFill>
              <a:latin typeface="Montserrat" panose="00000500000000000000" pitchFamily="2" charset="0"/>
            </a:endParaRPr>
          </a:p>
          <a:p>
            <a:pPr marL="291465" lvl="1">
              <a:lnSpc>
                <a:spcPts val="4320"/>
              </a:lnSpc>
            </a:pPr>
            <a:r>
              <a:rPr lang="de-DE" sz="2900">
                <a:solidFill>
                  <a:srgbClr val="000000"/>
                </a:solidFill>
                <a:latin typeface="Montserrat"/>
              </a:rPr>
              <a:t>Einflussfaktoren der Pacht- und Kaufpreise</a:t>
            </a:r>
            <a:endParaRPr lang="de-DE"/>
          </a:p>
          <a:p>
            <a:pPr marL="291465" lvl="1">
              <a:lnSpc>
                <a:spcPts val="4320"/>
              </a:lnSpc>
            </a:pPr>
            <a:endParaRPr lang="de-DE" sz="2700">
              <a:solidFill>
                <a:srgbClr val="000000"/>
              </a:solidFill>
              <a:latin typeface="Montserrat"/>
            </a:endParaRPr>
          </a:p>
        </p:txBody>
      </p:sp>
      <p:sp>
        <p:nvSpPr>
          <p:cNvPr id="8" name="TextBox 8"/>
          <p:cNvSpPr txBox="1"/>
          <p:nvPr/>
        </p:nvSpPr>
        <p:spPr>
          <a:xfrm>
            <a:off x="13487400" y="3714884"/>
            <a:ext cx="3628231" cy="264784"/>
          </a:xfrm>
          <a:prstGeom prst="rect">
            <a:avLst/>
          </a:prstGeom>
        </p:spPr>
        <p:txBody>
          <a:bodyPr lIns="0" tIns="0" rIns="0" bIns="0" rtlCol="0" anchor="t">
            <a:spAutoFit/>
          </a:bodyPr>
          <a:lstStyle/>
          <a:p>
            <a:pPr algn="r">
              <a:lnSpc>
                <a:spcPts val="2255"/>
              </a:lnSpc>
              <a:spcBef>
                <a:spcPct val="0"/>
              </a:spcBef>
            </a:pPr>
            <a:r>
              <a:rPr lang="de-DE" sz="1366">
                <a:solidFill>
                  <a:srgbClr val="000000"/>
                </a:solidFill>
                <a:latin typeface="Montserrat"/>
              </a:rPr>
              <a:t> (vgl. Cook, 2020: 28)</a:t>
            </a:r>
          </a:p>
        </p:txBody>
      </p:sp>
      <p:sp>
        <p:nvSpPr>
          <p:cNvPr id="12" name="TextBox 8">
            <a:extLst>
              <a:ext uri="{FF2B5EF4-FFF2-40B4-BE49-F238E27FC236}">
                <a16:creationId xmlns:a16="http://schemas.microsoft.com/office/drawing/2014/main" id="{003C1C1B-79C4-2FF7-8ACD-AD7A1BD11BC7}"/>
              </a:ext>
            </a:extLst>
          </p:cNvPr>
          <p:cNvSpPr txBox="1"/>
          <p:nvPr/>
        </p:nvSpPr>
        <p:spPr>
          <a:xfrm>
            <a:off x="9487620" y="9460901"/>
            <a:ext cx="7459287"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Cook, 2020: 27; </a:t>
            </a:r>
            <a:r>
              <a:rPr lang="de-DE" sz="1366" err="1">
                <a:solidFill>
                  <a:srgbClr val="000000"/>
                </a:solidFill>
                <a:latin typeface="Montserrat"/>
              </a:rPr>
              <a:t>Ciaian</a:t>
            </a:r>
            <a:r>
              <a:rPr lang="de-DE" sz="1366">
                <a:solidFill>
                  <a:srgbClr val="000000"/>
                </a:solidFill>
                <a:latin typeface="Montserrat"/>
              </a:rPr>
              <a:t> et al., 2010: iii ff.; Zinke, 2021, von Hobe et al., 2021)</a:t>
            </a:r>
          </a:p>
        </p:txBody>
      </p:sp>
      <p:sp>
        <p:nvSpPr>
          <p:cNvPr id="6" name="Rectangle 5">
            <a:extLst>
              <a:ext uri="{FF2B5EF4-FFF2-40B4-BE49-F238E27FC236}">
                <a16:creationId xmlns:a16="http://schemas.microsoft.com/office/drawing/2014/main" id="{DED2F47E-89DE-2725-B98E-6F94131DE27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322F8D-B824-EFA0-D309-DA3A94D49F33}"/>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Finanzierung</a:t>
            </a:r>
            <a:r>
              <a:rPr lang="en-US" sz="2000">
                <a:solidFill>
                  <a:schemeClr val="tx1">
                    <a:lumMod val="75000"/>
                    <a:lumOff val="25000"/>
                  </a:schemeClr>
                </a:solidFill>
                <a:latin typeface="Montserrat"/>
                <a:cs typeface="Calibri"/>
              </a:rPr>
              <a:t> von </a:t>
            </a:r>
            <a:r>
              <a:rPr lang="en-US" sz="2000" err="1">
                <a:solidFill>
                  <a:schemeClr val="tx1">
                    <a:lumMod val="75000"/>
                    <a:lumOff val="25000"/>
                  </a:schemeClr>
                </a:solidFill>
                <a:latin typeface="Montserrat"/>
                <a:cs typeface="Calibri"/>
              </a:rPr>
              <a:t>Flächen</a:t>
            </a:r>
          </a:p>
        </p:txBody>
      </p:sp>
      <p:sp>
        <p:nvSpPr>
          <p:cNvPr id="5" name="Freeform 2">
            <a:extLst>
              <a:ext uri="{FF2B5EF4-FFF2-40B4-BE49-F238E27FC236}">
                <a16:creationId xmlns:a16="http://schemas.microsoft.com/office/drawing/2014/main" id="{0D46AFDB-6282-0AED-36F5-E97DD6E66A78}"/>
              </a:ext>
            </a:extLst>
          </p:cNvPr>
          <p:cNvSpPr/>
          <p:nvPr/>
        </p:nvSpPr>
        <p:spPr>
          <a:xfrm rot="19167988">
            <a:off x="-9188262" y="-4408140"/>
            <a:ext cx="8642963" cy="13505994"/>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extLst>
      <p:ext uri="{BB962C8B-B14F-4D97-AF65-F5344CB8AC3E}">
        <p14:creationId xmlns:p14="http://schemas.microsoft.com/office/powerpoint/2010/main" val="394181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5874846">
            <a:off x="5272883" y="-2180242"/>
            <a:ext cx="17250783" cy="14647483"/>
          </a:xfrm>
          <a:custGeom>
            <a:avLst/>
            <a:gdLst/>
            <a:ahLst/>
            <a:cxnLst/>
            <a:rect l="l" t="t" r="r" b="b"/>
            <a:pathLst>
              <a:path w="17250783" h="14647483">
                <a:moveTo>
                  <a:pt x="0" y="0"/>
                </a:moveTo>
                <a:lnTo>
                  <a:pt x="17250784" y="0"/>
                </a:lnTo>
                <a:lnTo>
                  <a:pt x="17250784" y="14647484"/>
                </a:lnTo>
                <a:lnTo>
                  <a:pt x="0" y="146474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0" name="TextBox 10"/>
          <p:cNvSpPr txBox="1"/>
          <p:nvPr/>
        </p:nvSpPr>
        <p:spPr>
          <a:xfrm>
            <a:off x="11350835" y="5454184"/>
            <a:ext cx="6116932" cy="264496"/>
          </a:xfrm>
          <a:prstGeom prst="rect">
            <a:avLst/>
          </a:prstGeom>
        </p:spPr>
        <p:txBody>
          <a:bodyPr lIns="0" tIns="0" rIns="0" bIns="0" rtlCol="0" anchor="t">
            <a:spAutoFit/>
          </a:bodyPr>
          <a:lstStyle/>
          <a:p>
            <a:pPr algn="r">
              <a:lnSpc>
                <a:spcPts val="2255"/>
              </a:lnSpc>
            </a:pPr>
            <a:r>
              <a:rPr lang="nb-NO" sz="1366">
                <a:solidFill>
                  <a:srgbClr val="000000"/>
                </a:solidFill>
                <a:latin typeface="Montserrat"/>
              </a:rPr>
              <a:t>(vgl. Emmann et. al. (2015: 15))</a:t>
            </a:r>
          </a:p>
        </p:txBody>
      </p:sp>
      <p:sp>
        <p:nvSpPr>
          <p:cNvPr id="12" name="Textfeld 11">
            <a:extLst>
              <a:ext uri="{FF2B5EF4-FFF2-40B4-BE49-F238E27FC236}">
                <a16:creationId xmlns:a16="http://schemas.microsoft.com/office/drawing/2014/main" id="{B06403C8-DA7B-1BA1-935C-CD46F016002F}"/>
              </a:ext>
            </a:extLst>
          </p:cNvPr>
          <p:cNvSpPr txBox="1"/>
          <p:nvPr/>
        </p:nvSpPr>
        <p:spPr>
          <a:xfrm>
            <a:off x="982053" y="1790805"/>
            <a:ext cx="16475734" cy="4557210"/>
          </a:xfrm>
          <a:prstGeom prst="rect">
            <a:avLst/>
          </a:prstGeom>
          <a:noFill/>
        </p:spPr>
        <p:txBody>
          <a:bodyPr wrap="square" lIns="91440" tIns="45720" rIns="91440" bIns="45720" anchor="t">
            <a:spAutoFit/>
          </a:bodyPr>
          <a:lstStyle/>
          <a:p>
            <a:pPr>
              <a:lnSpc>
                <a:spcPts val="4350"/>
              </a:lnSpc>
            </a:pPr>
            <a:r>
              <a:rPr lang="de-DE" sz="4500">
                <a:solidFill>
                  <a:srgbClr val="000000"/>
                </a:solidFill>
                <a:latin typeface="Garamond"/>
              </a:rPr>
              <a:t>Zur Rolle außerlandwirtschaftlicher Investor*innen</a:t>
            </a:r>
          </a:p>
          <a:p>
            <a:pPr>
              <a:lnSpc>
                <a:spcPts val="4350"/>
              </a:lnSpc>
            </a:pPr>
            <a:endParaRPr lang="de-DE" sz="4500">
              <a:solidFill>
                <a:srgbClr val="000000"/>
              </a:solidFill>
              <a:latin typeface="Garamond"/>
            </a:endParaRPr>
          </a:p>
          <a:p>
            <a:pPr marL="457200" indent="-457200">
              <a:lnSpc>
                <a:spcPts val="4350"/>
              </a:lnSpc>
              <a:buFont typeface="Arial" panose="020B0604020202020204" pitchFamily="34" charset="0"/>
              <a:buChar char="•"/>
            </a:pPr>
            <a:r>
              <a:rPr lang="de-DE" sz="2900">
                <a:solidFill>
                  <a:srgbClr val="000000"/>
                </a:solidFill>
                <a:latin typeface="Montserrat"/>
              </a:rPr>
              <a:t>Ein Drittel der Landwirt*innen musste bei Kauf und Pacht schon mit außerlandwirtschaftlichen Investor*innen konkurrieren </a:t>
            </a:r>
            <a:endParaRPr lang="de-DE" sz="2900">
              <a:solidFill>
                <a:srgbClr val="000000"/>
              </a:solidFill>
              <a:latin typeface="Montserrat" panose="00000500000000000000" pitchFamily="2" charset="0"/>
            </a:endParaRPr>
          </a:p>
          <a:p>
            <a:pPr marL="457200" indent="-457200">
              <a:lnSpc>
                <a:spcPts val="4350"/>
              </a:lnSpc>
              <a:buFont typeface="Arial" panose="020B0604020202020204" pitchFamily="34" charset="0"/>
              <a:buChar char="•"/>
            </a:pPr>
            <a:r>
              <a:rPr lang="de-DE" sz="2900">
                <a:solidFill>
                  <a:srgbClr val="000000"/>
                </a:solidFill>
                <a:latin typeface="Montserrat"/>
              </a:rPr>
              <a:t>Investor*innen können Preise zahlen, die die Ertragswerte der Flächen überschreiten</a:t>
            </a:r>
          </a:p>
          <a:p>
            <a:pPr marL="457200" indent="-457200">
              <a:lnSpc>
                <a:spcPts val="4350"/>
              </a:lnSpc>
              <a:buFont typeface="Arial" panose="020B0604020202020204" pitchFamily="34" charset="0"/>
              <a:buChar char="•"/>
            </a:pPr>
            <a:r>
              <a:rPr lang="de-DE" sz="2900">
                <a:solidFill>
                  <a:srgbClr val="000000"/>
                </a:solidFill>
                <a:latin typeface="Montserrat"/>
              </a:rPr>
              <a:t>Landwirt*innen können diese Preise daher nicht entrichten</a:t>
            </a:r>
            <a:endParaRPr lang="de-DE" sz="2900">
              <a:solidFill>
                <a:srgbClr val="000000"/>
              </a:solidFill>
              <a:latin typeface="Montserrat" panose="00000500000000000000" pitchFamily="2" charset="0"/>
            </a:endParaRPr>
          </a:p>
          <a:p>
            <a:pPr marL="457200" indent="-457200">
              <a:lnSpc>
                <a:spcPts val="4350"/>
              </a:lnSpc>
              <a:buFont typeface="Arial" panose="020B0604020202020204" pitchFamily="34" charset="0"/>
              <a:buChar char="•"/>
            </a:pPr>
            <a:endParaRPr lang="de-DE" sz="2900">
              <a:solidFill>
                <a:srgbClr val="000000"/>
              </a:solidFill>
              <a:latin typeface="Montserrat" panose="00000500000000000000" pitchFamily="2" charset="0"/>
            </a:endParaRPr>
          </a:p>
          <a:p>
            <a:pPr marL="457200" indent="-457200">
              <a:lnSpc>
                <a:spcPts val="4350"/>
              </a:lnSpc>
              <a:buFont typeface="Arial" panose="020B0604020202020204" pitchFamily="34" charset="0"/>
              <a:buChar char="•"/>
            </a:pPr>
            <a:endParaRPr lang="de-DE" sz="2900">
              <a:solidFill>
                <a:srgbClr val="000000"/>
              </a:solidFill>
              <a:latin typeface="Montserrat" panose="00000500000000000000" pitchFamily="2" charset="0"/>
            </a:endParaRPr>
          </a:p>
        </p:txBody>
      </p:sp>
      <p:sp>
        <p:nvSpPr>
          <p:cNvPr id="5" name="Textfeld 4">
            <a:extLst>
              <a:ext uri="{FF2B5EF4-FFF2-40B4-BE49-F238E27FC236}">
                <a16:creationId xmlns:a16="http://schemas.microsoft.com/office/drawing/2014/main" id="{30CA1F47-EF1B-7B14-7EC9-4FF052A64B82}"/>
              </a:ext>
            </a:extLst>
          </p:cNvPr>
          <p:cNvSpPr txBox="1"/>
          <p:nvPr/>
        </p:nvSpPr>
        <p:spPr>
          <a:xfrm>
            <a:off x="990600" y="6047059"/>
            <a:ext cx="16002000" cy="1735924"/>
          </a:xfrm>
          <a:prstGeom prst="rect">
            <a:avLst/>
          </a:prstGeom>
          <a:noFill/>
        </p:spPr>
        <p:txBody>
          <a:bodyPr wrap="square">
            <a:spAutoFit/>
          </a:bodyPr>
          <a:lstStyle/>
          <a:p>
            <a:pPr>
              <a:lnSpc>
                <a:spcPts val="4350"/>
              </a:lnSpc>
            </a:pPr>
            <a:r>
              <a:rPr lang="de-DE" sz="2900">
                <a:latin typeface="Montserrat" panose="00000500000000000000" pitchFamily="2" charset="0"/>
              </a:rPr>
              <a:t>Maßnahmen gegen spekulative Käufe</a:t>
            </a:r>
          </a:p>
          <a:p>
            <a:pPr marL="457200" indent="-457200">
              <a:lnSpc>
                <a:spcPts val="4350"/>
              </a:lnSpc>
              <a:buFont typeface="Arial" panose="020B0604020202020204" pitchFamily="34" charset="0"/>
              <a:buChar char="•"/>
            </a:pPr>
            <a:r>
              <a:rPr lang="de-DE" sz="2900">
                <a:latin typeface="Montserrat" panose="00000500000000000000" pitchFamily="2" charset="0"/>
              </a:rPr>
              <a:t>Hohe Transaktionssteuern </a:t>
            </a:r>
          </a:p>
          <a:p>
            <a:pPr marL="457200" indent="-457200">
              <a:lnSpc>
                <a:spcPts val="4350"/>
              </a:lnSpc>
              <a:buFont typeface="Arial" panose="020B0604020202020204" pitchFamily="34" charset="0"/>
              <a:buChar char="•"/>
            </a:pPr>
            <a:r>
              <a:rPr lang="de-DE" sz="2900">
                <a:latin typeface="Montserrat" panose="00000500000000000000" pitchFamily="2" charset="0"/>
              </a:rPr>
              <a:t>Unterschiedliche Besteuerung von Landwirt*innen und Nichtlandwirt*innen</a:t>
            </a:r>
          </a:p>
        </p:txBody>
      </p:sp>
      <p:sp>
        <p:nvSpPr>
          <p:cNvPr id="6" name="TextBox 10">
            <a:extLst>
              <a:ext uri="{FF2B5EF4-FFF2-40B4-BE49-F238E27FC236}">
                <a16:creationId xmlns:a16="http://schemas.microsoft.com/office/drawing/2014/main" id="{5F3FE2C6-5052-5895-5E9D-FA318A26A560}"/>
              </a:ext>
            </a:extLst>
          </p:cNvPr>
          <p:cNvSpPr txBox="1"/>
          <p:nvPr/>
        </p:nvSpPr>
        <p:spPr>
          <a:xfrm>
            <a:off x="10839809" y="7798342"/>
            <a:ext cx="6116932" cy="264496"/>
          </a:xfrm>
          <a:prstGeom prst="rect">
            <a:avLst/>
          </a:prstGeom>
        </p:spPr>
        <p:txBody>
          <a:bodyPr lIns="0" tIns="0" rIns="0" bIns="0" rtlCol="0" anchor="t">
            <a:spAutoFit/>
          </a:bodyPr>
          <a:lstStyle/>
          <a:p>
            <a:pPr algn="r">
              <a:lnSpc>
                <a:spcPts val="2255"/>
              </a:lnSpc>
            </a:pPr>
            <a:r>
              <a:rPr lang="nb-NO" sz="1366">
                <a:solidFill>
                  <a:srgbClr val="000000"/>
                </a:solidFill>
                <a:latin typeface="Montserrat"/>
              </a:rPr>
              <a:t>(vgl. Ciaian et al., 2010: vi)</a:t>
            </a:r>
          </a:p>
        </p:txBody>
      </p:sp>
      <p:sp>
        <p:nvSpPr>
          <p:cNvPr id="7" name="Rectangle 6">
            <a:extLst>
              <a:ext uri="{FF2B5EF4-FFF2-40B4-BE49-F238E27FC236}">
                <a16:creationId xmlns:a16="http://schemas.microsoft.com/office/drawing/2014/main" id="{C23221A2-8D1B-42A5-5B7F-74548663C17E}"/>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A73EF5-E10E-33D6-DD4B-4AC3D5F1FF5B}"/>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Finanzierung</a:t>
            </a:r>
            <a:r>
              <a:rPr lang="en-US" sz="2000">
                <a:solidFill>
                  <a:schemeClr val="tx1">
                    <a:lumMod val="75000"/>
                    <a:lumOff val="25000"/>
                  </a:schemeClr>
                </a:solidFill>
                <a:latin typeface="Montserrat"/>
                <a:cs typeface="Calibri"/>
              </a:rPr>
              <a:t> von </a:t>
            </a:r>
            <a:r>
              <a:rPr lang="en-US" sz="2000" err="1">
                <a:solidFill>
                  <a:schemeClr val="tx1">
                    <a:lumMod val="75000"/>
                    <a:lumOff val="25000"/>
                  </a:schemeClr>
                </a:solidFill>
                <a:latin typeface="Montserrat"/>
                <a:cs typeface="Calibri"/>
              </a:rPr>
              <a:t>Flächen</a:t>
            </a:r>
          </a:p>
        </p:txBody>
      </p:sp>
    </p:spTree>
    <p:extLst>
      <p:ext uri="{BB962C8B-B14F-4D97-AF65-F5344CB8AC3E}">
        <p14:creationId xmlns:p14="http://schemas.microsoft.com/office/powerpoint/2010/main" val="3780549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538435" y="1266168"/>
            <a:ext cx="14463712" cy="8225521"/>
          </a:xfrm>
          <a:prstGeom prst="rect">
            <a:avLst/>
          </a:prstGeom>
        </p:spPr>
        <p:txBody>
          <a:bodyPr wrap="square" lIns="0" tIns="0" rIns="0" bIns="0" rtlCol="0" anchor="t">
            <a:spAutoFit/>
          </a:bodyPr>
          <a:lstStyle/>
          <a:p>
            <a:pPr marL="291465" lvl="1">
              <a:lnSpc>
                <a:spcPts val="4320"/>
              </a:lnSpc>
            </a:pPr>
            <a:r>
              <a:rPr lang="de-DE" sz="4500">
                <a:solidFill>
                  <a:srgbClr val="000000"/>
                </a:solidFill>
                <a:latin typeface="Garamond"/>
              </a:rPr>
              <a:t>Alternative Finanzierungsmöglichkeiten</a:t>
            </a:r>
          </a:p>
          <a:p>
            <a:pPr marL="748665" lvl="1" indent="-457200">
              <a:lnSpc>
                <a:spcPts val="4320"/>
              </a:lnSpc>
              <a:buFont typeface="Arial" panose="020B0604020202020204" pitchFamily="34" charset="0"/>
              <a:buChar char="•"/>
            </a:pPr>
            <a:r>
              <a:rPr lang="de-DE" sz="2900">
                <a:solidFill>
                  <a:srgbClr val="000000"/>
                </a:solidFill>
                <a:latin typeface="Montserrat"/>
              </a:rPr>
              <a:t>reine Finanzierungsinstrumente</a:t>
            </a:r>
          </a:p>
          <a:p>
            <a:pPr marL="1205865" lvl="2" indent="-457200">
              <a:lnSpc>
                <a:spcPts val="4320"/>
              </a:lnSpc>
              <a:buFont typeface="Arial" panose="020B0604020202020204" pitchFamily="34" charset="0"/>
              <a:buChar char="•"/>
            </a:pPr>
            <a:r>
              <a:rPr lang="de-DE" sz="2900">
                <a:solidFill>
                  <a:srgbClr val="000000"/>
                </a:solidFill>
                <a:latin typeface="Montserrat"/>
              </a:rPr>
              <a:t>Crowdfunding</a:t>
            </a:r>
          </a:p>
          <a:p>
            <a:pPr marL="1663065" lvl="3" indent="-457200">
              <a:lnSpc>
                <a:spcPts val="4320"/>
              </a:lnSpc>
              <a:buFont typeface="Arial" panose="020B0604020202020204" pitchFamily="34" charset="0"/>
              <a:buChar char="•"/>
            </a:pPr>
            <a:r>
              <a:rPr lang="de-DE" sz="2900" err="1">
                <a:solidFill>
                  <a:srgbClr val="000000"/>
                </a:solidFill>
                <a:latin typeface="Montserrat"/>
              </a:rPr>
              <a:t>reward-based</a:t>
            </a:r>
            <a:r>
              <a:rPr lang="de-DE" sz="2900">
                <a:solidFill>
                  <a:srgbClr val="000000"/>
                </a:solidFill>
                <a:latin typeface="Montserrat"/>
              </a:rPr>
              <a:t> Crowdfunding</a:t>
            </a:r>
          </a:p>
          <a:p>
            <a:pPr marL="1663065" lvl="3" indent="-457200">
              <a:lnSpc>
                <a:spcPts val="4320"/>
              </a:lnSpc>
              <a:buFont typeface="Arial" panose="020B0604020202020204" pitchFamily="34" charset="0"/>
              <a:buChar char="•"/>
            </a:pPr>
            <a:r>
              <a:rPr lang="de-DE" sz="2900" err="1">
                <a:solidFill>
                  <a:srgbClr val="000000"/>
                </a:solidFill>
                <a:latin typeface="Montserrat"/>
              </a:rPr>
              <a:t>donation-based</a:t>
            </a:r>
            <a:r>
              <a:rPr lang="de-DE" sz="2900">
                <a:solidFill>
                  <a:srgbClr val="000000"/>
                </a:solidFill>
                <a:latin typeface="Montserrat"/>
              </a:rPr>
              <a:t> Crowdfunding</a:t>
            </a:r>
          </a:p>
          <a:p>
            <a:pPr marL="1663065" lvl="3" indent="-457200">
              <a:lnSpc>
                <a:spcPts val="4320"/>
              </a:lnSpc>
              <a:buFont typeface="Arial" panose="020B0604020202020204" pitchFamily="34" charset="0"/>
              <a:buChar char="•"/>
            </a:pPr>
            <a:r>
              <a:rPr lang="de-DE" sz="2900" err="1">
                <a:solidFill>
                  <a:srgbClr val="000000"/>
                </a:solidFill>
                <a:latin typeface="Montserrat"/>
              </a:rPr>
              <a:t>equity-based</a:t>
            </a:r>
            <a:r>
              <a:rPr lang="de-DE" sz="2900">
                <a:solidFill>
                  <a:srgbClr val="000000"/>
                </a:solidFill>
                <a:latin typeface="Montserrat"/>
              </a:rPr>
              <a:t> Crowdfunding</a:t>
            </a:r>
          </a:p>
          <a:p>
            <a:pPr marL="1663065" lvl="3" indent="-457200">
              <a:lnSpc>
                <a:spcPts val="4320"/>
              </a:lnSpc>
              <a:buFont typeface="Arial" panose="020B0604020202020204" pitchFamily="34" charset="0"/>
              <a:buChar char="•"/>
            </a:pPr>
            <a:r>
              <a:rPr lang="de-DE" sz="2900" err="1">
                <a:solidFill>
                  <a:srgbClr val="000000"/>
                </a:solidFill>
                <a:latin typeface="Montserrat"/>
              </a:rPr>
              <a:t>lending-based</a:t>
            </a:r>
            <a:r>
              <a:rPr lang="de-DE" sz="2900">
                <a:solidFill>
                  <a:srgbClr val="000000"/>
                </a:solidFill>
                <a:latin typeface="Montserrat"/>
              </a:rPr>
              <a:t> Crowdfunding</a:t>
            </a:r>
          </a:p>
          <a:p>
            <a:pPr marL="1205865" lvl="2" indent="-457200">
              <a:lnSpc>
                <a:spcPts val="4320"/>
              </a:lnSpc>
              <a:buFont typeface="Arial" panose="020B0604020202020204" pitchFamily="34" charset="0"/>
              <a:buChar char="•"/>
            </a:pPr>
            <a:r>
              <a:rPr lang="de-DE" sz="2900">
                <a:solidFill>
                  <a:srgbClr val="000000"/>
                </a:solidFill>
                <a:latin typeface="Montserrat"/>
              </a:rPr>
              <a:t>Genussrechte</a:t>
            </a:r>
          </a:p>
          <a:p>
            <a:pPr marL="1205865" lvl="2" indent="-457200">
              <a:lnSpc>
                <a:spcPts val="4320"/>
              </a:lnSpc>
              <a:buFont typeface="Arial" panose="020B0604020202020204" pitchFamily="34" charset="0"/>
              <a:buChar char="•"/>
            </a:pPr>
            <a:r>
              <a:rPr lang="de-DE" sz="2900">
                <a:solidFill>
                  <a:srgbClr val="000000"/>
                </a:solidFill>
                <a:latin typeface="Montserrat"/>
              </a:rPr>
              <a:t>Direktdarlehen</a:t>
            </a:r>
          </a:p>
          <a:p>
            <a:pPr marL="748665" lvl="1" indent="-457200">
              <a:lnSpc>
                <a:spcPts val="4320"/>
              </a:lnSpc>
              <a:buFont typeface="Arial" panose="020B0604020202020204" pitchFamily="34" charset="0"/>
              <a:buChar char="•"/>
            </a:pPr>
            <a:r>
              <a:rPr lang="de-DE" sz="2900">
                <a:solidFill>
                  <a:srgbClr val="000000"/>
                </a:solidFill>
                <a:latin typeface="Montserrat"/>
              </a:rPr>
              <a:t>rechtformbasierten Modelle</a:t>
            </a:r>
          </a:p>
          <a:p>
            <a:pPr marL="1205865" lvl="2" indent="-457200">
              <a:lnSpc>
                <a:spcPts val="4320"/>
              </a:lnSpc>
              <a:buFont typeface="Arial" panose="020B0604020202020204" pitchFamily="34" charset="0"/>
              <a:buChar char="•"/>
            </a:pPr>
            <a:r>
              <a:rPr lang="de-DE" sz="2900">
                <a:solidFill>
                  <a:srgbClr val="000000"/>
                </a:solidFill>
                <a:latin typeface="Montserrat"/>
              </a:rPr>
              <a:t>Personen-/Kapitalgesellschaften</a:t>
            </a:r>
          </a:p>
          <a:p>
            <a:pPr marL="1205865" lvl="2" indent="-457200">
              <a:lnSpc>
                <a:spcPts val="4320"/>
              </a:lnSpc>
              <a:buFont typeface="Arial" panose="020B0604020202020204" pitchFamily="34" charset="0"/>
              <a:buChar char="•"/>
            </a:pPr>
            <a:r>
              <a:rPr lang="de-DE" sz="2900">
                <a:solidFill>
                  <a:srgbClr val="000000"/>
                </a:solidFill>
                <a:latin typeface="Montserrat"/>
              </a:rPr>
              <a:t>Genossenschaften</a:t>
            </a:r>
          </a:p>
          <a:p>
            <a:pPr marL="582930" lvl="1" indent="-291465">
              <a:lnSpc>
                <a:spcPts val="4320"/>
              </a:lnSpc>
              <a:buFont typeface="Arial"/>
              <a:buChar char="•"/>
            </a:pPr>
            <a:r>
              <a:rPr lang="de-DE" sz="2900">
                <a:solidFill>
                  <a:srgbClr val="000000"/>
                </a:solidFill>
                <a:latin typeface="Montserrat"/>
              </a:rPr>
              <a:t>betriebsübergreifende Finanzierung </a:t>
            </a:r>
            <a:endParaRPr lang="de-DE" sz="2900">
              <a:solidFill>
                <a:srgbClr val="000000"/>
              </a:solidFill>
              <a:latin typeface="Montserrat" panose="00000500000000000000" pitchFamily="2" charset="0"/>
            </a:endParaRPr>
          </a:p>
          <a:p>
            <a:pPr marL="1040130" lvl="2" indent="-291465">
              <a:lnSpc>
                <a:spcPts val="4320"/>
              </a:lnSpc>
              <a:buFont typeface="Arial"/>
              <a:buChar char="•"/>
            </a:pPr>
            <a:r>
              <a:rPr lang="de-DE" sz="2900">
                <a:solidFill>
                  <a:srgbClr val="000000"/>
                </a:solidFill>
                <a:latin typeface="Montserrat"/>
              </a:rPr>
              <a:t>Bürgeraktiengesellschaft</a:t>
            </a:r>
          </a:p>
          <a:p>
            <a:pPr marL="1040130" lvl="2" indent="-291465">
              <a:lnSpc>
                <a:spcPts val="4320"/>
              </a:lnSpc>
              <a:buFont typeface="Arial"/>
              <a:buChar char="•"/>
            </a:pPr>
            <a:r>
              <a:rPr lang="de-DE" sz="2900">
                <a:solidFill>
                  <a:srgbClr val="000000"/>
                </a:solidFill>
                <a:latin typeface="Montserrat"/>
              </a:rPr>
              <a:t>Landkaufgenossenschaft</a:t>
            </a:r>
          </a:p>
        </p:txBody>
      </p:sp>
      <p:sp>
        <p:nvSpPr>
          <p:cNvPr id="12" name="TextBox 8">
            <a:extLst>
              <a:ext uri="{FF2B5EF4-FFF2-40B4-BE49-F238E27FC236}">
                <a16:creationId xmlns:a16="http://schemas.microsoft.com/office/drawing/2014/main" id="{003C1C1B-79C4-2FF7-8ACD-AD7A1BD11BC7}"/>
              </a:ext>
            </a:extLst>
          </p:cNvPr>
          <p:cNvSpPr txBox="1"/>
          <p:nvPr/>
        </p:nvSpPr>
        <p:spPr>
          <a:xfrm>
            <a:off x="7983140" y="9352928"/>
            <a:ext cx="7459287"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t>
            </a:r>
            <a:r>
              <a:rPr lang="de-DE" sz="1366" err="1">
                <a:solidFill>
                  <a:srgbClr val="000000"/>
                </a:solidFill>
                <a:latin typeface="Montserrat"/>
              </a:rPr>
              <a:t>BioFinanz</a:t>
            </a:r>
            <a:r>
              <a:rPr lang="de-DE" sz="1366">
                <a:solidFill>
                  <a:srgbClr val="000000"/>
                </a:solidFill>
                <a:latin typeface="Montserrat"/>
              </a:rPr>
              <a:t>, o. J.: 2; Behrendt &amp; Häring, 2020: 1)</a:t>
            </a:r>
          </a:p>
        </p:txBody>
      </p:sp>
      <p:pic>
        <p:nvPicPr>
          <p:cNvPr id="6" name="Grafik 5">
            <a:extLst>
              <a:ext uri="{FF2B5EF4-FFF2-40B4-BE49-F238E27FC236}">
                <a16:creationId xmlns:a16="http://schemas.microsoft.com/office/drawing/2014/main" id="{92BFA141-B0F0-B1F1-B340-AD9C6E3D4A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19709" y="5485209"/>
            <a:ext cx="2478936" cy="3151003"/>
          </a:xfrm>
          <a:prstGeom prst="rect">
            <a:avLst/>
          </a:prstGeom>
        </p:spPr>
      </p:pic>
      <p:sp>
        <p:nvSpPr>
          <p:cNvPr id="7" name="Rectangle 6">
            <a:extLst>
              <a:ext uri="{FF2B5EF4-FFF2-40B4-BE49-F238E27FC236}">
                <a16:creationId xmlns:a16="http://schemas.microsoft.com/office/drawing/2014/main" id="{407D20A9-90A5-2A8C-F843-735C823AC9BF}"/>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0BD5E5-351F-495F-3022-48E00413B9ED}"/>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Finanzierung</a:t>
            </a:r>
            <a:r>
              <a:rPr lang="en-US" sz="2000">
                <a:solidFill>
                  <a:schemeClr val="tx1">
                    <a:lumMod val="75000"/>
                    <a:lumOff val="25000"/>
                  </a:schemeClr>
                </a:solidFill>
                <a:latin typeface="Montserrat"/>
                <a:cs typeface="Calibri"/>
              </a:rPr>
              <a:t> von </a:t>
            </a:r>
            <a:r>
              <a:rPr lang="en-US" sz="2000" err="1">
                <a:solidFill>
                  <a:schemeClr val="tx1">
                    <a:lumMod val="75000"/>
                    <a:lumOff val="25000"/>
                  </a:schemeClr>
                </a:solidFill>
                <a:latin typeface="Montserrat"/>
                <a:cs typeface="Calibri"/>
              </a:rPr>
              <a:t>Flächen</a:t>
            </a:r>
          </a:p>
        </p:txBody>
      </p:sp>
      <p:sp>
        <p:nvSpPr>
          <p:cNvPr id="10" name="Freeform 2">
            <a:extLst>
              <a:ext uri="{FF2B5EF4-FFF2-40B4-BE49-F238E27FC236}">
                <a16:creationId xmlns:a16="http://schemas.microsoft.com/office/drawing/2014/main" id="{DBABE3FF-3E8F-02AC-9BA0-E33AAB0FB1CD}"/>
              </a:ext>
            </a:extLst>
          </p:cNvPr>
          <p:cNvSpPr/>
          <p:nvPr/>
        </p:nvSpPr>
        <p:spPr>
          <a:xfrm rot="19167988">
            <a:off x="-9188262" y="-4408140"/>
            <a:ext cx="8642963" cy="13505994"/>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Tree>
    <p:extLst>
      <p:ext uri="{BB962C8B-B14F-4D97-AF65-F5344CB8AC3E}">
        <p14:creationId xmlns:p14="http://schemas.microsoft.com/office/powerpoint/2010/main" val="2357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DB4CD"/>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E9F80636-606D-ACEF-CDF7-255A80DA1D47}"/>
              </a:ext>
            </a:extLst>
          </p:cNvPr>
          <p:cNvSpPr txBox="1"/>
          <p:nvPr/>
        </p:nvSpPr>
        <p:spPr>
          <a:xfrm>
            <a:off x="4761908" y="3836459"/>
            <a:ext cx="8765724"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dirty="0">
                <a:solidFill>
                  <a:schemeClr val="bg1"/>
                </a:solidFill>
                <a:latin typeface="Garamond"/>
              </a:rPr>
              <a:t>2. </a:t>
            </a:r>
            <a:r>
              <a:rPr lang="de-DE" sz="7450" dirty="0" err="1">
                <a:solidFill>
                  <a:schemeClr val="bg1"/>
                </a:solidFill>
                <a:latin typeface="Garamond"/>
              </a:rPr>
              <a:t>Subthema</a:t>
            </a:r>
            <a:r>
              <a:rPr lang="de-DE" sz="7450" dirty="0">
                <a:solidFill>
                  <a:schemeClr val="bg1"/>
                </a:solidFill>
                <a:latin typeface="Garamond"/>
              </a:rPr>
              <a:t>: Flächenerweiterung</a:t>
            </a:r>
            <a:endParaRPr lang="de-DE" sz="7450" dirty="0">
              <a:solidFill>
                <a:schemeClr val="bg1"/>
              </a:solidFill>
              <a:latin typeface="Garamond"/>
              <a:cs typeface="Calibri"/>
            </a:endParaRPr>
          </a:p>
        </p:txBody>
      </p:sp>
    </p:spTree>
    <p:extLst>
      <p:ext uri="{BB962C8B-B14F-4D97-AF65-F5344CB8AC3E}">
        <p14:creationId xmlns:p14="http://schemas.microsoft.com/office/powerpoint/2010/main" val="192435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rot="-1672333">
            <a:off x="11745536" y="5786923"/>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4173379" y="1834090"/>
            <a:ext cx="13455173" cy="2207849"/>
          </a:xfrm>
          <a:prstGeom prst="rect">
            <a:avLst/>
          </a:prstGeom>
        </p:spPr>
        <p:txBody>
          <a:bodyPr lIns="0" tIns="0" rIns="0" bIns="0" rtlCol="0" anchor="t">
            <a:spAutoFit/>
          </a:bodyPr>
          <a:lstStyle/>
          <a:p>
            <a:pPr>
              <a:lnSpc>
                <a:spcPts val="4350"/>
              </a:lnSpc>
            </a:pPr>
            <a:r>
              <a:rPr lang="de-DE" sz="2900" err="1">
                <a:solidFill>
                  <a:srgbClr val="000000"/>
                </a:solidFill>
                <a:latin typeface="Montserrat Bold"/>
              </a:rPr>
              <a:t>ZeroAcreage</a:t>
            </a:r>
            <a:r>
              <a:rPr lang="de-DE" sz="2900">
                <a:solidFill>
                  <a:srgbClr val="000000"/>
                </a:solidFill>
                <a:latin typeface="Montserrat Bold"/>
              </a:rPr>
              <a:t> Farming </a:t>
            </a:r>
            <a:r>
              <a:rPr lang="de-DE" sz="2900">
                <a:solidFill>
                  <a:srgbClr val="000000"/>
                </a:solidFill>
                <a:latin typeface="Montserrat"/>
              </a:rPr>
              <a:t>= Landwirtschaft ohne Nutzung landwirtschaftlicher Flächen</a:t>
            </a:r>
          </a:p>
          <a:p>
            <a:pPr marL="457200" indent="-457200">
              <a:lnSpc>
                <a:spcPts val="4350"/>
              </a:lnSpc>
              <a:buFont typeface="Arial" panose="020B0604020202020204" pitchFamily="34" charset="0"/>
              <a:buChar char="•"/>
            </a:pPr>
            <a:r>
              <a:rPr lang="de-DE" sz="2900">
                <a:solidFill>
                  <a:srgbClr val="000000"/>
                </a:solidFill>
                <a:latin typeface="Montserrat"/>
              </a:rPr>
              <a:t>Anbau </a:t>
            </a:r>
            <a:r>
              <a:rPr lang="de-DE" sz="2900" i="1">
                <a:solidFill>
                  <a:srgbClr val="000000"/>
                </a:solidFill>
                <a:latin typeface="Montserrat"/>
              </a:rPr>
              <a:t>in</a:t>
            </a:r>
            <a:r>
              <a:rPr lang="de-DE" sz="2900">
                <a:solidFill>
                  <a:srgbClr val="000000"/>
                </a:solidFill>
                <a:latin typeface="Montserrat"/>
              </a:rPr>
              <a:t> (</a:t>
            </a:r>
            <a:r>
              <a:rPr lang="de-DE" sz="2900" err="1">
                <a:solidFill>
                  <a:srgbClr val="000000"/>
                </a:solidFill>
                <a:latin typeface="Montserrat"/>
              </a:rPr>
              <a:t>Vertical</a:t>
            </a:r>
            <a:r>
              <a:rPr lang="de-DE" sz="2900">
                <a:solidFill>
                  <a:srgbClr val="000000"/>
                </a:solidFill>
                <a:latin typeface="Montserrat"/>
              </a:rPr>
              <a:t> Farming), </a:t>
            </a:r>
            <a:r>
              <a:rPr lang="de-DE" sz="2900" i="1">
                <a:solidFill>
                  <a:srgbClr val="000000"/>
                </a:solidFill>
                <a:latin typeface="Montserrat"/>
              </a:rPr>
              <a:t>an</a:t>
            </a:r>
            <a:r>
              <a:rPr lang="de-DE" sz="2900">
                <a:solidFill>
                  <a:srgbClr val="000000"/>
                </a:solidFill>
                <a:latin typeface="Montserrat"/>
              </a:rPr>
              <a:t> (begrünte Gebäudewände) und </a:t>
            </a:r>
            <a:r>
              <a:rPr lang="de-DE" sz="2900" i="1">
                <a:solidFill>
                  <a:srgbClr val="000000"/>
                </a:solidFill>
                <a:latin typeface="Montserrat"/>
              </a:rPr>
              <a:t>auf</a:t>
            </a:r>
            <a:r>
              <a:rPr lang="de-DE" sz="2900">
                <a:solidFill>
                  <a:srgbClr val="000000"/>
                </a:solidFill>
                <a:latin typeface="Montserrat"/>
              </a:rPr>
              <a:t> Gebäuden (Gärten und Gewächshäuser auf Hausdächern) </a:t>
            </a:r>
          </a:p>
        </p:txBody>
      </p:sp>
      <p:sp>
        <p:nvSpPr>
          <p:cNvPr id="7" name="TextBox 7"/>
          <p:cNvSpPr txBox="1"/>
          <p:nvPr/>
        </p:nvSpPr>
        <p:spPr>
          <a:xfrm>
            <a:off x="14529759" y="4353791"/>
            <a:ext cx="3098794"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Specht et al., 2013: 35).</a:t>
            </a:r>
          </a:p>
        </p:txBody>
      </p:sp>
      <p:sp>
        <p:nvSpPr>
          <p:cNvPr id="12" name="TextBox 4">
            <a:extLst>
              <a:ext uri="{FF2B5EF4-FFF2-40B4-BE49-F238E27FC236}">
                <a16:creationId xmlns:a16="http://schemas.microsoft.com/office/drawing/2014/main" id="{2A7B0EDF-0E44-D0DB-1C79-C07719122296}"/>
              </a:ext>
            </a:extLst>
          </p:cNvPr>
          <p:cNvSpPr txBox="1"/>
          <p:nvPr/>
        </p:nvSpPr>
        <p:spPr>
          <a:xfrm>
            <a:off x="1676400" y="5235587"/>
            <a:ext cx="13277384" cy="3336363"/>
          </a:xfrm>
          <a:prstGeom prst="rect">
            <a:avLst/>
          </a:prstGeom>
        </p:spPr>
        <p:txBody>
          <a:bodyPr wrap="square" lIns="0" tIns="0" rIns="0" bIns="0" rtlCol="0" anchor="t">
            <a:spAutoFit/>
          </a:bodyPr>
          <a:lstStyle/>
          <a:p>
            <a:pPr>
              <a:lnSpc>
                <a:spcPts val="4350"/>
              </a:lnSpc>
            </a:pPr>
            <a:r>
              <a:rPr lang="de-DE" sz="2900">
                <a:solidFill>
                  <a:srgbClr val="000000"/>
                </a:solidFill>
                <a:latin typeface="Montserrat Bold"/>
              </a:rPr>
              <a:t>Indoor Farming </a:t>
            </a:r>
            <a:r>
              <a:rPr lang="de-DE" sz="2900">
                <a:solidFill>
                  <a:srgbClr val="000000"/>
                </a:solidFill>
                <a:latin typeface="Montserrat" panose="00000500000000000000" pitchFamily="2" charset="0"/>
              </a:rPr>
              <a:t>= </a:t>
            </a:r>
            <a:r>
              <a:rPr lang="de-DE" sz="2900">
                <a:solidFill>
                  <a:srgbClr val="000000"/>
                </a:solidFill>
                <a:latin typeface="Montserrat"/>
              </a:rPr>
              <a:t>Anbau von Lebensmitteln in einem geschlossenen Raum ohne Sonnenlicht </a:t>
            </a:r>
          </a:p>
          <a:p>
            <a:pPr marL="457200" indent="-457200">
              <a:lnSpc>
                <a:spcPts val="4350"/>
              </a:lnSpc>
              <a:buFont typeface="Arial" panose="020B0604020202020204" pitchFamily="34" charset="0"/>
              <a:buChar char="•"/>
            </a:pPr>
            <a:r>
              <a:rPr lang="de-DE" sz="2900">
                <a:solidFill>
                  <a:srgbClr val="000000"/>
                </a:solidFill>
                <a:latin typeface="Montserrat"/>
              </a:rPr>
              <a:t>Kultivierung nicht regionaler Sorten möglich</a:t>
            </a:r>
          </a:p>
          <a:p>
            <a:pPr marL="457200" indent="-457200">
              <a:lnSpc>
                <a:spcPts val="4350"/>
              </a:lnSpc>
              <a:buFont typeface="Arial" panose="020B0604020202020204" pitchFamily="34" charset="0"/>
              <a:buChar char="•"/>
            </a:pPr>
            <a:r>
              <a:rPr lang="de-DE" sz="2900">
                <a:solidFill>
                  <a:srgbClr val="000000"/>
                </a:solidFill>
                <a:latin typeface="Montserrat"/>
              </a:rPr>
              <a:t>Kurze Transportwege möglich</a:t>
            </a:r>
          </a:p>
          <a:p>
            <a:pPr marL="457200" indent="-457200">
              <a:lnSpc>
                <a:spcPts val="4350"/>
              </a:lnSpc>
              <a:buFont typeface="Arial" panose="020B0604020202020204" pitchFamily="34" charset="0"/>
              <a:buChar char="•"/>
            </a:pPr>
            <a:r>
              <a:rPr lang="de-DE" sz="2900">
                <a:solidFill>
                  <a:srgbClr val="000000"/>
                </a:solidFill>
                <a:latin typeface="Montserrat"/>
              </a:rPr>
              <a:t>Ganzjährige Ernte möglich </a:t>
            </a:r>
          </a:p>
          <a:p>
            <a:pPr marL="457200" indent="-457200">
              <a:lnSpc>
                <a:spcPts val="4350"/>
              </a:lnSpc>
              <a:buFont typeface="Arial" panose="020B0604020202020204" pitchFamily="34" charset="0"/>
              <a:buChar char="•"/>
            </a:pPr>
            <a:r>
              <a:rPr lang="de-DE" sz="2900">
                <a:solidFill>
                  <a:srgbClr val="000000"/>
                </a:solidFill>
                <a:latin typeface="Montserrat"/>
              </a:rPr>
              <a:t>Nachhaltigkeit aufgrund von Energieintensität umstritten</a:t>
            </a:r>
          </a:p>
        </p:txBody>
      </p:sp>
      <p:sp>
        <p:nvSpPr>
          <p:cNvPr id="13" name="TextBox 7">
            <a:extLst>
              <a:ext uri="{FF2B5EF4-FFF2-40B4-BE49-F238E27FC236}">
                <a16:creationId xmlns:a16="http://schemas.microsoft.com/office/drawing/2014/main" id="{9D05D349-3BE2-E22D-821A-5996D93E12EB}"/>
              </a:ext>
            </a:extLst>
          </p:cNvPr>
          <p:cNvSpPr txBox="1"/>
          <p:nvPr/>
        </p:nvSpPr>
        <p:spPr>
          <a:xfrm>
            <a:off x="7925569" y="8893233"/>
            <a:ext cx="7762225"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Wong et al., 2020: 49 ff.; Rajan et al., 2019: 1402; Gentry, 2019: 191, 196; Stein, 2021: 6)</a:t>
            </a:r>
          </a:p>
        </p:txBody>
      </p:sp>
      <p:sp>
        <p:nvSpPr>
          <p:cNvPr id="8" name="Rectangle 7">
            <a:extLst>
              <a:ext uri="{FF2B5EF4-FFF2-40B4-BE49-F238E27FC236}">
                <a16:creationId xmlns:a16="http://schemas.microsoft.com/office/drawing/2014/main" id="{1CC21898-ED80-C949-8FFD-D2478F1B8760}"/>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4C196C-FBEF-3355-2A01-281F6B919AE4}"/>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2 </a:t>
            </a:r>
            <a:r>
              <a:rPr lang="en-US" sz="2000" err="1">
                <a:solidFill>
                  <a:schemeClr val="tx1">
                    <a:lumMod val="75000"/>
                    <a:lumOff val="25000"/>
                  </a:schemeClr>
                </a:solidFill>
                <a:latin typeface="Montserrat"/>
                <a:cs typeface="Calibri"/>
              </a:rPr>
              <a:t>Subthema</a:t>
            </a:r>
            <a:r>
              <a:rPr lang="en-US" sz="2000">
                <a:solidFill>
                  <a:schemeClr val="tx1">
                    <a:lumMod val="75000"/>
                    <a:lumOff val="25000"/>
                  </a:schemeClr>
                </a:solidFill>
                <a:latin typeface="Montserrat"/>
                <a:cs typeface="Calibri"/>
              </a:rPr>
              <a:t>: </a:t>
            </a:r>
            <a:r>
              <a:rPr lang="en-US" sz="2000" err="1">
                <a:solidFill>
                  <a:schemeClr val="tx1">
                    <a:lumMod val="75000"/>
                    <a:lumOff val="25000"/>
                  </a:schemeClr>
                </a:solidFill>
                <a:latin typeface="Montserrat"/>
                <a:cs typeface="Calibri"/>
              </a:rPr>
              <a:t>Flächenerweiterung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246732">
            <a:off x="-10220030" y="-2619469"/>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3" name="Freeform 3"/>
          <p:cNvSpPr/>
          <p:nvPr/>
        </p:nvSpPr>
        <p:spPr>
          <a:xfrm rot="-1672333">
            <a:off x="11745536" y="5786923"/>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4" name="TextBox 4"/>
          <p:cNvSpPr txBox="1"/>
          <p:nvPr/>
        </p:nvSpPr>
        <p:spPr>
          <a:xfrm>
            <a:off x="3012794" y="1587946"/>
            <a:ext cx="13455173" cy="3336363"/>
          </a:xfrm>
          <a:prstGeom prst="rect">
            <a:avLst/>
          </a:prstGeom>
        </p:spPr>
        <p:txBody>
          <a:bodyPr lIns="0" tIns="0" rIns="0" bIns="0" rtlCol="0" anchor="t">
            <a:spAutoFit/>
          </a:bodyPr>
          <a:lstStyle/>
          <a:p>
            <a:pPr>
              <a:lnSpc>
                <a:spcPts val="4350"/>
              </a:lnSpc>
            </a:pPr>
            <a:r>
              <a:rPr lang="de-DE" sz="2900" dirty="0">
                <a:solidFill>
                  <a:srgbClr val="000000"/>
                </a:solidFill>
                <a:latin typeface="Montserrat Bold"/>
              </a:rPr>
              <a:t>Aquaponik </a:t>
            </a:r>
            <a:r>
              <a:rPr lang="de-DE" sz="2900" dirty="0">
                <a:solidFill>
                  <a:srgbClr val="000000"/>
                </a:solidFill>
                <a:latin typeface="Montserrat"/>
              </a:rPr>
              <a:t>= Kombination aus Fischzucht und Pflanzenanbau</a:t>
            </a:r>
          </a:p>
          <a:p>
            <a:pPr marL="457200" indent="-457200">
              <a:lnSpc>
                <a:spcPts val="4350"/>
              </a:lnSpc>
              <a:buFont typeface="Arial" panose="020B0604020202020204" pitchFamily="34" charset="0"/>
              <a:buChar char="•"/>
            </a:pPr>
            <a:r>
              <a:rPr lang="de-DE" sz="2900" dirty="0">
                <a:solidFill>
                  <a:srgbClr val="000000"/>
                </a:solidFill>
                <a:latin typeface="Montserrat"/>
              </a:rPr>
              <a:t>Nutzung des Prozesswassers für die Nährstoffversorgung von Pflanzen</a:t>
            </a:r>
          </a:p>
          <a:p>
            <a:pPr marL="457200" indent="-457200">
              <a:lnSpc>
                <a:spcPts val="4350"/>
              </a:lnSpc>
              <a:buFont typeface="Arial" panose="020B0604020202020204" pitchFamily="34" charset="0"/>
              <a:buChar char="•"/>
            </a:pPr>
            <a:r>
              <a:rPr lang="de-DE" sz="2900" dirty="0">
                <a:solidFill>
                  <a:srgbClr val="000000"/>
                </a:solidFill>
                <a:latin typeface="Montserrat"/>
              </a:rPr>
              <a:t>Keine zusätzliche Düngung notwendig</a:t>
            </a:r>
          </a:p>
          <a:p>
            <a:pPr marL="457200" indent="-457200">
              <a:lnSpc>
                <a:spcPts val="4350"/>
              </a:lnSpc>
              <a:buFont typeface="Arial" panose="020B0604020202020204" pitchFamily="34" charset="0"/>
              <a:buChar char="•"/>
            </a:pPr>
            <a:r>
              <a:rPr lang="de-DE" sz="2900" dirty="0">
                <a:solidFill>
                  <a:srgbClr val="000000"/>
                </a:solidFill>
                <a:latin typeface="Montserrat"/>
              </a:rPr>
              <a:t>Nachhaltigkeit hängt von der Ausrichtung ab</a:t>
            </a:r>
          </a:p>
          <a:p>
            <a:pPr marL="457200" indent="-457200">
              <a:lnSpc>
                <a:spcPts val="4350"/>
              </a:lnSpc>
              <a:buFont typeface="Arial" panose="020B0604020202020204" pitchFamily="34" charset="0"/>
              <a:buChar char="•"/>
            </a:pPr>
            <a:endParaRPr lang="de-DE" sz="2900">
              <a:solidFill>
                <a:srgbClr val="000000"/>
              </a:solidFill>
              <a:latin typeface="Montserrat"/>
            </a:endParaRPr>
          </a:p>
        </p:txBody>
      </p:sp>
      <p:sp>
        <p:nvSpPr>
          <p:cNvPr id="7" name="TextBox 7"/>
          <p:cNvSpPr txBox="1"/>
          <p:nvPr/>
        </p:nvSpPr>
        <p:spPr>
          <a:xfrm>
            <a:off x="12690320" y="4274819"/>
            <a:ext cx="3098794" cy="264496"/>
          </a:xfrm>
          <a:prstGeom prst="rect">
            <a:avLst/>
          </a:prstGeom>
        </p:spPr>
        <p:txBody>
          <a:bodyPr wrap="square" lIns="0" tIns="0" rIns="0" bIns="0" rtlCol="0" anchor="t">
            <a:spAutoFit/>
          </a:bodyPr>
          <a:lstStyle/>
          <a:p>
            <a:pPr algn="r">
              <a:lnSpc>
                <a:spcPts val="2255"/>
              </a:lnSpc>
              <a:spcBef>
                <a:spcPct val="0"/>
              </a:spcBef>
            </a:pPr>
            <a:r>
              <a:rPr lang="da-DK" sz="1366">
                <a:solidFill>
                  <a:srgbClr val="000000"/>
                </a:solidFill>
                <a:latin typeface="Montserrat"/>
              </a:rPr>
              <a:t>(vgl. Baganz et al., 2022: 253).</a:t>
            </a:r>
            <a:endParaRPr lang="de-DE" sz="1366">
              <a:solidFill>
                <a:srgbClr val="000000"/>
              </a:solidFill>
              <a:latin typeface="Montserrat"/>
            </a:endParaRPr>
          </a:p>
        </p:txBody>
      </p:sp>
      <p:sp>
        <p:nvSpPr>
          <p:cNvPr id="12" name="TextBox 4">
            <a:extLst>
              <a:ext uri="{FF2B5EF4-FFF2-40B4-BE49-F238E27FC236}">
                <a16:creationId xmlns:a16="http://schemas.microsoft.com/office/drawing/2014/main" id="{2A7B0EDF-0E44-D0DB-1C79-C07719122296}"/>
              </a:ext>
            </a:extLst>
          </p:cNvPr>
          <p:cNvSpPr txBox="1"/>
          <p:nvPr/>
        </p:nvSpPr>
        <p:spPr>
          <a:xfrm>
            <a:off x="1555839" y="4860548"/>
            <a:ext cx="7344769" cy="5029134"/>
          </a:xfrm>
          <a:prstGeom prst="rect">
            <a:avLst/>
          </a:prstGeom>
        </p:spPr>
        <p:txBody>
          <a:bodyPr wrap="square" lIns="0" tIns="0" rIns="0" bIns="0" rtlCol="0" anchor="t">
            <a:spAutoFit/>
          </a:bodyPr>
          <a:lstStyle/>
          <a:p>
            <a:pPr>
              <a:lnSpc>
                <a:spcPts val="4350"/>
              </a:lnSpc>
            </a:pPr>
            <a:r>
              <a:rPr lang="de-DE" sz="2900">
                <a:solidFill>
                  <a:srgbClr val="000000"/>
                </a:solidFill>
                <a:latin typeface="Montserrat Bold"/>
              </a:rPr>
              <a:t>Guerilla </a:t>
            </a:r>
            <a:r>
              <a:rPr lang="de-DE" sz="2900" err="1">
                <a:solidFill>
                  <a:srgbClr val="000000"/>
                </a:solidFill>
                <a:latin typeface="Montserrat Bold"/>
              </a:rPr>
              <a:t>Gardening</a:t>
            </a:r>
            <a:r>
              <a:rPr lang="de-DE" sz="2900">
                <a:solidFill>
                  <a:srgbClr val="000000"/>
                </a:solidFill>
                <a:latin typeface="Montserrat Bold"/>
              </a:rPr>
              <a:t> </a:t>
            </a:r>
            <a:r>
              <a:rPr lang="de-DE" sz="2900">
                <a:solidFill>
                  <a:srgbClr val="000000"/>
                </a:solidFill>
                <a:latin typeface="Montserrat" panose="00000500000000000000" pitchFamily="2" charset="0"/>
              </a:rPr>
              <a:t>= </a:t>
            </a:r>
            <a:r>
              <a:rPr lang="de-DE" sz="2900">
                <a:solidFill>
                  <a:srgbClr val="000000"/>
                </a:solidFill>
                <a:latin typeface="Montserrat"/>
              </a:rPr>
              <a:t>Bepflanzung von städtischen Flächen durch die Bevölkerung </a:t>
            </a:r>
          </a:p>
          <a:p>
            <a:pPr marL="457200" indent="-457200">
              <a:lnSpc>
                <a:spcPts val="4350"/>
              </a:lnSpc>
              <a:buFont typeface="Arial" panose="020B0604020202020204" pitchFamily="34" charset="0"/>
              <a:buChar char="•"/>
            </a:pPr>
            <a:r>
              <a:rPr lang="de-DE" sz="2900">
                <a:solidFill>
                  <a:srgbClr val="000000"/>
                </a:solidFill>
                <a:latin typeface="Montserrat"/>
                <a:sym typeface="Wingdings" panose="05000000000000000000" pitchFamily="2" charset="2"/>
              </a:rPr>
              <a:t>Beitrag zur regionalen Versorgung</a:t>
            </a:r>
            <a:r>
              <a:rPr lang="de-DE" sz="2900">
                <a:solidFill>
                  <a:srgbClr val="000000"/>
                </a:solidFill>
                <a:latin typeface="Montserrat"/>
              </a:rPr>
              <a:t> </a:t>
            </a:r>
          </a:p>
          <a:p>
            <a:pPr marL="457200" indent="-457200">
              <a:lnSpc>
                <a:spcPts val="4350"/>
              </a:lnSpc>
              <a:buFont typeface="Arial" panose="020B0604020202020204" pitchFamily="34" charset="0"/>
              <a:buChar char="•"/>
            </a:pPr>
            <a:r>
              <a:rPr lang="de-DE" sz="2900">
                <a:solidFill>
                  <a:srgbClr val="000000"/>
                </a:solidFill>
                <a:latin typeface="Montserrat"/>
              </a:rPr>
              <a:t>„Zurückeroberung“ städtischen Raums</a:t>
            </a:r>
          </a:p>
          <a:p>
            <a:pPr marL="457200" indent="-457200">
              <a:lnSpc>
                <a:spcPts val="4350"/>
              </a:lnSpc>
              <a:buFont typeface="Arial" panose="020B0604020202020204" pitchFamily="34" charset="0"/>
              <a:buChar char="•"/>
            </a:pPr>
            <a:r>
              <a:rPr lang="de-DE" sz="2900">
                <a:solidFill>
                  <a:srgbClr val="000000"/>
                </a:solidFill>
                <a:latin typeface="Montserrat"/>
              </a:rPr>
              <a:t>Bemängelung fehlender Lebensqualität und Planungsdefizite</a:t>
            </a:r>
          </a:p>
          <a:p>
            <a:pPr marL="457200" indent="-457200">
              <a:lnSpc>
                <a:spcPts val="4350"/>
              </a:lnSpc>
              <a:buFont typeface="Arial" panose="020B0604020202020204" pitchFamily="34" charset="0"/>
              <a:buChar char="•"/>
            </a:pPr>
            <a:endParaRPr lang="de-DE" sz="2900">
              <a:solidFill>
                <a:srgbClr val="000000"/>
              </a:solidFill>
              <a:latin typeface="Montserrat"/>
            </a:endParaRPr>
          </a:p>
        </p:txBody>
      </p:sp>
      <p:sp>
        <p:nvSpPr>
          <p:cNvPr id="13" name="TextBox 7">
            <a:extLst>
              <a:ext uri="{FF2B5EF4-FFF2-40B4-BE49-F238E27FC236}">
                <a16:creationId xmlns:a16="http://schemas.microsoft.com/office/drawing/2014/main" id="{9D05D349-3BE2-E22D-821A-5996D93E12EB}"/>
              </a:ext>
            </a:extLst>
          </p:cNvPr>
          <p:cNvSpPr txBox="1"/>
          <p:nvPr/>
        </p:nvSpPr>
        <p:spPr>
          <a:xfrm>
            <a:off x="1258894" y="9430337"/>
            <a:ext cx="7762225"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Müller, 2011: 281)</a:t>
            </a:r>
          </a:p>
        </p:txBody>
      </p:sp>
      <p:sp>
        <p:nvSpPr>
          <p:cNvPr id="5" name="TextBox 4">
            <a:extLst>
              <a:ext uri="{FF2B5EF4-FFF2-40B4-BE49-F238E27FC236}">
                <a16:creationId xmlns:a16="http://schemas.microsoft.com/office/drawing/2014/main" id="{F39A027A-52A4-95BA-D3DA-40C5F72C41E7}"/>
              </a:ext>
            </a:extLst>
          </p:cNvPr>
          <p:cNvSpPr txBox="1"/>
          <p:nvPr/>
        </p:nvSpPr>
        <p:spPr>
          <a:xfrm>
            <a:off x="9604985" y="5097774"/>
            <a:ext cx="6854216" cy="4464877"/>
          </a:xfrm>
          <a:prstGeom prst="rect">
            <a:avLst/>
          </a:prstGeom>
        </p:spPr>
        <p:txBody>
          <a:bodyPr wrap="square" lIns="0" tIns="0" rIns="0" bIns="0" rtlCol="0" anchor="t">
            <a:spAutoFit/>
          </a:bodyPr>
          <a:lstStyle/>
          <a:p>
            <a:pPr>
              <a:lnSpc>
                <a:spcPts val="4350"/>
              </a:lnSpc>
            </a:pPr>
            <a:r>
              <a:rPr lang="de-DE" sz="2900">
                <a:solidFill>
                  <a:srgbClr val="000000"/>
                </a:solidFill>
                <a:latin typeface="Montserrat Bold"/>
              </a:rPr>
              <a:t>Urban </a:t>
            </a:r>
            <a:r>
              <a:rPr lang="de-DE" sz="2900" err="1">
                <a:solidFill>
                  <a:srgbClr val="000000"/>
                </a:solidFill>
                <a:latin typeface="Montserrat Bold"/>
              </a:rPr>
              <a:t>Gardening</a:t>
            </a:r>
            <a:r>
              <a:rPr lang="de-DE" sz="2900">
                <a:solidFill>
                  <a:srgbClr val="000000"/>
                </a:solidFill>
                <a:latin typeface="Montserrat Bold"/>
              </a:rPr>
              <a:t> (Gemeinschaftsgärten) </a:t>
            </a:r>
            <a:r>
              <a:rPr lang="de-DE" sz="2900">
                <a:solidFill>
                  <a:srgbClr val="000000"/>
                </a:solidFill>
                <a:latin typeface="Montserrat" panose="00000500000000000000" pitchFamily="2" charset="0"/>
              </a:rPr>
              <a:t>= </a:t>
            </a:r>
            <a:r>
              <a:rPr lang="de-DE" sz="2900">
                <a:solidFill>
                  <a:srgbClr val="000000"/>
                </a:solidFill>
                <a:latin typeface="Montserrat"/>
              </a:rPr>
              <a:t>Anbau auf ungenutzten städtischen Flächen</a:t>
            </a:r>
          </a:p>
          <a:p>
            <a:pPr marL="457200" indent="-457200">
              <a:lnSpc>
                <a:spcPts val="4350"/>
              </a:lnSpc>
              <a:buFont typeface="Arial" panose="020B0604020202020204" pitchFamily="34" charset="0"/>
              <a:buChar char="•"/>
            </a:pPr>
            <a:r>
              <a:rPr lang="de-DE" sz="2900">
                <a:solidFill>
                  <a:srgbClr val="000000"/>
                </a:solidFill>
                <a:latin typeface="Montserrat"/>
                <a:sym typeface="Wingdings" panose="05000000000000000000" pitchFamily="2" charset="2"/>
              </a:rPr>
              <a:t>Beitrag zur regionalen Versorgung</a:t>
            </a:r>
          </a:p>
          <a:p>
            <a:pPr marL="457200" indent="-457200">
              <a:lnSpc>
                <a:spcPts val="4350"/>
              </a:lnSpc>
              <a:buFont typeface="Arial" panose="020B0604020202020204" pitchFamily="34" charset="0"/>
              <a:buChar char="•"/>
            </a:pPr>
            <a:r>
              <a:rPr lang="de-DE" sz="2900">
                <a:solidFill>
                  <a:srgbClr val="000000"/>
                </a:solidFill>
                <a:latin typeface="Montserrat"/>
              </a:rPr>
              <a:t>Verbesserung des freien Zugangs zu Lebensmitteln  </a:t>
            </a:r>
          </a:p>
          <a:p>
            <a:pPr marL="457200" indent="-457200">
              <a:lnSpc>
                <a:spcPts val="4350"/>
              </a:lnSpc>
              <a:buFont typeface="Arial" panose="020B0604020202020204" pitchFamily="34" charset="0"/>
              <a:buChar char="•"/>
            </a:pPr>
            <a:endParaRPr lang="de-DE" sz="2900">
              <a:solidFill>
                <a:srgbClr val="000000"/>
              </a:solidFill>
              <a:latin typeface="Montserrat"/>
            </a:endParaRPr>
          </a:p>
        </p:txBody>
      </p:sp>
      <p:sp>
        <p:nvSpPr>
          <p:cNvPr id="9" name="Rectangle 8">
            <a:extLst>
              <a:ext uri="{FF2B5EF4-FFF2-40B4-BE49-F238E27FC236}">
                <a16:creationId xmlns:a16="http://schemas.microsoft.com/office/drawing/2014/main" id="{5A02673D-3368-FFA4-3DB9-D726836B2FA2}"/>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5790B8-3767-70C5-E9EE-9A5D40796A5B}"/>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tx1">
                    <a:lumMod val="75000"/>
                    <a:lumOff val="25000"/>
                  </a:schemeClr>
                </a:solidFill>
                <a:latin typeface="Montserrat"/>
                <a:cs typeface="Calibri"/>
              </a:rPr>
              <a:t>3 </a:t>
            </a:r>
            <a:r>
              <a:rPr lang="en-US" sz="2000" err="1">
                <a:solidFill>
                  <a:schemeClr val="tx1">
                    <a:lumMod val="75000"/>
                    <a:lumOff val="25000"/>
                  </a:schemeClr>
                </a:solidFill>
                <a:latin typeface="Montserrat"/>
                <a:cs typeface="Calibri"/>
              </a:rPr>
              <a:t>Handlungsoptionen</a:t>
            </a:r>
          </a:p>
        </p:txBody>
      </p:sp>
    </p:spTree>
    <p:extLst>
      <p:ext uri="{BB962C8B-B14F-4D97-AF65-F5344CB8AC3E}">
        <p14:creationId xmlns:p14="http://schemas.microsoft.com/office/powerpoint/2010/main" val="145380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DD6EB"/>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0B444527-A872-8E30-0034-3B641E47BAA5}"/>
              </a:ext>
            </a:extLst>
          </p:cNvPr>
          <p:cNvSpPr txBox="1"/>
          <p:nvPr/>
        </p:nvSpPr>
        <p:spPr>
          <a:xfrm>
            <a:off x="3791436" y="3855197"/>
            <a:ext cx="10728233" cy="26021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dirty="0">
                <a:solidFill>
                  <a:schemeClr val="bg1"/>
                </a:solidFill>
                <a:latin typeface="Garamond"/>
              </a:rPr>
              <a:t>3. Handlungsoptionen für Konsument*innen</a:t>
            </a:r>
            <a:endParaRPr lang="de-DE" sz="7450" dirty="0">
              <a:solidFill>
                <a:schemeClr val="bg1"/>
              </a:solidFill>
              <a:latin typeface="Garamond"/>
              <a:cs typeface="Calibri"/>
            </a:endParaRPr>
          </a:p>
        </p:txBody>
      </p:sp>
    </p:spTree>
    <p:extLst>
      <p:ext uri="{BB962C8B-B14F-4D97-AF65-F5344CB8AC3E}">
        <p14:creationId xmlns:p14="http://schemas.microsoft.com/office/powerpoint/2010/main" val="1593110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23544">
            <a:off x="-3436660" y="-3792373"/>
            <a:ext cx="8605488" cy="6430647"/>
          </a:xfrm>
          <a:custGeom>
            <a:avLst/>
            <a:gdLst/>
            <a:ahLst/>
            <a:cxnLst/>
            <a:rect l="l" t="t" r="r" b="b"/>
            <a:pathLst>
              <a:path w="8605488" h="6430647">
                <a:moveTo>
                  <a:pt x="0" y="0"/>
                </a:moveTo>
                <a:lnTo>
                  <a:pt x="8605488" y="0"/>
                </a:lnTo>
                <a:lnTo>
                  <a:pt x="8605488" y="6430646"/>
                </a:lnTo>
                <a:lnTo>
                  <a:pt x="0" y="64306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TextBox 5"/>
          <p:cNvSpPr txBox="1"/>
          <p:nvPr/>
        </p:nvSpPr>
        <p:spPr>
          <a:xfrm>
            <a:off x="1571205" y="7503311"/>
            <a:ext cx="8251027"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 Bewusst konsumieren/ Einkaufen</a:t>
            </a:r>
          </a:p>
        </p:txBody>
      </p:sp>
      <p:sp>
        <p:nvSpPr>
          <p:cNvPr id="6" name="TextBox 6"/>
          <p:cNvSpPr txBox="1"/>
          <p:nvPr/>
        </p:nvSpPr>
        <p:spPr>
          <a:xfrm>
            <a:off x="11378060" y="4299294"/>
            <a:ext cx="2795496"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Mitbestimmen</a:t>
            </a:r>
          </a:p>
        </p:txBody>
      </p:sp>
      <p:sp>
        <p:nvSpPr>
          <p:cNvPr id="7" name="TextBox 7"/>
          <p:cNvSpPr txBox="1"/>
          <p:nvPr/>
        </p:nvSpPr>
        <p:spPr>
          <a:xfrm>
            <a:off x="8862695" y="7503313"/>
            <a:ext cx="7826225"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Anbauen/ Engagieren</a:t>
            </a:r>
          </a:p>
        </p:txBody>
      </p:sp>
      <p:sp>
        <p:nvSpPr>
          <p:cNvPr id="8" name="TextBox 8"/>
          <p:cNvSpPr txBox="1"/>
          <p:nvPr/>
        </p:nvSpPr>
        <p:spPr>
          <a:xfrm>
            <a:off x="2801038" y="4299294"/>
            <a:ext cx="5791363" cy="547289"/>
          </a:xfrm>
          <a:prstGeom prst="rect">
            <a:avLst/>
          </a:prstGeom>
        </p:spPr>
        <p:txBody>
          <a:bodyPr lIns="0" tIns="0" rIns="0" bIns="0" rtlCol="0" anchor="t">
            <a:spAutoFit/>
          </a:bodyPr>
          <a:lstStyle/>
          <a:p>
            <a:pPr algn="ctr">
              <a:lnSpc>
                <a:spcPts val="4662"/>
              </a:lnSpc>
            </a:pPr>
            <a:r>
              <a:rPr lang="de-DE" sz="2914">
                <a:solidFill>
                  <a:srgbClr val="000000"/>
                </a:solidFill>
                <a:latin typeface="Montserrat"/>
              </a:rPr>
              <a:t> Investieren/ Spenden</a:t>
            </a:r>
          </a:p>
        </p:txBody>
      </p:sp>
      <p:pic>
        <p:nvPicPr>
          <p:cNvPr id="14" name="Grafik 13">
            <a:extLst>
              <a:ext uri="{FF2B5EF4-FFF2-40B4-BE49-F238E27FC236}">
                <a16:creationId xmlns:a16="http://schemas.microsoft.com/office/drawing/2014/main" id="{C1A95740-69AE-E208-368B-221A0DB75BEE}"/>
              </a:ext>
            </a:extLst>
          </p:cNvPr>
          <p:cNvPicPr>
            <a:picLocks noChangeAspect="1"/>
          </p:cNvPicPr>
          <p:nvPr/>
        </p:nvPicPr>
        <p:blipFill>
          <a:blip r:embed="rId4"/>
          <a:stretch>
            <a:fillRect/>
          </a:stretch>
        </p:blipFill>
        <p:spPr>
          <a:xfrm>
            <a:off x="11818665" y="2157731"/>
            <a:ext cx="1914286" cy="1914286"/>
          </a:xfrm>
          <a:prstGeom prst="rect">
            <a:avLst/>
          </a:prstGeom>
        </p:spPr>
      </p:pic>
      <p:pic>
        <p:nvPicPr>
          <p:cNvPr id="16" name="Grafik 15">
            <a:extLst>
              <a:ext uri="{FF2B5EF4-FFF2-40B4-BE49-F238E27FC236}">
                <a16:creationId xmlns:a16="http://schemas.microsoft.com/office/drawing/2014/main" id="{5360A8B4-064B-290F-848D-A02F9FF911BE}"/>
              </a:ext>
            </a:extLst>
          </p:cNvPr>
          <p:cNvPicPr>
            <a:picLocks noChangeAspect="1"/>
          </p:cNvPicPr>
          <p:nvPr/>
        </p:nvPicPr>
        <p:blipFill>
          <a:blip r:embed="rId5"/>
          <a:stretch>
            <a:fillRect/>
          </a:stretch>
        </p:blipFill>
        <p:spPr>
          <a:xfrm>
            <a:off x="11818665" y="5328529"/>
            <a:ext cx="1914286" cy="1914286"/>
          </a:xfrm>
          <a:prstGeom prst="rect">
            <a:avLst/>
          </a:prstGeom>
        </p:spPr>
      </p:pic>
      <p:pic>
        <p:nvPicPr>
          <p:cNvPr id="18" name="Grafik 17">
            <a:extLst>
              <a:ext uri="{FF2B5EF4-FFF2-40B4-BE49-F238E27FC236}">
                <a16:creationId xmlns:a16="http://schemas.microsoft.com/office/drawing/2014/main" id="{FAAD6B9A-190D-32CE-0AB1-4A744AF240E9}"/>
              </a:ext>
            </a:extLst>
          </p:cNvPr>
          <p:cNvPicPr>
            <a:picLocks noChangeAspect="1"/>
          </p:cNvPicPr>
          <p:nvPr/>
        </p:nvPicPr>
        <p:blipFill>
          <a:blip r:embed="rId6"/>
          <a:stretch>
            <a:fillRect/>
          </a:stretch>
        </p:blipFill>
        <p:spPr>
          <a:xfrm>
            <a:off x="4744180" y="2157731"/>
            <a:ext cx="1904762" cy="1914286"/>
          </a:xfrm>
          <a:prstGeom prst="rect">
            <a:avLst/>
          </a:prstGeom>
        </p:spPr>
      </p:pic>
      <p:pic>
        <p:nvPicPr>
          <p:cNvPr id="20" name="Grafik 19">
            <a:extLst>
              <a:ext uri="{FF2B5EF4-FFF2-40B4-BE49-F238E27FC236}">
                <a16:creationId xmlns:a16="http://schemas.microsoft.com/office/drawing/2014/main" id="{EE3F71C3-B085-B920-FD54-2665F41492E8}"/>
              </a:ext>
            </a:extLst>
          </p:cNvPr>
          <p:cNvPicPr>
            <a:picLocks noChangeAspect="1"/>
          </p:cNvPicPr>
          <p:nvPr/>
        </p:nvPicPr>
        <p:blipFill>
          <a:blip r:embed="rId7"/>
          <a:stretch>
            <a:fillRect/>
          </a:stretch>
        </p:blipFill>
        <p:spPr>
          <a:xfrm>
            <a:off x="4744180" y="5332104"/>
            <a:ext cx="1914286" cy="1914286"/>
          </a:xfrm>
          <a:prstGeom prst="rect">
            <a:avLst/>
          </a:prstGeom>
        </p:spPr>
      </p:pic>
      <p:sp>
        <p:nvSpPr>
          <p:cNvPr id="15" name="Rectangle 14">
            <a:extLst>
              <a:ext uri="{FF2B5EF4-FFF2-40B4-BE49-F238E27FC236}">
                <a16:creationId xmlns:a16="http://schemas.microsoft.com/office/drawing/2014/main" id="{2A72891F-7032-DB7A-F1C4-B4B7DF501C86}"/>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CF9F29E-41AA-6E42-42C5-62F50E4EAF88}"/>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für </a:t>
            </a:r>
            <a:r>
              <a:rPr lang="en-US" sz="2000" dirty="0" err="1">
                <a:solidFill>
                  <a:schemeClr val="tx1">
                    <a:lumMod val="75000"/>
                    <a:lumOff val="25000"/>
                  </a:schemeClr>
                </a:solidFill>
                <a:latin typeface="Montserrat"/>
                <a:cs typeface="Calibri"/>
              </a:rPr>
              <a:t>Konsument</a:t>
            </a:r>
            <a:r>
              <a:rPr lang="en-US" sz="2000" dirty="0">
                <a:solidFill>
                  <a:schemeClr val="tx1">
                    <a:lumMod val="75000"/>
                    <a:lumOff val="25000"/>
                  </a:schemeClr>
                </a:solidFill>
                <a:latin typeface="Montserrat"/>
                <a:cs typeface="Calibri"/>
              </a:rPr>
              <a:t>*</a:t>
            </a:r>
            <a:r>
              <a:rPr lang="en-US" sz="2000" dirty="0" err="1">
                <a:solidFill>
                  <a:schemeClr val="tx1">
                    <a:lumMod val="75000"/>
                    <a:lumOff val="25000"/>
                  </a:schemeClr>
                </a:solidFill>
                <a:latin typeface="Montserrat"/>
                <a:cs typeface="Calibri"/>
              </a:rPr>
              <a:t>innen</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BBF3D3-BCB8-D25B-D5B9-D3CD08781450}"/>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729122" y="748723"/>
            <a:ext cx="14008028" cy="1194558"/>
          </a:xfrm>
          <a:prstGeom prst="rect">
            <a:avLst/>
          </a:prstGeom>
        </p:spPr>
        <p:txBody>
          <a:bodyPr wrap="square" lIns="0" tIns="0" rIns="0" bIns="0" rtlCol="0" anchor="t">
            <a:spAutoFit/>
          </a:bodyPr>
          <a:lstStyle/>
          <a:p>
            <a:pPr>
              <a:lnSpc>
                <a:spcPts val="9799"/>
              </a:lnSpc>
            </a:pPr>
            <a:r>
              <a:rPr lang="de-DE" sz="6000">
                <a:solidFill>
                  <a:srgbClr val="222222"/>
                </a:solidFill>
                <a:latin typeface="Garamond"/>
              </a:rPr>
              <a:t>Bodengenossenschaften/ -stiftungen</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6" name="TextBox 12">
            <a:extLst>
              <a:ext uri="{FF2B5EF4-FFF2-40B4-BE49-F238E27FC236}">
                <a16:creationId xmlns:a16="http://schemas.microsoft.com/office/drawing/2014/main" id="{D9FD2AA6-0432-3F55-8E3A-B49AF2865DB4}"/>
              </a:ext>
            </a:extLst>
          </p:cNvPr>
          <p:cNvSpPr txBox="1"/>
          <p:nvPr/>
        </p:nvSpPr>
        <p:spPr>
          <a:xfrm>
            <a:off x="729122" y="2321201"/>
            <a:ext cx="14646744" cy="3097066"/>
          </a:xfrm>
          <a:prstGeom prst="rect">
            <a:avLst/>
          </a:prstGeom>
        </p:spPr>
        <p:txBody>
          <a:bodyPr wrap="square" lIns="0" tIns="0" rIns="0" bIns="0" rtlCol="0" anchor="t">
            <a:spAutoFit/>
          </a:bodyPr>
          <a:lstStyle/>
          <a:p>
            <a:pPr marL="459543" lvl="1" indent="-229772">
              <a:lnSpc>
                <a:spcPts val="3512"/>
              </a:lnSpc>
              <a:buFont typeface="Arial"/>
              <a:buChar char="•"/>
            </a:pPr>
            <a:r>
              <a:rPr lang="de-DE" sz="2128">
                <a:solidFill>
                  <a:srgbClr val="222222"/>
                </a:solidFill>
                <a:latin typeface="Montserrat"/>
              </a:rPr>
              <a:t>Land wird Landwirt*innen zur Bewirtschaftung nach festgelegten Kriterien zur Verfügung gestellt</a:t>
            </a:r>
          </a:p>
          <a:p>
            <a:pPr marL="459543" lvl="1" indent="-229772">
              <a:lnSpc>
                <a:spcPts val="3512"/>
              </a:lnSpc>
              <a:buFont typeface="Arial"/>
              <a:buChar char="•"/>
            </a:pPr>
            <a:r>
              <a:rPr lang="de-DE" sz="2128">
                <a:solidFill>
                  <a:srgbClr val="222222"/>
                </a:solidFill>
                <a:latin typeface="Montserrat"/>
              </a:rPr>
              <a:t>Genossenschaften nutzen Geld aus den Anteilen der Mitglieder zum Kauf von Land </a:t>
            </a:r>
          </a:p>
          <a:p>
            <a:pPr marL="459543" lvl="1" indent="-229772">
              <a:lnSpc>
                <a:spcPts val="3512"/>
              </a:lnSpc>
              <a:buFont typeface="Arial"/>
              <a:buChar char="•"/>
            </a:pPr>
            <a:r>
              <a:rPr lang="de-DE" sz="2128">
                <a:solidFill>
                  <a:srgbClr val="222222"/>
                </a:solidFill>
                <a:latin typeface="Montserrat"/>
              </a:rPr>
              <a:t>Stiftungen nutzen Geld aus Spenden oder Schenkungen</a:t>
            </a:r>
          </a:p>
          <a:p>
            <a:pPr marL="459543" lvl="1" indent="-229772">
              <a:lnSpc>
                <a:spcPts val="3512"/>
              </a:lnSpc>
              <a:buFont typeface="Arial"/>
              <a:buChar char="•"/>
            </a:pPr>
            <a:r>
              <a:rPr lang="de-DE" sz="2128">
                <a:solidFill>
                  <a:srgbClr val="222222"/>
                </a:solidFill>
                <a:latin typeface="Montserrat"/>
              </a:rPr>
              <a:t>Bodenspekulation wird vermieden, kleinstrukturelle Landwirtschaft wird gefördert, Junglandwirt*innen werden unterstützt und eine nachhaltige Bewirtschaftung wird sichergestellt</a:t>
            </a:r>
          </a:p>
          <a:p>
            <a:pPr marL="459543" lvl="1" indent="-229772">
              <a:lnSpc>
                <a:spcPts val="3512"/>
              </a:lnSpc>
              <a:buFont typeface="Arial"/>
              <a:buChar char="•"/>
            </a:pPr>
            <a:r>
              <a:rPr lang="de-DE" sz="2128">
                <a:solidFill>
                  <a:srgbClr val="222222"/>
                </a:solidFill>
                <a:latin typeface="Montserrat"/>
              </a:rPr>
              <a:t>Bürger*innen können investieren und mitbestimmen</a:t>
            </a:r>
          </a:p>
          <a:p>
            <a:pPr marL="459543" lvl="1" indent="-229772">
              <a:lnSpc>
                <a:spcPts val="3512"/>
              </a:lnSpc>
              <a:buFont typeface="Arial"/>
              <a:buChar char="•"/>
            </a:pPr>
            <a:endParaRPr lang="de-DE" sz="2128">
              <a:solidFill>
                <a:srgbClr val="222222"/>
              </a:solidFill>
              <a:latin typeface="Montserrat"/>
            </a:endParaRPr>
          </a:p>
        </p:txBody>
      </p:sp>
      <p:sp>
        <p:nvSpPr>
          <p:cNvPr id="7" name="TextBox 12">
            <a:extLst>
              <a:ext uri="{FF2B5EF4-FFF2-40B4-BE49-F238E27FC236}">
                <a16:creationId xmlns:a16="http://schemas.microsoft.com/office/drawing/2014/main" id="{C286DE40-297E-A147-5754-2475935CC7DE}"/>
              </a:ext>
            </a:extLst>
          </p:cNvPr>
          <p:cNvSpPr txBox="1"/>
          <p:nvPr/>
        </p:nvSpPr>
        <p:spPr>
          <a:xfrm>
            <a:off x="2011476" y="7062274"/>
            <a:ext cx="13559934" cy="1795363"/>
          </a:xfrm>
          <a:prstGeom prst="rect">
            <a:avLst/>
          </a:prstGeom>
        </p:spPr>
        <p:txBody>
          <a:bodyPr wrap="square" lIns="0" tIns="0" rIns="0" bIns="0" rtlCol="0" anchor="t">
            <a:spAutoFit/>
          </a:bodyPr>
          <a:lstStyle/>
          <a:p>
            <a:pPr marL="459543" lvl="1" indent="-229772">
              <a:lnSpc>
                <a:spcPts val="3512"/>
              </a:lnSpc>
              <a:buFont typeface="Arial"/>
              <a:buChar char="•"/>
            </a:pPr>
            <a:r>
              <a:rPr lang="de-DE" sz="2128">
                <a:solidFill>
                  <a:srgbClr val="222222"/>
                </a:solidFill>
                <a:latin typeface="Montserrat"/>
              </a:rPr>
              <a:t>Gebiete, in denen Landwirt*innen, Konsument*innen, Behörden, Forschungszentren und Verbände eine Vereinbarung über die nachhaltige Bewirtschaftung und Verwendung lokaler Ressourcen schließen</a:t>
            </a:r>
          </a:p>
          <a:p>
            <a:pPr marL="459543" lvl="1" indent="-229772">
              <a:lnSpc>
                <a:spcPts val="3512"/>
              </a:lnSpc>
              <a:buFont typeface="Arial"/>
              <a:buChar char="•"/>
            </a:pPr>
            <a:r>
              <a:rPr lang="de-DE" sz="2128">
                <a:solidFill>
                  <a:srgbClr val="222222"/>
                </a:solidFill>
                <a:latin typeface="Montserrat"/>
              </a:rPr>
              <a:t>Bezug frischer, lokaler Produkte aus ökologischem Anbau auf Märkten/ in Einrichtungen</a:t>
            </a:r>
          </a:p>
          <a:p>
            <a:pPr marL="459543" lvl="1" indent="-229772">
              <a:lnSpc>
                <a:spcPts val="3512"/>
              </a:lnSpc>
              <a:buFont typeface="Arial"/>
              <a:buChar char="•"/>
            </a:pPr>
            <a:r>
              <a:rPr lang="de-DE" sz="2128">
                <a:solidFill>
                  <a:srgbClr val="222222"/>
                </a:solidFill>
                <a:latin typeface="Montserrat"/>
              </a:rPr>
              <a:t>Transparenz über Lebensmittelherkunft</a:t>
            </a:r>
          </a:p>
        </p:txBody>
      </p:sp>
      <p:sp>
        <p:nvSpPr>
          <p:cNvPr id="8" name="TextBox 13">
            <a:extLst>
              <a:ext uri="{FF2B5EF4-FFF2-40B4-BE49-F238E27FC236}">
                <a16:creationId xmlns:a16="http://schemas.microsoft.com/office/drawing/2014/main" id="{661302D0-4A11-CA27-9267-7193B0E28E65}"/>
              </a:ext>
            </a:extLst>
          </p:cNvPr>
          <p:cNvSpPr txBox="1"/>
          <p:nvPr/>
        </p:nvSpPr>
        <p:spPr>
          <a:xfrm>
            <a:off x="13068298" y="9221343"/>
            <a:ext cx="2707957"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FAO, 2017; Biostädte, 2023)</a:t>
            </a:r>
          </a:p>
        </p:txBody>
      </p:sp>
      <p:sp>
        <p:nvSpPr>
          <p:cNvPr id="9" name="TextBox 14">
            <a:extLst>
              <a:ext uri="{FF2B5EF4-FFF2-40B4-BE49-F238E27FC236}">
                <a16:creationId xmlns:a16="http://schemas.microsoft.com/office/drawing/2014/main" id="{20172CBE-8687-BD13-8AC2-29E5BCA2563C}"/>
              </a:ext>
            </a:extLst>
          </p:cNvPr>
          <p:cNvSpPr txBox="1"/>
          <p:nvPr/>
        </p:nvSpPr>
        <p:spPr>
          <a:xfrm>
            <a:off x="3696129" y="5598329"/>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Bio-Distrikte/ Öko-Regionen</a:t>
            </a:r>
          </a:p>
        </p:txBody>
      </p:sp>
      <p:pic>
        <p:nvPicPr>
          <p:cNvPr id="10" name="Grafik 9">
            <a:extLst>
              <a:ext uri="{FF2B5EF4-FFF2-40B4-BE49-F238E27FC236}">
                <a16:creationId xmlns:a16="http://schemas.microsoft.com/office/drawing/2014/main" id="{D61D1216-A583-7228-04FF-0ACE0D35978E}"/>
              </a:ext>
            </a:extLst>
          </p:cNvPr>
          <p:cNvPicPr>
            <a:picLocks noChangeAspect="1"/>
          </p:cNvPicPr>
          <p:nvPr/>
        </p:nvPicPr>
        <p:blipFill>
          <a:blip r:embed="rId7"/>
          <a:stretch>
            <a:fillRect/>
          </a:stretch>
        </p:blipFill>
        <p:spPr>
          <a:xfrm>
            <a:off x="2282297" y="5669973"/>
            <a:ext cx="1125974" cy="1125974"/>
          </a:xfrm>
          <a:prstGeom prst="rect">
            <a:avLst/>
          </a:prstGeom>
        </p:spPr>
      </p:pic>
      <p:pic>
        <p:nvPicPr>
          <p:cNvPr id="13" name="Grafik 12">
            <a:extLst>
              <a:ext uri="{FF2B5EF4-FFF2-40B4-BE49-F238E27FC236}">
                <a16:creationId xmlns:a16="http://schemas.microsoft.com/office/drawing/2014/main" id="{4A123F0C-B6A3-19D4-9259-08A5CAE895AB}"/>
              </a:ext>
            </a:extLst>
          </p:cNvPr>
          <p:cNvPicPr>
            <a:picLocks noChangeAspect="1"/>
          </p:cNvPicPr>
          <p:nvPr/>
        </p:nvPicPr>
        <p:blipFill>
          <a:blip r:embed="rId8"/>
          <a:stretch>
            <a:fillRect/>
          </a:stretch>
        </p:blipFill>
        <p:spPr>
          <a:xfrm>
            <a:off x="12393143" y="839600"/>
            <a:ext cx="1125974" cy="1131604"/>
          </a:xfrm>
          <a:prstGeom prst="rect">
            <a:avLst/>
          </a:prstGeom>
        </p:spPr>
      </p:pic>
      <p:pic>
        <p:nvPicPr>
          <p:cNvPr id="20" name="Grafik 19">
            <a:extLst>
              <a:ext uri="{FF2B5EF4-FFF2-40B4-BE49-F238E27FC236}">
                <a16:creationId xmlns:a16="http://schemas.microsoft.com/office/drawing/2014/main" id="{376D0613-9856-7A31-9444-5B36EDF8F07E}"/>
              </a:ext>
            </a:extLst>
          </p:cNvPr>
          <p:cNvPicPr>
            <a:picLocks noChangeAspect="1"/>
          </p:cNvPicPr>
          <p:nvPr/>
        </p:nvPicPr>
        <p:blipFill>
          <a:blip r:embed="rId9"/>
          <a:stretch>
            <a:fillRect/>
          </a:stretch>
        </p:blipFill>
        <p:spPr>
          <a:xfrm>
            <a:off x="13720260" y="850806"/>
            <a:ext cx="1125974" cy="1125974"/>
          </a:xfrm>
          <a:prstGeom prst="rect">
            <a:avLst/>
          </a:prstGeom>
        </p:spPr>
      </p:pic>
      <p:sp>
        <p:nvSpPr>
          <p:cNvPr id="26" name="TextBox 13">
            <a:extLst>
              <a:ext uri="{FF2B5EF4-FFF2-40B4-BE49-F238E27FC236}">
                <a16:creationId xmlns:a16="http://schemas.microsoft.com/office/drawing/2014/main" id="{3EC9BA0C-91DD-CA9C-E7E7-7368E58DAAA2}"/>
              </a:ext>
            </a:extLst>
          </p:cNvPr>
          <p:cNvSpPr txBox="1"/>
          <p:nvPr/>
        </p:nvSpPr>
        <p:spPr>
          <a:xfrm>
            <a:off x="10707813" y="4787974"/>
            <a:ext cx="5068442" cy="264496"/>
          </a:xfrm>
          <a:prstGeom prst="rect">
            <a:avLst/>
          </a:prstGeom>
        </p:spPr>
        <p:txBody>
          <a:bodyPr wrap="square" lIns="0" tIns="0" rIns="0" bIns="0" rtlCol="0" anchor="t">
            <a:spAutoFit/>
          </a:bodyPr>
          <a:lstStyle/>
          <a:p>
            <a:pPr algn="ctr">
              <a:lnSpc>
                <a:spcPts val="2255"/>
              </a:lnSpc>
              <a:spcBef>
                <a:spcPct val="0"/>
              </a:spcBef>
            </a:pPr>
            <a:r>
              <a:rPr lang="de-DE" sz="1366">
                <a:solidFill>
                  <a:srgbClr val="000000"/>
                </a:solidFill>
                <a:latin typeface="Montserrat"/>
              </a:rPr>
              <a:t>(vgl. </a:t>
            </a:r>
            <a:r>
              <a:rPr lang="de-DE" sz="1366" err="1">
                <a:solidFill>
                  <a:srgbClr val="000000"/>
                </a:solidFill>
                <a:latin typeface="Montserrat"/>
              </a:rPr>
              <a:t>BioBoden</a:t>
            </a:r>
            <a:r>
              <a:rPr lang="de-DE" sz="1366">
                <a:solidFill>
                  <a:srgbClr val="000000"/>
                </a:solidFill>
                <a:latin typeface="Montserrat"/>
              </a:rPr>
              <a:t> Genossenschaft, 2018; </a:t>
            </a:r>
            <a:r>
              <a:rPr lang="de-DE" sz="1366" err="1">
                <a:solidFill>
                  <a:srgbClr val="000000"/>
                </a:solidFill>
                <a:latin typeface="Montserrat"/>
              </a:rPr>
              <a:t>Ökonauten</a:t>
            </a:r>
            <a:r>
              <a:rPr lang="de-DE" sz="1366">
                <a:solidFill>
                  <a:srgbClr val="000000"/>
                </a:solidFill>
                <a:latin typeface="Montserrat"/>
              </a:rPr>
              <a:t> EG, 2018)</a:t>
            </a:r>
          </a:p>
        </p:txBody>
      </p:sp>
      <p:sp>
        <p:nvSpPr>
          <p:cNvPr id="14" name="TextBox 13">
            <a:extLst>
              <a:ext uri="{FF2B5EF4-FFF2-40B4-BE49-F238E27FC236}">
                <a16:creationId xmlns:a16="http://schemas.microsoft.com/office/drawing/2014/main" id="{5B897337-B58F-0625-34E1-679436BB6CC2}"/>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a:t>
            </a:r>
            <a:r>
              <a:rPr lang="en-US" sz="2000" dirty="0">
                <a:solidFill>
                  <a:schemeClr val="tx1">
                    <a:lumMod val="75000"/>
                    <a:lumOff val="25000"/>
                  </a:schemeClr>
                </a:solidFill>
                <a:latin typeface="Montserrat"/>
                <a:ea typeface="+mn-lt"/>
                <a:cs typeface="+mn-lt"/>
              </a:rPr>
              <a:t>für </a:t>
            </a:r>
            <a:r>
              <a:rPr lang="en-US" sz="2000" dirty="0" err="1">
                <a:solidFill>
                  <a:schemeClr val="tx1">
                    <a:lumMod val="75000"/>
                    <a:lumOff val="25000"/>
                  </a:schemeClr>
                </a:solidFill>
                <a:latin typeface="Montserrat"/>
                <a:ea typeface="+mn-lt"/>
                <a:cs typeface="+mn-lt"/>
              </a:rPr>
              <a:t>Konsument</a:t>
            </a:r>
            <a:r>
              <a:rPr lang="en-US" sz="2000" dirty="0">
                <a:solidFill>
                  <a:schemeClr val="tx1">
                    <a:lumMod val="75000"/>
                    <a:lumOff val="25000"/>
                  </a:schemeClr>
                </a:solidFill>
                <a:latin typeface="Montserrat"/>
                <a:ea typeface="+mn-lt"/>
                <a:cs typeface="+mn-lt"/>
              </a:rPr>
              <a:t>*</a:t>
            </a:r>
            <a:r>
              <a:rPr lang="en-US" sz="2000" dirty="0" err="1">
                <a:solidFill>
                  <a:schemeClr val="tx1">
                    <a:lumMod val="75000"/>
                    <a:lumOff val="25000"/>
                  </a:schemeClr>
                </a:solidFill>
                <a:latin typeface="Montserrat"/>
                <a:ea typeface="+mn-lt"/>
                <a:cs typeface="+mn-lt"/>
              </a:rPr>
              <a:t>innen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DD99CC-442E-DAA2-57A6-6ED238D0C81F}"/>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729122" y="849103"/>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Regionalwert AG</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1" name="TextBox 11"/>
          <p:cNvSpPr txBox="1"/>
          <p:nvPr/>
        </p:nvSpPr>
        <p:spPr>
          <a:xfrm>
            <a:off x="729122" y="2354606"/>
            <a:ext cx="14646744" cy="2202456"/>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Finanzierung nachhaltig wirtschaftender Betriebe aus Landwirtschaft, Verarbeitung, Handel und Gastronomie in der Region mittels Bürgeraktien </a:t>
            </a:r>
          </a:p>
          <a:p>
            <a:pPr marL="459543" lvl="1" indent="-229772">
              <a:lnSpc>
                <a:spcPts val="3512"/>
              </a:lnSpc>
              <a:buFont typeface="Arial"/>
              <a:buChar char="•"/>
            </a:pPr>
            <a:r>
              <a:rPr lang="de-DE" sz="2128">
                <a:solidFill>
                  <a:srgbClr val="222222"/>
                </a:solidFill>
                <a:latin typeface="Montserrat"/>
              </a:rPr>
              <a:t>Auswahl der Partnerbetriebe nach strengen Nachhaltigkeitskriterien</a:t>
            </a:r>
          </a:p>
          <a:p>
            <a:pPr marL="459543" lvl="1" indent="-229772">
              <a:lnSpc>
                <a:spcPts val="3512"/>
              </a:lnSpc>
              <a:buFont typeface="Arial"/>
              <a:buChar char="•"/>
            </a:pPr>
            <a:r>
              <a:rPr lang="de-DE" sz="2128">
                <a:solidFill>
                  <a:srgbClr val="222222"/>
                </a:solidFill>
                <a:latin typeface="Montserrat"/>
              </a:rPr>
              <a:t>Bürger*innen unterstützen ökologische und regionale Betriebe mit dem Kauf einer Aktie </a:t>
            </a:r>
          </a:p>
          <a:p>
            <a:pPr marL="459543" lvl="1" indent="-229772">
              <a:lnSpc>
                <a:spcPts val="3512"/>
              </a:lnSpc>
              <a:buFont typeface="Arial"/>
              <a:buChar char="•"/>
            </a:pPr>
            <a:r>
              <a:rPr lang="de-DE" sz="2128">
                <a:solidFill>
                  <a:srgbClr val="222222"/>
                </a:solidFill>
                <a:latin typeface="Montserrat"/>
              </a:rPr>
              <a:t>Bezug von Erzeugnissen bei Partnerbetrieben fördert regionale, ökologische Landwirtschaft</a:t>
            </a:r>
          </a:p>
        </p:txBody>
      </p:sp>
      <p:sp>
        <p:nvSpPr>
          <p:cNvPr id="12" name="TextBox 12"/>
          <p:cNvSpPr txBox="1"/>
          <p:nvPr/>
        </p:nvSpPr>
        <p:spPr>
          <a:xfrm>
            <a:off x="1984866" y="6927728"/>
            <a:ext cx="14646744" cy="2693045"/>
          </a:xfrm>
          <a:prstGeom prst="rect">
            <a:avLst/>
          </a:prstGeom>
        </p:spPr>
        <p:txBody>
          <a:bodyPr wrap="square" lIns="0" tIns="0" rIns="0" bIns="0" rtlCol="0" anchor="t">
            <a:spAutoFit/>
          </a:bodyPr>
          <a:lstStyle/>
          <a:p>
            <a:pPr marL="459105" lvl="1" indent="-229235">
              <a:lnSpc>
                <a:spcPts val="3512"/>
              </a:lnSpc>
              <a:buFont typeface="Arial"/>
              <a:buChar char="•"/>
            </a:pPr>
            <a:r>
              <a:rPr lang="de-DE" sz="2100" dirty="0">
                <a:solidFill>
                  <a:srgbClr val="000000"/>
                </a:solidFill>
                <a:latin typeface="Montserrat"/>
              </a:rPr>
              <a:t>Hofaktien: Meist in Form von Genussscheinen. Für einen festgelegten Betrag erhalten die Anleger*innen der Wertpapiere Zinsen, häufig in Form von Naturalrente</a:t>
            </a:r>
            <a:endParaRPr lang="en-US" sz="2100" dirty="0">
              <a:solidFill>
                <a:srgbClr val="000000"/>
              </a:solidFill>
            </a:endParaRPr>
          </a:p>
          <a:p>
            <a:pPr marL="459105" lvl="1" indent="-229235">
              <a:lnSpc>
                <a:spcPts val="3512"/>
              </a:lnSpc>
              <a:buFont typeface="Arial"/>
              <a:buChar char="•"/>
            </a:pPr>
            <a:r>
              <a:rPr lang="de-DE" sz="2100" dirty="0">
                <a:solidFill>
                  <a:srgbClr val="000000"/>
                </a:solidFill>
                <a:latin typeface="Montserrat"/>
              </a:rPr>
              <a:t>Patenschaften: beispielsweise für einzelne Tiere, Bienenvölker, Bäume oder andere Pflanzen. Pat*innen erhalten dafür z. B. einen Anteil der Erträge </a:t>
            </a:r>
          </a:p>
          <a:p>
            <a:pPr marL="459105" lvl="1" indent="-229235">
              <a:lnSpc>
                <a:spcPts val="3512"/>
              </a:lnSpc>
              <a:buFont typeface="Arial"/>
              <a:buChar char="•"/>
            </a:pPr>
            <a:r>
              <a:rPr lang="de-DE" sz="2100" dirty="0">
                <a:solidFill>
                  <a:srgbClr val="000000"/>
                </a:solidFill>
                <a:latin typeface="Montserrat"/>
              </a:rPr>
              <a:t>Können zur Deckung der laufenden Kosten, einmaliger Investitionskosten oder Kosten für Land beitragen und somit finanziell eine umweltschonende Produktion unterstützen </a:t>
            </a:r>
          </a:p>
        </p:txBody>
      </p:sp>
      <p:sp>
        <p:nvSpPr>
          <p:cNvPr id="14" name="TextBox 14"/>
          <p:cNvSpPr txBox="1"/>
          <p:nvPr/>
        </p:nvSpPr>
        <p:spPr>
          <a:xfrm>
            <a:off x="2971800" y="9855122"/>
            <a:ext cx="12404066"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Bundesanstalt für Landwirtschaft und Ernährung (BLE), Projektgruppe Ökolandbau, 2020; Fichter, 2009; </a:t>
            </a:r>
            <a:r>
              <a:rPr lang="de-DE" sz="1366" err="1">
                <a:solidFill>
                  <a:srgbClr val="000000"/>
                </a:solidFill>
                <a:latin typeface="Montserrat"/>
              </a:rPr>
              <a:t>Peerenboom</a:t>
            </a:r>
            <a:r>
              <a:rPr lang="de-DE" sz="1366">
                <a:solidFill>
                  <a:srgbClr val="000000"/>
                </a:solidFill>
                <a:latin typeface="Montserrat"/>
              </a:rPr>
              <a:t>, N. 2013)</a:t>
            </a:r>
          </a:p>
        </p:txBody>
      </p:sp>
      <p:sp>
        <p:nvSpPr>
          <p:cNvPr id="15" name="TextBox 15"/>
          <p:cNvSpPr txBox="1"/>
          <p:nvPr/>
        </p:nvSpPr>
        <p:spPr>
          <a:xfrm>
            <a:off x="5009676" y="5211437"/>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ea typeface="Cormorant Garamond Medium Italics" pitchFamily="2" charset="0"/>
              </a:rPr>
              <a:t>Hofaktien und Patenschaften</a:t>
            </a:r>
          </a:p>
        </p:txBody>
      </p:sp>
      <p:sp>
        <p:nvSpPr>
          <p:cNvPr id="16" name="TextBox 16"/>
          <p:cNvSpPr txBox="1"/>
          <p:nvPr/>
        </p:nvSpPr>
        <p:spPr>
          <a:xfrm>
            <a:off x="11200712" y="4872660"/>
            <a:ext cx="4231799"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Regionalwert AG Berlin-Brandenburg, 2023)</a:t>
            </a:r>
          </a:p>
        </p:txBody>
      </p:sp>
      <p:pic>
        <p:nvPicPr>
          <p:cNvPr id="17" name="Grafik 16">
            <a:extLst>
              <a:ext uri="{FF2B5EF4-FFF2-40B4-BE49-F238E27FC236}">
                <a16:creationId xmlns:a16="http://schemas.microsoft.com/office/drawing/2014/main" id="{5B1567A0-AC4F-A8E7-260A-E868580F609F}"/>
              </a:ext>
            </a:extLst>
          </p:cNvPr>
          <p:cNvPicPr>
            <a:picLocks noChangeAspect="1"/>
          </p:cNvPicPr>
          <p:nvPr/>
        </p:nvPicPr>
        <p:blipFill>
          <a:blip r:embed="rId7"/>
          <a:stretch>
            <a:fillRect/>
          </a:stretch>
        </p:blipFill>
        <p:spPr>
          <a:xfrm>
            <a:off x="6757414" y="907404"/>
            <a:ext cx="1125974" cy="1131604"/>
          </a:xfrm>
          <a:prstGeom prst="rect">
            <a:avLst/>
          </a:prstGeom>
        </p:spPr>
      </p:pic>
      <p:pic>
        <p:nvPicPr>
          <p:cNvPr id="18" name="Grafik 17">
            <a:extLst>
              <a:ext uri="{FF2B5EF4-FFF2-40B4-BE49-F238E27FC236}">
                <a16:creationId xmlns:a16="http://schemas.microsoft.com/office/drawing/2014/main" id="{C94ADE2E-DA59-816F-ABC6-5DDA60F0468C}"/>
              </a:ext>
            </a:extLst>
          </p:cNvPr>
          <p:cNvPicPr>
            <a:picLocks noChangeAspect="1"/>
          </p:cNvPicPr>
          <p:nvPr/>
        </p:nvPicPr>
        <p:blipFill>
          <a:blip r:embed="rId8"/>
          <a:stretch>
            <a:fillRect/>
          </a:stretch>
        </p:blipFill>
        <p:spPr>
          <a:xfrm>
            <a:off x="8038123" y="907404"/>
            <a:ext cx="1125974" cy="1125974"/>
          </a:xfrm>
          <a:prstGeom prst="rect">
            <a:avLst/>
          </a:prstGeom>
        </p:spPr>
      </p:pic>
      <p:pic>
        <p:nvPicPr>
          <p:cNvPr id="21" name="Grafik 20">
            <a:extLst>
              <a:ext uri="{FF2B5EF4-FFF2-40B4-BE49-F238E27FC236}">
                <a16:creationId xmlns:a16="http://schemas.microsoft.com/office/drawing/2014/main" id="{FBAB7BEF-75C2-FDF3-69BE-661AB7F784BF}"/>
              </a:ext>
            </a:extLst>
          </p:cNvPr>
          <p:cNvPicPr>
            <a:picLocks noChangeAspect="1"/>
          </p:cNvPicPr>
          <p:nvPr/>
        </p:nvPicPr>
        <p:blipFill>
          <a:blip r:embed="rId7"/>
          <a:stretch>
            <a:fillRect/>
          </a:stretch>
        </p:blipFill>
        <p:spPr>
          <a:xfrm>
            <a:off x="2162992" y="5294455"/>
            <a:ext cx="1125974" cy="1131604"/>
          </a:xfrm>
          <a:prstGeom prst="rect">
            <a:avLst/>
          </a:prstGeom>
        </p:spPr>
      </p:pic>
      <p:pic>
        <p:nvPicPr>
          <p:cNvPr id="22" name="Grafik 21">
            <a:extLst>
              <a:ext uri="{FF2B5EF4-FFF2-40B4-BE49-F238E27FC236}">
                <a16:creationId xmlns:a16="http://schemas.microsoft.com/office/drawing/2014/main" id="{5CBE7620-2167-19C2-46D1-E5D8CEDB9D37}"/>
              </a:ext>
            </a:extLst>
          </p:cNvPr>
          <p:cNvPicPr>
            <a:picLocks noChangeAspect="1"/>
          </p:cNvPicPr>
          <p:nvPr/>
        </p:nvPicPr>
        <p:blipFill>
          <a:blip r:embed="rId8"/>
          <a:stretch>
            <a:fillRect/>
          </a:stretch>
        </p:blipFill>
        <p:spPr>
          <a:xfrm>
            <a:off x="3443701" y="5294455"/>
            <a:ext cx="1125974" cy="1125974"/>
          </a:xfrm>
          <a:prstGeom prst="rect">
            <a:avLst/>
          </a:prstGeom>
        </p:spPr>
      </p:pic>
      <p:sp>
        <p:nvSpPr>
          <p:cNvPr id="8" name="TextBox 7">
            <a:extLst>
              <a:ext uri="{FF2B5EF4-FFF2-40B4-BE49-F238E27FC236}">
                <a16:creationId xmlns:a16="http://schemas.microsoft.com/office/drawing/2014/main" id="{EEA7F521-4B59-A286-7C05-1E438765FE27}"/>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a:t>
            </a:r>
            <a:r>
              <a:rPr lang="en-US" sz="2000" dirty="0">
                <a:solidFill>
                  <a:schemeClr val="tx1">
                    <a:lumMod val="75000"/>
                    <a:lumOff val="25000"/>
                  </a:schemeClr>
                </a:solidFill>
                <a:latin typeface="Montserrat"/>
                <a:ea typeface="+mn-lt"/>
                <a:cs typeface="+mn-lt"/>
              </a:rPr>
              <a:t>für </a:t>
            </a:r>
            <a:r>
              <a:rPr lang="en-US" sz="2000" dirty="0" err="1">
                <a:solidFill>
                  <a:schemeClr val="tx1">
                    <a:lumMod val="75000"/>
                    <a:lumOff val="25000"/>
                  </a:schemeClr>
                </a:solidFill>
                <a:latin typeface="Montserrat"/>
                <a:ea typeface="+mn-lt"/>
                <a:cs typeface="+mn-lt"/>
              </a:rPr>
              <a:t>Konsument</a:t>
            </a:r>
            <a:r>
              <a:rPr lang="en-US" sz="2000" dirty="0">
                <a:solidFill>
                  <a:schemeClr val="tx1">
                    <a:lumMod val="75000"/>
                    <a:lumOff val="25000"/>
                  </a:schemeClr>
                </a:solidFill>
                <a:latin typeface="Montserrat"/>
                <a:ea typeface="+mn-lt"/>
                <a:cs typeface="+mn-lt"/>
              </a:rPr>
              <a:t>*</a:t>
            </a:r>
            <a:r>
              <a:rPr lang="en-US" sz="2000" dirty="0" err="1">
                <a:solidFill>
                  <a:schemeClr val="tx1">
                    <a:lumMod val="75000"/>
                    <a:lumOff val="25000"/>
                  </a:schemeClr>
                </a:solidFill>
                <a:latin typeface="Montserrat"/>
                <a:ea typeface="+mn-lt"/>
                <a:cs typeface="+mn-lt"/>
              </a:rPr>
              <a:t>innen</a:t>
            </a:r>
            <a:endParaRPr lang="en-US" sz="2000" dirty="0">
              <a:solidFill>
                <a:schemeClr val="tx1">
                  <a:lumMod val="75000"/>
                  <a:lumOff val="25000"/>
                </a:schemeClr>
              </a:solidFill>
              <a:latin typeface="Montserrat"/>
              <a:ea typeface="+mn-lt"/>
              <a:cs typeface="+mn-lt"/>
            </a:endParaRPr>
          </a:p>
        </p:txBody>
      </p:sp>
    </p:spTree>
    <p:extLst>
      <p:ext uri="{BB962C8B-B14F-4D97-AF65-F5344CB8AC3E}">
        <p14:creationId xmlns:p14="http://schemas.microsoft.com/office/powerpoint/2010/main" val="66053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861386">
            <a:off x="13372532" y="-1045264"/>
            <a:ext cx="10983754" cy="7518960"/>
          </a:xfrm>
          <a:custGeom>
            <a:avLst/>
            <a:gdLst/>
            <a:ahLst/>
            <a:cxnLst/>
            <a:rect l="l" t="t" r="r" b="b"/>
            <a:pathLst>
              <a:path w="10983754" h="7518960">
                <a:moveTo>
                  <a:pt x="0" y="0"/>
                </a:moveTo>
                <a:lnTo>
                  <a:pt x="10983754" y="0"/>
                </a:lnTo>
                <a:lnTo>
                  <a:pt x="10983754" y="7518960"/>
                </a:lnTo>
                <a:lnTo>
                  <a:pt x="0" y="75189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 name="Group 3"/>
          <p:cNvGrpSpPr>
            <a:grpSpLocks noChangeAspect="1"/>
          </p:cNvGrpSpPr>
          <p:nvPr/>
        </p:nvGrpSpPr>
        <p:grpSpPr>
          <a:xfrm>
            <a:off x="-1134430" y="4533900"/>
            <a:ext cx="5628637" cy="6465665"/>
            <a:chOff x="30480" y="591820"/>
            <a:chExt cx="12736830" cy="12259310"/>
          </a:xfrm>
          <a:blipFill dpi="0" rotWithShape="1">
            <a:blip r:embed="rId5">
              <a:extLst>
                <a:ext uri="{28A0092B-C50C-407E-A947-70E740481C1C}">
                  <a14:useLocalDpi xmlns:a14="http://schemas.microsoft.com/office/drawing/2010/main" val="0"/>
                </a:ext>
              </a:extLst>
            </a:blip>
            <a:srcRect/>
            <a:stretch>
              <a:fillRect/>
            </a:stretch>
          </a:blipFill>
        </p:grpSpPr>
        <p:sp>
          <p:nvSpPr>
            <p:cNvPr id="4" name="Freeform 4"/>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grpFill/>
          </p:spPr>
          <p:txBody>
            <a:bodyPr/>
            <a:lstStyle/>
            <a:p>
              <a:endParaRPr lang="de-DE"/>
            </a:p>
          </p:txBody>
        </p:sp>
      </p:grpSp>
      <p:sp>
        <p:nvSpPr>
          <p:cNvPr id="5" name="Freeform 5"/>
          <p:cNvSpPr/>
          <p:nvPr/>
        </p:nvSpPr>
        <p:spPr>
          <a:xfrm rot="-1353376">
            <a:off x="-3155989" y="-4990860"/>
            <a:ext cx="8159740" cy="8070725"/>
          </a:xfrm>
          <a:custGeom>
            <a:avLst/>
            <a:gdLst/>
            <a:ahLst/>
            <a:cxnLst/>
            <a:rect l="l" t="t" r="r" b="b"/>
            <a:pathLst>
              <a:path w="8159740" h="8070725">
                <a:moveTo>
                  <a:pt x="0" y="0"/>
                </a:moveTo>
                <a:lnTo>
                  <a:pt x="8159740" y="0"/>
                </a:lnTo>
                <a:lnTo>
                  <a:pt x="8159740" y="8070724"/>
                </a:lnTo>
                <a:lnTo>
                  <a:pt x="0" y="8070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6" name="TextBox 6"/>
          <p:cNvSpPr txBox="1"/>
          <p:nvPr/>
        </p:nvSpPr>
        <p:spPr>
          <a:xfrm>
            <a:off x="4813432" y="1028700"/>
            <a:ext cx="10906764" cy="5480924"/>
          </a:xfrm>
          <a:prstGeom prst="rect">
            <a:avLst/>
          </a:prstGeom>
        </p:spPr>
        <p:txBody>
          <a:bodyPr wrap="square" lIns="0" tIns="0" rIns="0" bIns="0" rtlCol="0" anchor="t">
            <a:spAutoFit/>
          </a:bodyPr>
          <a:lstStyle/>
          <a:p>
            <a:pPr algn="ctr">
              <a:lnSpc>
                <a:spcPts val="6186"/>
              </a:lnSpc>
            </a:pPr>
            <a:r>
              <a:rPr lang="en-US" sz="3600">
                <a:solidFill>
                  <a:srgbClr val="000000"/>
                </a:solidFill>
                <a:latin typeface="Montserrat"/>
              </a:rPr>
              <a:t>„</a:t>
            </a:r>
            <a:r>
              <a:rPr lang="de-DE" sz="3600">
                <a:solidFill>
                  <a:srgbClr val="000000"/>
                </a:solidFill>
                <a:latin typeface="Montserrat"/>
              </a:rPr>
              <a:t>Angesichts global begrenzter Landwirtschaftsflächen und fruchtbarer Böden sowie der wachsenden Weltbevölkerung ist der anhaltende Flächenverbrauch mit all seinen negativen Folgen unverantwortlich. Dies gilt auch und besonders mit Rücksicht auf künftige Generationen.“</a:t>
            </a:r>
            <a:endParaRPr lang="en-US" sz="800">
              <a:solidFill>
                <a:srgbClr val="000000"/>
              </a:solidFill>
              <a:latin typeface="Montserrat"/>
            </a:endParaRPr>
          </a:p>
        </p:txBody>
      </p:sp>
      <p:sp>
        <p:nvSpPr>
          <p:cNvPr id="7" name="Freeform 7"/>
          <p:cNvSpPr/>
          <p:nvPr/>
        </p:nvSpPr>
        <p:spPr>
          <a:xfrm>
            <a:off x="8612061" y="8003079"/>
            <a:ext cx="3144351" cy="1407621"/>
          </a:xfrm>
          <a:custGeom>
            <a:avLst/>
            <a:gdLst/>
            <a:ahLst/>
            <a:cxnLst/>
            <a:rect l="l" t="t" r="r" b="b"/>
            <a:pathLst>
              <a:path w="3144351" h="1407621">
                <a:moveTo>
                  <a:pt x="0" y="0"/>
                </a:moveTo>
                <a:lnTo>
                  <a:pt x="3144351" y="0"/>
                </a:lnTo>
                <a:lnTo>
                  <a:pt x="3144351" y="1407621"/>
                </a:lnTo>
                <a:lnTo>
                  <a:pt x="0" y="14076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9" name="Textfeld 8">
            <a:extLst>
              <a:ext uri="{FF2B5EF4-FFF2-40B4-BE49-F238E27FC236}">
                <a16:creationId xmlns:a16="http://schemas.microsoft.com/office/drawing/2014/main" id="{390C390F-F1ED-2AA5-A740-F6892F892449}"/>
              </a:ext>
            </a:extLst>
          </p:cNvPr>
          <p:cNvSpPr txBox="1"/>
          <p:nvPr/>
        </p:nvSpPr>
        <p:spPr>
          <a:xfrm>
            <a:off x="1800996" y="6816350"/>
            <a:ext cx="13919200" cy="540404"/>
          </a:xfrm>
          <a:prstGeom prst="rect">
            <a:avLst/>
          </a:prstGeom>
          <a:noFill/>
        </p:spPr>
        <p:txBody>
          <a:bodyPr wrap="square">
            <a:spAutoFit/>
          </a:bodyPr>
          <a:lstStyle/>
          <a:p>
            <a:pPr algn="r">
              <a:lnSpc>
                <a:spcPts val="3952"/>
              </a:lnSpc>
            </a:pPr>
            <a:r>
              <a:rPr lang="en-US" sz="2000" err="1">
                <a:solidFill>
                  <a:srgbClr val="000000"/>
                </a:solidFill>
                <a:latin typeface="Montserrat" panose="00000500000000000000" pitchFamily="2" charset="0"/>
              </a:rPr>
              <a:t>Umweltbundesamt</a:t>
            </a:r>
            <a:r>
              <a:rPr lang="en-US" sz="2000">
                <a:solidFill>
                  <a:srgbClr val="000000"/>
                </a:solidFill>
                <a:latin typeface="Montserrat" panose="00000500000000000000" pitchFamily="2" charset="0"/>
              </a:rPr>
              <a:t> (2012)</a:t>
            </a:r>
          </a:p>
        </p:txBody>
      </p:sp>
    </p:spTree>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160E0D-2094-473F-3649-631AFA77D89F}"/>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21856" y="943115"/>
            <a:ext cx="12382071" cy="1197828"/>
          </a:xfrm>
          <a:prstGeom prst="rect">
            <a:avLst/>
          </a:prstGeom>
        </p:spPr>
        <p:txBody>
          <a:bodyPr lIns="0" tIns="0" rIns="0" bIns="0" rtlCol="0" anchor="t">
            <a:spAutoFit/>
          </a:bodyPr>
          <a:lstStyle/>
          <a:p>
            <a:pPr>
              <a:lnSpc>
                <a:spcPts val="9799"/>
              </a:lnSpc>
            </a:pPr>
            <a:r>
              <a:rPr lang="de-DE" sz="6000" err="1">
                <a:solidFill>
                  <a:srgbClr val="222222"/>
                </a:solidFill>
                <a:latin typeface="Garamond"/>
              </a:rPr>
              <a:t>Vertical</a:t>
            </a:r>
            <a:r>
              <a:rPr lang="de-DE" sz="6000">
                <a:solidFill>
                  <a:srgbClr val="222222"/>
                </a:solidFill>
                <a:latin typeface="Garamond"/>
              </a:rPr>
              <a:t> Farming</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0" name="TextBox 10"/>
          <p:cNvSpPr txBox="1"/>
          <p:nvPr/>
        </p:nvSpPr>
        <p:spPr>
          <a:xfrm>
            <a:off x="821856" y="2448618"/>
            <a:ext cx="14646744" cy="1316631"/>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Form der urbanen Landwirtschaft ohne Nutzung herkömmlicher landwirtschaftlicher Nutzflächen</a:t>
            </a:r>
          </a:p>
          <a:p>
            <a:pPr marL="459543" lvl="1" indent="-229772">
              <a:lnSpc>
                <a:spcPts val="3512"/>
              </a:lnSpc>
              <a:buFont typeface="Arial"/>
              <a:buChar char="•"/>
            </a:pPr>
            <a:r>
              <a:rPr lang="de-DE" sz="2128">
                <a:solidFill>
                  <a:srgbClr val="222222"/>
                </a:solidFill>
                <a:latin typeface="Montserrat"/>
              </a:rPr>
              <a:t>Anbau der Pflanzen auf mehreren Etagen übereinander</a:t>
            </a:r>
          </a:p>
          <a:p>
            <a:pPr marL="459543" lvl="1" indent="-229772">
              <a:lnSpc>
                <a:spcPts val="3512"/>
              </a:lnSpc>
              <a:buFont typeface="Arial"/>
              <a:buChar char="•"/>
            </a:pPr>
            <a:r>
              <a:rPr lang="de-DE" sz="2128">
                <a:solidFill>
                  <a:srgbClr val="222222"/>
                </a:solidFill>
                <a:latin typeface="Montserrat"/>
              </a:rPr>
              <a:t>Reduktion der Anbaufläche und Verkürzung von Transportwegen</a:t>
            </a:r>
          </a:p>
        </p:txBody>
      </p:sp>
      <p:sp>
        <p:nvSpPr>
          <p:cNvPr id="11" name="TextBox 11"/>
          <p:cNvSpPr txBox="1"/>
          <p:nvPr/>
        </p:nvSpPr>
        <p:spPr>
          <a:xfrm>
            <a:off x="2283288" y="6113308"/>
            <a:ext cx="12956712" cy="3097066"/>
          </a:xfrm>
          <a:prstGeom prst="rect">
            <a:avLst/>
          </a:prstGeom>
        </p:spPr>
        <p:txBody>
          <a:bodyPr wrap="square" lIns="0" tIns="0" rIns="0" bIns="0" rtlCol="0" anchor="t">
            <a:spAutoFit/>
          </a:bodyPr>
          <a:lstStyle/>
          <a:p>
            <a:pPr marL="459543" lvl="1" indent="-229772">
              <a:lnSpc>
                <a:spcPts val="3512"/>
              </a:lnSpc>
              <a:buFont typeface="Arial"/>
              <a:buChar char="•"/>
            </a:pPr>
            <a:r>
              <a:rPr lang="de-DE" sz="2128">
                <a:solidFill>
                  <a:srgbClr val="222222"/>
                </a:solidFill>
                <a:latin typeface="Montserrat"/>
              </a:rPr>
              <a:t>biologische Anbausysteme, mit denen auf kleinster Fläche mit einfacher Technik und hoher Effizienz pro Fläche Gemüse erzeugt wird</a:t>
            </a:r>
          </a:p>
          <a:p>
            <a:pPr marL="459543" lvl="1" indent="-229772">
              <a:lnSpc>
                <a:spcPts val="3512"/>
              </a:lnSpc>
              <a:buFont typeface="Arial"/>
              <a:buChar char="•"/>
            </a:pPr>
            <a:r>
              <a:rPr lang="de-DE" sz="2128">
                <a:solidFill>
                  <a:srgbClr val="222222"/>
                </a:solidFill>
                <a:latin typeface="Montserrat"/>
              </a:rPr>
              <a:t>Ertragssteigerung bei gleichzeitiger Erhaltung oder Erhöhung der Bodenfruchtbarkeit </a:t>
            </a:r>
          </a:p>
          <a:p>
            <a:pPr marL="459543" lvl="1" indent="-229772">
              <a:lnSpc>
                <a:spcPts val="3512"/>
              </a:lnSpc>
              <a:buFont typeface="Arial"/>
              <a:buChar char="•"/>
            </a:pPr>
            <a:r>
              <a:rPr lang="de-DE" sz="2128">
                <a:solidFill>
                  <a:srgbClr val="222222"/>
                </a:solidFill>
                <a:latin typeface="Montserrat"/>
              </a:rPr>
              <a:t>Verzicht auf Traktoren und schwere Landmaschinen </a:t>
            </a:r>
          </a:p>
          <a:p>
            <a:pPr marL="459543" lvl="1" indent="-229772">
              <a:lnSpc>
                <a:spcPts val="3512"/>
              </a:lnSpc>
              <a:buFont typeface="Arial"/>
              <a:buChar char="•"/>
            </a:pPr>
            <a:r>
              <a:rPr lang="de-DE" sz="2128">
                <a:solidFill>
                  <a:srgbClr val="222222"/>
                </a:solidFill>
                <a:latin typeface="Montserrat"/>
              </a:rPr>
              <a:t>Nutzung neuer und traditioneller handlicher Gartenwerkzeuge und gezielter Handarbeit</a:t>
            </a:r>
          </a:p>
          <a:p>
            <a:pPr marL="459543" lvl="1" indent="-229772">
              <a:lnSpc>
                <a:spcPts val="3512"/>
              </a:lnSpc>
              <a:buFont typeface="Arial"/>
              <a:buChar char="•"/>
            </a:pPr>
            <a:r>
              <a:rPr lang="de-DE" sz="2128">
                <a:solidFill>
                  <a:srgbClr val="222222"/>
                </a:solidFill>
                <a:latin typeface="Montserrat"/>
              </a:rPr>
              <a:t>Beete werden im Anbaujahr nicht betreten und der Boden wird nur oberflächlich bearbeitet, um das Bodenleben so wenig wie möglich zu stören</a:t>
            </a:r>
          </a:p>
        </p:txBody>
      </p:sp>
      <p:sp>
        <p:nvSpPr>
          <p:cNvPr id="13" name="TextBox 13"/>
          <p:cNvSpPr txBox="1"/>
          <p:nvPr/>
        </p:nvSpPr>
        <p:spPr>
          <a:xfrm>
            <a:off x="3994550" y="4700210"/>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Biointensive Landwirtschaft</a:t>
            </a:r>
          </a:p>
        </p:txBody>
      </p:sp>
      <p:sp>
        <p:nvSpPr>
          <p:cNvPr id="14" name="TextBox 14"/>
          <p:cNvSpPr txBox="1"/>
          <p:nvPr/>
        </p:nvSpPr>
        <p:spPr>
          <a:xfrm>
            <a:off x="11065534" y="3938437"/>
            <a:ext cx="3621564"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Specht et al. , 2014; Maier-Sohn, 2023)</a:t>
            </a:r>
          </a:p>
        </p:txBody>
      </p:sp>
      <p:pic>
        <p:nvPicPr>
          <p:cNvPr id="16" name="Grafik 15">
            <a:extLst>
              <a:ext uri="{FF2B5EF4-FFF2-40B4-BE49-F238E27FC236}">
                <a16:creationId xmlns:a16="http://schemas.microsoft.com/office/drawing/2014/main" id="{8AD915CD-C486-4C43-736C-313688BAA908}"/>
              </a:ext>
            </a:extLst>
          </p:cNvPr>
          <p:cNvPicPr>
            <a:picLocks noChangeAspect="1"/>
          </p:cNvPicPr>
          <p:nvPr/>
        </p:nvPicPr>
        <p:blipFill>
          <a:blip r:embed="rId7"/>
          <a:stretch>
            <a:fillRect/>
          </a:stretch>
        </p:blipFill>
        <p:spPr>
          <a:xfrm>
            <a:off x="6509725" y="1064318"/>
            <a:ext cx="1125974" cy="1125974"/>
          </a:xfrm>
          <a:prstGeom prst="rect">
            <a:avLst/>
          </a:prstGeom>
        </p:spPr>
      </p:pic>
      <p:pic>
        <p:nvPicPr>
          <p:cNvPr id="19" name="Grafik 18">
            <a:extLst>
              <a:ext uri="{FF2B5EF4-FFF2-40B4-BE49-F238E27FC236}">
                <a16:creationId xmlns:a16="http://schemas.microsoft.com/office/drawing/2014/main" id="{6ACE8514-4478-3441-6898-161A5DCE94FB}"/>
              </a:ext>
            </a:extLst>
          </p:cNvPr>
          <p:cNvPicPr>
            <a:picLocks noChangeAspect="1"/>
          </p:cNvPicPr>
          <p:nvPr/>
        </p:nvPicPr>
        <p:blipFill>
          <a:blip r:embed="rId7"/>
          <a:stretch>
            <a:fillRect/>
          </a:stretch>
        </p:blipFill>
        <p:spPr>
          <a:xfrm>
            <a:off x="2510758" y="4772064"/>
            <a:ext cx="1125974" cy="1125974"/>
          </a:xfrm>
          <a:prstGeom prst="rect">
            <a:avLst/>
          </a:prstGeom>
        </p:spPr>
      </p:pic>
      <p:sp>
        <p:nvSpPr>
          <p:cNvPr id="5" name="TextBox 14">
            <a:extLst>
              <a:ext uri="{FF2B5EF4-FFF2-40B4-BE49-F238E27FC236}">
                <a16:creationId xmlns:a16="http://schemas.microsoft.com/office/drawing/2014/main" id="{DC9AB667-9369-00CF-ED0D-F0B7AFD34FEA}"/>
              </a:ext>
            </a:extLst>
          </p:cNvPr>
          <p:cNvSpPr txBox="1"/>
          <p:nvPr/>
        </p:nvSpPr>
        <p:spPr>
          <a:xfrm>
            <a:off x="6777489" y="9613421"/>
            <a:ext cx="7909609" cy="264496"/>
          </a:xfrm>
          <a:prstGeom prst="rect">
            <a:avLst/>
          </a:prstGeom>
        </p:spPr>
        <p:txBody>
          <a:bodyPr wrap="square" lIns="0" tIns="0" rIns="0" bIns="0" rtlCol="0" anchor="t">
            <a:spAutoFit/>
          </a:bodyPr>
          <a:lstStyle/>
          <a:p>
            <a:pPr algn="r">
              <a:lnSpc>
                <a:spcPts val="2255"/>
              </a:lnSpc>
              <a:spcBef>
                <a:spcPct val="0"/>
              </a:spcBef>
            </a:pPr>
            <a:r>
              <a:rPr lang="de-DE" sz="1366">
                <a:solidFill>
                  <a:srgbClr val="000000"/>
                </a:solidFill>
                <a:latin typeface="Montserrat"/>
              </a:rPr>
              <a:t>(vgl. </a:t>
            </a:r>
            <a:r>
              <a:rPr lang="en-US" sz="1366" err="1">
                <a:solidFill>
                  <a:srgbClr val="000000"/>
                </a:solidFill>
                <a:latin typeface="Montserrat"/>
              </a:rPr>
              <a:t>BioNica</a:t>
            </a:r>
            <a:r>
              <a:rPr lang="en-US" sz="1366">
                <a:solidFill>
                  <a:srgbClr val="000000"/>
                </a:solidFill>
                <a:latin typeface="Montserrat"/>
              </a:rPr>
              <a:t> – Grow the Soil / Seed Network, o. J.; </a:t>
            </a:r>
            <a:r>
              <a:rPr lang="de-DE" sz="1366">
                <a:solidFill>
                  <a:srgbClr val="000000"/>
                </a:solidFill>
                <a:latin typeface="Montserrat"/>
              </a:rPr>
              <a:t>De </a:t>
            </a:r>
            <a:r>
              <a:rPr lang="de-DE" sz="1366" err="1">
                <a:solidFill>
                  <a:srgbClr val="000000"/>
                </a:solidFill>
                <a:latin typeface="Montserrat"/>
              </a:rPr>
              <a:t>Carné</a:t>
            </a:r>
            <a:r>
              <a:rPr lang="de-DE" sz="1366">
                <a:solidFill>
                  <a:srgbClr val="000000"/>
                </a:solidFill>
                <a:latin typeface="Montserrat"/>
              </a:rPr>
              <a:t> </a:t>
            </a:r>
            <a:r>
              <a:rPr lang="de-DE" sz="1366" err="1">
                <a:solidFill>
                  <a:srgbClr val="000000"/>
                </a:solidFill>
                <a:latin typeface="Montserrat"/>
              </a:rPr>
              <a:t>Carnavalet</a:t>
            </a:r>
            <a:r>
              <a:rPr lang="de-DE" sz="1366">
                <a:solidFill>
                  <a:srgbClr val="000000"/>
                </a:solidFill>
                <a:latin typeface="Montserrat"/>
              </a:rPr>
              <a:t>, C., 2018) </a:t>
            </a:r>
          </a:p>
        </p:txBody>
      </p:sp>
      <p:sp>
        <p:nvSpPr>
          <p:cNvPr id="9" name="TextBox 8">
            <a:extLst>
              <a:ext uri="{FF2B5EF4-FFF2-40B4-BE49-F238E27FC236}">
                <a16:creationId xmlns:a16="http://schemas.microsoft.com/office/drawing/2014/main" id="{135500EE-76C7-159F-A853-3B33B3F00597}"/>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a:t>
            </a:r>
            <a:r>
              <a:rPr lang="en-US" sz="2000" dirty="0">
                <a:solidFill>
                  <a:schemeClr val="tx1">
                    <a:lumMod val="75000"/>
                    <a:lumOff val="25000"/>
                  </a:schemeClr>
                </a:solidFill>
                <a:latin typeface="Montserrat"/>
                <a:ea typeface="+mn-lt"/>
                <a:cs typeface="+mn-lt"/>
              </a:rPr>
              <a:t>für </a:t>
            </a:r>
            <a:r>
              <a:rPr lang="en-US" sz="2000" dirty="0" err="1">
                <a:solidFill>
                  <a:schemeClr val="tx1">
                    <a:lumMod val="75000"/>
                    <a:lumOff val="25000"/>
                  </a:schemeClr>
                </a:solidFill>
                <a:latin typeface="Montserrat"/>
                <a:ea typeface="+mn-lt"/>
                <a:cs typeface="+mn-lt"/>
              </a:rPr>
              <a:t>Konsument</a:t>
            </a:r>
            <a:r>
              <a:rPr lang="en-US" sz="2000" dirty="0">
                <a:solidFill>
                  <a:schemeClr val="tx1">
                    <a:lumMod val="75000"/>
                    <a:lumOff val="25000"/>
                  </a:schemeClr>
                </a:solidFill>
                <a:latin typeface="Montserrat"/>
                <a:ea typeface="+mn-lt"/>
                <a:cs typeface="+mn-lt"/>
              </a:rPr>
              <a:t>*</a:t>
            </a:r>
            <a:r>
              <a:rPr lang="en-US" sz="2000" dirty="0" err="1">
                <a:solidFill>
                  <a:schemeClr val="tx1">
                    <a:lumMod val="75000"/>
                    <a:lumOff val="25000"/>
                  </a:schemeClr>
                </a:solidFill>
                <a:latin typeface="Montserrat"/>
                <a:ea typeface="+mn-lt"/>
                <a:cs typeface="+mn-lt"/>
              </a:rPr>
              <a:t>innen</a:t>
            </a:r>
            <a:endParaRPr lang="en-US" sz="2000" dirty="0" err="1">
              <a:solidFill>
                <a:schemeClr val="tx1">
                  <a:lumMod val="75000"/>
                  <a:lumOff val="25000"/>
                </a:schemeClr>
              </a:solidFill>
              <a:latin typeface="Montserrat"/>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EAAE4D9-A1FD-52DB-BFC0-1FBF517ACF4F}"/>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21856" y="872727"/>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Essbare Städte</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9" name="TextBox 9"/>
          <p:cNvSpPr txBox="1"/>
          <p:nvPr/>
        </p:nvSpPr>
        <p:spPr>
          <a:xfrm>
            <a:off x="821856" y="2378230"/>
            <a:ext cx="14646744" cy="2650131"/>
          </a:xfrm>
          <a:prstGeom prst="rect">
            <a:avLst/>
          </a:prstGeom>
        </p:spPr>
        <p:txBody>
          <a:bodyPr lIns="0" tIns="0" rIns="0" bIns="0" rtlCol="0" anchor="t">
            <a:spAutoFit/>
          </a:bodyPr>
          <a:lstStyle/>
          <a:p>
            <a:pPr marL="459105" lvl="1" indent="-229235">
              <a:lnSpc>
                <a:spcPts val="3512"/>
              </a:lnSpc>
              <a:buFont typeface="Arial"/>
              <a:buChar char="•"/>
            </a:pPr>
            <a:r>
              <a:rPr lang="de-DE" sz="2100">
                <a:solidFill>
                  <a:srgbClr val="222222"/>
                </a:solidFill>
                <a:latin typeface="Montserrat"/>
              </a:rPr>
              <a:t>Lebensmittelanbau auf städtischen Grünanlagen, auf dem Balkon oder Freiflächen nahe dem Wohnort ("Urban </a:t>
            </a:r>
            <a:r>
              <a:rPr lang="de-DE" sz="2100" err="1">
                <a:solidFill>
                  <a:srgbClr val="222222"/>
                </a:solidFill>
                <a:latin typeface="Montserrat"/>
              </a:rPr>
              <a:t>Gardening</a:t>
            </a:r>
            <a:r>
              <a:rPr lang="de-DE" sz="2100">
                <a:solidFill>
                  <a:srgbClr val="222222"/>
                </a:solidFill>
                <a:latin typeface="Montserrat"/>
              </a:rPr>
              <a:t>")</a:t>
            </a:r>
            <a:endParaRPr lang="en-US" sz="2100"/>
          </a:p>
          <a:p>
            <a:pPr marL="459105" lvl="1" indent="-229235">
              <a:lnSpc>
                <a:spcPts val="3512"/>
              </a:lnSpc>
              <a:buFont typeface="Arial"/>
              <a:buChar char="•"/>
            </a:pPr>
            <a:r>
              <a:rPr lang="de-DE" sz="2100">
                <a:solidFill>
                  <a:srgbClr val="222222"/>
                </a:solidFill>
                <a:latin typeface="Montserrat"/>
              </a:rPr>
              <a:t>Zugang zu hochwertigen Lebensmitteln mitten in der Stadt: regionale Lebensmittel ernten statt kaufen</a:t>
            </a:r>
          </a:p>
          <a:p>
            <a:pPr marL="459105" lvl="1" indent="-229235">
              <a:lnSpc>
                <a:spcPts val="3512"/>
              </a:lnSpc>
              <a:buFont typeface="Arial"/>
              <a:buChar char="•"/>
            </a:pPr>
            <a:r>
              <a:rPr lang="de-DE" sz="2100">
                <a:solidFill>
                  <a:srgbClr val="222222"/>
                </a:solidFill>
                <a:latin typeface="Montserrat"/>
              </a:rPr>
              <a:t>Erhöhung des Selbstversorgungsgrades</a:t>
            </a:r>
          </a:p>
          <a:p>
            <a:pPr marL="459105" lvl="1" indent="-229235">
              <a:lnSpc>
                <a:spcPts val="3512"/>
              </a:lnSpc>
              <a:buFont typeface="Arial"/>
              <a:buChar char="•"/>
            </a:pPr>
            <a:r>
              <a:rPr lang="de-DE" sz="2100">
                <a:solidFill>
                  <a:srgbClr val="222222"/>
                </a:solidFill>
                <a:latin typeface="Montserrat"/>
              </a:rPr>
              <a:t>Online-Plattform "Mundraub.org" zeigt Lebensmittelstandorte im öffentlichen Raum</a:t>
            </a:r>
          </a:p>
          <a:p>
            <a:pPr marL="459105" lvl="1" indent="-229235">
              <a:lnSpc>
                <a:spcPts val="3512"/>
              </a:lnSpc>
              <a:buFont typeface="Arial"/>
              <a:buChar char="•"/>
            </a:pPr>
            <a:r>
              <a:rPr lang="de-DE" sz="2100">
                <a:solidFill>
                  <a:srgbClr val="222222"/>
                </a:solidFill>
                <a:latin typeface="Montserrat"/>
              </a:rPr>
              <a:t>Unterstützung der Arbeit von Essbaren Städten möglich</a:t>
            </a:r>
          </a:p>
        </p:txBody>
      </p:sp>
      <p:sp>
        <p:nvSpPr>
          <p:cNvPr id="15" name="TextBox 15"/>
          <p:cNvSpPr txBox="1"/>
          <p:nvPr/>
        </p:nvSpPr>
        <p:spPr>
          <a:xfrm>
            <a:off x="13989929" y="4895969"/>
            <a:ext cx="1448435"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Kaiser, 2017)</a:t>
            </a:r>
          </a:p>
        </p:txBody>
      </p:sp>
      <p:pic>
        <p:nvPicPr>
          <p:cNvPr id="17" name="Grafik 16">
            <a:extLst>
              <a:ext uri="{FF2B5EF4-FFF2-40B4-BE49-F238E27FC236}">
                <a16:creationId xmlns:a16="http://schemas.microsoft.com/office/drawing/2014/main" id="{A0BF0DF5-7CE1-71BC-3C00-A43E5C8D7CC8}"/>
              </a:ext>
            </a:extLst>
          </p:cNvPr>
          <p:cNvPicPr>
            <a:picLocks noChangeAspect="1"/>
          </p:cNvPicPr>
          <p:nvPr/>
        </p:nvPicPr>
        <p:blipFill>
          <a:blip r:embed="rId7"/>
          <a:stretch>
            <a:fillRect/>
          </a:stretch>
        </p:blipFill>
        <p:spPr>
          <a:xfrm>
            <a:off x="5886917" y="905554"/>
            <a:ext cx="1125974" cy="1125974"/>
          </a:xfrm>
          <a:prstGeom prst="rect">
            <a:avLst/>
          </a:prstGeom>
        </p:spPr>
      </p:pic>
      <p:pic>
        <p:nvPicPr>
          <p:cNvPr id="19" name="Grafik 18">
            <a:extLst>
              <a:ext uri="{FF2B5EF4-FFF2-40B4-BE49-F238E27FC236}">
                <a16:creationId xmlns:a16="http://schemas.microsoft.com/office/drawing/2014/main" id="{563BA3E6-C895-5D00-2304-2124BAA22F3C}"/>
              </a:ext>
            </a:extLst>
          </p:cNvPr>
          <p:cNvPicPr>
            <a:picLocks noChangeAspect="1"/>
          </p:cNvPicPr>
          <p:nvPr/>
        </p:nvPicPr>
        <p:blipFill>
          <a:blip r:embed="rId8"/>
          <a:stretch>
            <a:fillRect/>
          </a:stretch>
        </p:blipFill>
        <p:spPr>
          <a:xfrm>
            <a:off x="7162894" y="896375"/>
            <a:ext cx="1125974" cy="1125974"/>
          </a:xfrm>
          <a:prstGeom prst="rect">
            <a:avLst/>
          </a:prstGeom>
        </p:spPr>
      </p:pic>
      <p:sp>
        <p:nvSpPr>
          <p:cNvPr id="5" name="TextBox 11">
            <a:extLst>
              <a:ext uri="{FF2B5EF4-FFF2-40B4-BE49-F238E27FC236}">
                <a16:creationId xmlns:a16="http://schemas.microsoft.com/office/drawing/2014/main" id="{5F93D91C-178D-386B-3343-A2521D2D8A7C}"/>
              </a:ext>
            </a:extLst>
          </p:cNvPr>
          <p:cNvSpPr txBox="1"/>
          <p:nvPr/>
        </p:nvSpPr>
        <p:spPr>
          <a:xfrm>
            <a:off x="2394933" y="7145814"/>
            <a:ext cx="12692667" cy="2648225"/>
          </a:xfrm>
          <a:prstGeom prst="rect">
            <a:avLst/>
          </a:prstGeom>
        </p:spPr>
        <p:txBody>
          <a:bodyPr wrap="square" lIns="0" tIns="0" rIns="0" bIns="0" rtlCol="0" anchor="t">
            <a:spAutoFit/>
          </a:bodyPr>
          <a:lstStyle/>
          <a:p>
            <a:pPr marL="459543" lvl="1" indent="-229772">
              <a:lnSpc>
                <a:spcPts val="3512"/>
              </a:lnSpc>
              <a:buFont typeface="Arial"/>
              <a:buChar char="•"/>
            </a:pPr>
            <a:r>
              <a:rPr lang="de-DE" sz="2128">
                <a:solidFill>
                  <a:srgbClr val="222222"/>
                </a:solidFill>
                <a:latin typeface="Montserrat"/>
              </a:rPr>
              <a:t>Kollektive Betreibung von Gemeinschaftsgärten</a:t>
            </a:r>
          </a:p>
          <a:p>
            <a:pPr marL="459543" lvl="1" indent="-229772">
              <a:lnSpc>
                <a:spcPts val="3512"/>
              </a:lnSpc>
              <a:buFont typeface="Arial"/>
              <a:buChar char="•"/>
            </a:pPr>
            <a:r>
              <a:rPr lang="de-DE" sz="2128">
                <a:solidFill>
                  <a:srgbClr val="222222"/>
                </a:solidFill>
                <a:latin typeface="Montserrat"/>
              </a:rPr>
              <a:t>Nutzung von Flächen in Innenstädten</a:t>
            </a:r>
          </a:p>
          <a:p>
            <a:pPr marL="459543" lvl="1" indent="-229772">
              <a:lnSpc>
                <a:spcPts val="3512"/>
              </a:lnSpc>
              <a:buFont typeface="Arial"/>
              <a:buChar char="•"/>
            </a:pPr>
            <a:r>
              <a:rPr lang="de-DE" sz="2128">
                <a:solidFill>
                  <a:srgbClr val="222222"/>
                </a:solidFill>
                <a:latin typeface="Montserrat"/>
              </a:rPr>
              <a:t>Gemeinschaftlicher und regionaler Lebensmittelanbau</a:t>
            </a:r>
          </a:p>
          <a:p>
            <a:pPr marL="459543" lvl="1" indent="-229772">
              <a:lnSpc>
                <a:spcPts val="3512"/>
              </a:lnSpc>
              <a:buFont typeface="Arial"/>
              <a:buChar char="•"/>
            </a:pPr>
            <a:r>
              <a:rPr lang="de-DE" sz="2128">
                <a:solidFill>
                  <a:srgbClr val="222222"/>
                </a:solidFill>
                <a:latin typeface="Montserrat"/>
              </a:rPr>
              <a:t>Erhöhung des Selbstversorgungsgrades und kurze Transportwege</a:t>
            </a:r>
          </a:p>
          <a:p>
            <a:pPr marL="459543" lvl="1" indent="-229772">
              <a:lnSpc>
                <a:spcPts val="3512"/>
              </a:lnSpc>
              <a:buFont typeface="Arial"/>
              <a:buChar char="•"/>
            </a:pPr>
            <a:r>
              <a:rPr lang="de-DE" sz="2128">
                <a:solidFill>
                  <a:srgbClr val="222222"/>
                </a:solidFill>
                <a:latin typeface="Montserrat"/>
              </a:rPr>
              <a:t>Engagement in Gemeinschaftsgärten sowie Gründung eines eigenen Gemeinschaftsgartens möglich</a:t>
            </a:r>
          </a:p>
        </p:txBody>
      </p:sp>
      <p:sp>
        <p:nvSpPr>
          <p:cNvPr id="6" name="TextBox 12">
            <a:extLst>
              <a:ext uri="{FF2B5EF4-FFF2-40B4-BE49-F238E27FC236}">
                <a16:creationId xmlns:a16="http://schemas.microsoft.com/office/drawing/2014/main" id="{B04BBC50-5CDA-5188-F7BA-752D1DDD2393}"/>
              </a:ext>
            </a:extLst>
          </p:cNvPr>
          <p:cNvSpPr txBox="1"/>
          <p:nvPr/>
        </p:nvSpPr>
        <p:spPr>
          <a:xfrm>
            <a:off x="13279914" y="9817354"/>
            <a:ext cx="2188686"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Gartenpolylog, 2023)</a:t>
            </a:r>
          </a:p>
        </p:txBody>
      </p:sp>
      <p:sp>
        <p:nvSpPr>
          <p:cNvPr id="7" name="TextBox 13">
            <a:extLst>
              <a:ext uri="{FF2B5EF4-FFF2-40B4-BE49-F238E27FC236}">
                <a16:creationId xmlns:a16="http://schemas.microsoft.com/office/drawing/2014/main" id="{855E90CE-B89E-0102-6029-2784DB70B802}"/>
              </a:ext>
            </a:extLst>
          </p:cNvPr>
          <p:cNvSpPr txBox="1"/>
          <p:nvPr/>
        </p:nvSpPr>
        <p:spPr>
          <a:xfrm>
            <a:off x="5579606" y="5435715"/>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Gemeinschaftsgärten</a:t>
            </a:r>
          </a:p>
        </p:txBody>
      </p:sp>
      <p:pic>
        <p:nvPicPr>
          <p:cNvPr id="8" name="Grafik 7">
            <a:extLst>
              <a:ext uri="{FF2B5EF4-FFF2-40B4-BE49-F238E27FC236}">
                <a16:creationId xmlns:a16="http://schemas.microsoft.com/office/drawing/2014/main" id="{575AC171-8576-C2F6-E1AB-9B0AC4A5EE25}"/>
              </a:ext>
            </a:extLst>
          </p:cNvPr>
          <p:cNvPicPr>
            <a:picLocks noChangeAspect="1"/>
          </p:cNvPicPr>
          <p:nvPr/>
        </p:nvPicPr>
        <p:blipFill>
          <a:blip r:embed="rId7"/>
          <a:stretch>
            <a:fillRect/>
          </a:stretch>
        </p:blipFill>
        <p:spPr>
          <a:xfrm>
            <a:off x="2711991" y="5530585"/>
            <a:ext cx="1125974" cy="1125974"/>
          </a:xfrm>
          <a:prstGeom prst="rect">
            <a:avLst/>
          </a:prstGeom>
        </p:spPr>
      </p:pic>
      <p:pic>
        <p:nvPicPr>
          <p:cNvPr id="10" name="Grafik 9">
            <a:extLst>
              <a:ext uri="{FF2B5EF4-FFF2-40B4-BE49-F238E27FC236}">
                <a16:creationId xmlns:a16="http://schemas.microsoft.com/office/drawing/2014/main" id="{E8106B6F-4908-7293-693F-ABAA60BB3A98}"/>
              </a:ext>
            </a:extLst>
          </p:cNvPr>
          <p:cNvPicPr>
            <a:picLocks noChangeAspect="1"/>
          </p:cNvPicPr>
          <p:nvPr/>
        </p:nvPicPr>
        <p:blipFill>
          <a:blip r:embed="rId8"/>
          <a:stretch>
            <a:fillRect/>
          </a:stretch>
        </p:blipFill>
        <p:spPr>
          <a:xfrm>
            <a:off x="4042796" y="5524292"/>
            <a:ext cx="1125974" cy="1125974"/>
          </a:xfrm>
          <a:prstGeom prst="rect">
            <a:avLst/>
          </a:prstGeom>
        </p:spPr>
      </p:pic>
      <p:sp>
        <p:nvSpPr>
          <p:cNvPr id="14" name="TextBox 13">
            <a:extLst>
              <a:ext uri="{FF2B5EF4-FFF2-40B4-BE49-F238E27FC236}">
                <a16:creationId xmlns:a16="http://schemas.microsoft.com/office/drawing/2014/main" id="{EF09711E-B150-D174-903B-DAEBE5AD7154}"/>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a:t>
            </a:r>
            <a:r>
              <a:rPr lang="en-US" sz="2000" dirty="0">
                <a:solidFill>
                  <a:schemeClr val="tx1">
                    <a:lumMod val="75000"/>
                    <a:lumOff val="25000"/>
                  </a:schemeClr>
                </a:solidFill>
                <a:latin typeface="Montserrat"/>
                <a:ea typeface="+mn-lt"/>
                <a:cs typeface="+mn-lt"/>
              </a:rPr>
              <a:t>für </a:t>
            </a:r>
            <a:r>
              <a:rPr lang="en-US" sz="2000" dirty="0" err="1">
                <a:solidFill>
                  <a:schemeClr val="tx1">
                    <a:lumMod val="75000"/>
                    <a:lumOff val="25000"/>
                  </a:schemeClr>
                </a:solidFill>
                <a:latin typeface="Montserrat"/>
                <a:ea typeface="+mn-lt"/>
                <a:cs typeface="+mn-lt"/>
              </a:rPr>
              <a:t>Konsument</a:t>
            </a:r>
            <a:r>
              <a:rPr lang="en-US" sz="2000" dirty="0">
                <a:solidFill>
                  <a:schemeClr val="tx1">
                    <a:lumMod val="75000"/>
                    <a:lumOff val="25000"/>
                  </a:schemeClr>
                </a:solidFill>
                <a:latin typeface="Montserrat"/>
                <a:ea typeface="+mn-lt"/>
                <a:cs typeface="+mn-lt"/>
              </a:rPr>
              <a:t>*</a:t>
            </a:r>
            <a:r>
              <a:rPr lang="en-US" sz="2000" dirty="0" err="1">
                <a:solidFill>
                  <a:schemeClr val="tx1">
                    <a:lumMod val="75000"/>
                    <a:lumOff val="25000"/>
                  </a:schemeClr>
                </a:solidFill>
                <a:latin typeface="Montserrat"/>
                <a:ea typeface="+mn-lt"/>
                <a:cs typeface="+mn-lt"/>
              </a:rPr>
              <a:t>innen</a:t>
            </a:r>
            <a:endParaRPr lang="en-US" sz="2000" dirty="0" err="1">
              <a:solidFill>
                <a:schemeClr val="tx1">
                  <a:lumMod val="75000"/>
                  <a:lumOff val="25000"/>
                </a:schemeClr>
              </a:solidFill>
              <a:latin typeface="Montserrat"/>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4A3922-E82D-938F-9E7C-F2A3F64453F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3">
            <a:extLst>
              <a:ext uri="{FF2B5EF4-FFF2-40B4-BE49-F238E27FC236}">
                <a16:creationId xmlns:a16="http://schemas.microsoft.com/office/drawing/2014/main" id="{520C6F3C-8051-C1DA-DCF8-00E7141A6A59}"/>
              </a:ext>
            </a:extLst>
          </p:cNvPr>
          <p:cNvSpPr txBox="1"/>
          <p:nvPr/>
        </p:nvSpPr>
        <p:spPr>
          <a:xfrm>
            <a:off x="2135164" y="6298406"/>
            <a:ext cx="14646744" cy="2211981"/>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Nutzung mehrjähriger Pflanzen  auf mehreren Vegetationsschichten zur Lebensmittelproduktion</a:t>
            </a:r>
          </a:p>
          <a:p>
            <a:pPr marL="459543" lvl="1" indent="-229772">
              <a:lnSpc>
                <a:spcPts val="3512"/>
              </a:lnSpc>
              <a:buFont typeface="Arial"/>
              <a:buChar char="•"/>
            </a:pPr>
            <a:r>
              <a:rPr lang="de-DE" sz="2128">
                <a:solidFill>
                  <a:srgbClr val="222222"/>
                </a:solidFill>
                <a:latin typeface="Montserrat"/>
              </a:rPr>
              <a:t>Schichten gebildet aus Beerensträuchern, Obst- und Nussbäumen, Gemüse und Kräutern</a:t>
            </a:r>
          </a:p>
          <a:p>
            <a:pPr marL="459543" lvl="1" indent="-229772">
              <a:lnSpc>
                <a:spcPts val="3512"/>
              </a:lnSpc>
              <a:buFont typeface="Arial"/>
              <a:buChar char="•"/>
            </a:pPr>
            <a:r>
              <a:rPr lang="de-DE" sz="2128">
                <a:solidFill>
                  <a:srgbClr val="222222"/>
                </a:solidFill>
                <a:latin typeface="Montserrat"/>
              </a:rPr>
              <a:t>Waldartiges ökologisches Anbausystem</a:t>
            </a:r>
          </a:p>
          <a:p>
            <a:pPr marL="459543" lvl="1" indent="-229772">
              <a:lnSpc>
                <a:spcPts val="3512"/>
              </a:lnSpc>
              <a:buFont typeface="Arial"/>
              <a:buChar char="•"/>
            </a:pPr>
            <a:r>
              <a:rPr lang="de-DE" sz="2128">
                <a:solidFill>
                  <a:srgbClr val="222222"/>
                </a:solidFill>
                <a:latin typeface="Montserrat"/>
              </a:rPr>
              <a:t>Erhöhung des Selbstversorgungsgrades und Zugang zu regionalen Lebensmitteln</a:t>
            </a:r>
          </a:p>
          <a:p>
            <a:pPr marL="459543" lvl="1" indent="-229772">
              <a:lnSpc>
                <a:spcPts val="3512"/>
              </a:lnSpc>
              <a:buFont typeface="Arial"/>
              <a:buChar char="•"/>
            </a:pPr>
            <a:r>
              <a:rPr lang="de-DE" sz="2128">
                <a:solidFill>
                  <a:srgbClr val="222222"/>
                </a:solidFill>
                <a:latin typeface="Montserrat"/>
              </a:rPr>
              <a:t>Unterstützung durch Spenden und Engagement</a:t>
            </a: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 name="TextBox 2"/>
          <p:cNvSpPr txBox="1"/>
          <p:nvPr/>
        </p:nvSpPr>
        <p:spPr>
          <a:xfrm>
            <a:off x="821856" y="1077583"/>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Ernährungsräte</a:t>
            </a:r>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0" name="TextBox 10"/>
          <p:cNvSpPr txBox="1"/>
          <p:nvPr/>
        </p:nvSpPr>
        <p:spPr>
          <a:xfrm>
            <a:off x="821856" y="2583086"/>
            <a:ext cx="14646744" cy="1307106"/>
          </a:xfrm>
          <a:prstGeom prst="rect">
            <a:avLst/>
          </a:prstGeom>
        </p:spPr>
        <p:txBody>
          <a:bodyPr lIns="0" tIns="0" rIns="0" bIns="0" rtlCol="0" anchor="t">
            <a:spAutoFit/>
          </a:bodyPr>
          <a:lstStyle/>
          <a:p>
            <a:pPr marL="459543" lvl="1" indent="-229772">
              <a:lnSpc>
                <a:spcPts val="3512"/>
              </a:lnSpc>
              <a:buFont typeface="Arial"/>
              <a:buChar char="•"/>
            </a:pPr>
            <a:r>
              <a:rPr lang="de-DE" sz="2128">
                <a:solidFill>
                  <a:srgbClr val="222222"/>
                </a:solidFill>
                <a:latin typeface="Montserrat"/>
              </a:rPr>
              <a:t>Austausch verschiedener Akteur*innen auf lokaler Ebene zur Identifikation und Diskussion lokaler Handlungsoptionen für den Wandel des Ernährungssystems</a:t>
            </a:r>
          </a:p>
          <a:p>
            <a:pPr marL="459543" lvl="1" indent="-229772">
              <a:lnSpc>
                <a:spcPts val="3512"/>
              </a:lnSpc>
              <a:buFont typeface="Arial"/>
              <a:buChar char="•"/>
            </a:pPr>
            <a:r>
              <a:rPr lang="de-DE" sz="2128">
                <a:solidFill>
                  <a:srgbClr val="222222"/>
                </a:solidFill>
                <a:latin typeface="Montserrat"/>
              </a:rPr>
              <a:t>Alle interessierten Bürger*innen können teilnehmen</a:t>
            </a:r>
          </a:p>
        </p:txBody>
      </p:sp>
      <p:sp>
        <p:nvSpPr>
          <p:cNvPr id="14" name="TextBox 14"/>
          <p:cNvSpPr txBox="1"/>
          <p:nvPr/>
        </p:nvSpPr>
        <p:spPr>
          <a:xfrm>
            <a:off x="10455934" y="4034765"/>
            <a:ext cx="4061301"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a:t>
            </a:r>
            <a:r>
              <a:rPr lang="de-DE" sz="1366" err="1">
                <a:solidFill>
                  <a:srgbClr val="000000"/>
                </a:solidFill>
                <a:latin typeface="Montserrat"/>
              </a:rPr>
              <a:t>Stierand</a:t>
            </a:r>
            <a:r>
              <a:rPr lang="de-DE" sz="1366">
                <a:solidFill>
                  <a:srgbClr val="000000"/>
                </a:solidFill>
                <a:latin typeface="Montserrat"/>
              </a:rPr>
              <a:t>, 2017; Ernährungsrat Berlin, 2023)</a:t>
            </a:r>
          </a:p>
        </p:txBody>
      </p:sp>
      <p:pic>
        <p:nvPicPr>
          <p:cNvPr id="17" name="Grafik 16">
            <a:extLst>
              <a:ext uri="{FF2B5EF4-FFF2-40B4-BE49-F238E27FC236}">
                <a16:creationId xmlns:a16="http://schemas.microsoft.com/office/drawing/2014/main" id="{8B2C81F1-EE3D-928D-0781-2EC048F0B53F}"/>
              </a:ext>
            </a:extLst>
          </p:cNvPr>
          <p:cNvPicPr>
            <a:picLocks noChangeAspect="1"/>
          </p:cNvPicPr>
          <p:nvPr/>
        </p:nvPicPr>
        <p:blipFill>
          <a:blip r:embed="rId7"/>
          <a:stretch>
            <a:fillRect/>
          </a:stretch>
        </p:blipFill>
        <p:spPr>
          <a:xfrm>
            <a:off x="6092336" y="1161148"/>
            <a:ext cx="1125974" cy="1125974"/>
          </a:xfrm>
          <a:prstGeom prst="rect">
            <a:avLst/>
          </a:prstGeom>
        </p:spPr>
      </p:pic>
      <p:sp>
        <p:nvSpPr>
          <p:cNvPr id="5" name="TextBox 2">
            <a:extLst>
              <a:ext uri="{FF2B5EF4-FFF2-40B4-BE49-F238E27FC236}">
                <a16:creationId xmlns:a16="http://schemas.microsoft.com/office/drawing/2014/main" id="{A0C3B5D1-66D3-7E02-280C-06474D389966}"/>
              </a:ext>
            </a:extLst>
          </p:cNvPr>
          <p:cNvSpPr txBox="1"/>
          <p:nvPr/>
        </p:nvSpPr>
        <p:spPr>
          <a:xfrm>
            <a:off x="2135164" y="4792903"/>
            <a:ext cx="12382071" cy="1197828"/>
          </a:xfrm>
          <a:prstGeom prst="rect">
            <a:avLst/>
          </a:prstGeom>
        </p:spPr>
        <p:txBody>
          <a:bodyPr lIns="0" tIns="0" rIns="0" bIns="0" rtlCol="0" anchor="t">
            <a:spAutoFit/>
          </a:bodyPr>
          <a:lstStyle/>
          <a:p>
            <a:pPr>
              <a:lnSpc>
                <a:spcPts val="9799"/>
              </a:lnSpc>
            </a:pPr>
            <a:r>
              <a:rPr lang="de-DE" sz="6000">
                <a:solidFill>
                  <a:srgbClr val="222222"/>
                </a:solidFill>
                <a:latin typeface="Garamond"/>
              </a:rPr>
              <a:t>Waldgärten</a:t>
            </a:r>
          </a:p>
        </p:txBody>
      </p:sp>
      <p:sp>
        <p:nvSpPr>
          <p:cNvPr id="7" name="TextBox 17">
            <a:extLst>
              <a:ext uri="{FF2B5EF4-FFF2-40B4-BE49-F238E27FC236}">
                <a16:creationId xmlns:a16="http://schemas.microsoft.com/office/drawing/2014/main" id="{63FDC42A-FC3C-3817-0951-6C7A8C57A81D}"/>
              </a:ext>
            </a:extLst>
          </p:cNvPr>
          <p:cNvSpPr txBox="1"/>
          <p:nvPr/>
        </p:nvSpPr>
        <p:spPr>
          <a:xfrm>
            <a:off x="12782391" y="8734641"/>
            <a:ext cx="2686209" cy="264784"/>
          </a:xfrm>
          <a:prstGeom prst="rect">
            <a:avLst/>
          </a:prstGeom>
        </p:spPr>
        <p:txBody>
          <a:bodyPr lIns="0" tIns="0" rIns="0" bIns="0" rtlCol="0" anchor="t">
            <a:spAutoFit/>
          </a:bodyPr>
          <a:lstStyle/>
          <a:p>
            <a:pPr algn="ctr">
              <a:lnSpc>
                <a:spcPts val="2255"/>
              </a:lnSpc>
              <a:spcBef>
                <a:spcPct val="0"/>
              </a:spcBef>
            </a:pPr>
            <a:r>
              <a:rPr lang="de-DE" sz="1366">
                <a:solidFill>
                  <a:srgbClr val="000000"/>
                </a:solidFill>
                <a:latin typeface="Montserrat"/>
              </a:rPr>
              <a:t>(vgl. Urbane Waldgärten, 2023)</a:t>
            </a:r>
          </a:p>
        </p:txBody>
      </p:sp>
      <p:pic>
        <p:nvPicPr>
          <p:cNvPr id="8" name="Grafik 7">
            <a:extLst>
              <a:ext uri="{FF2B5EF4-FFF2-40B4-BE49-F238E27FC236}">
                <a16:creationId xmlns:a16="http://schemas.microsoft.com/office/drawing/2014/main" id="{5EA8A357-7F54-6341-B1BE-08E8EB058222}"/>
              </a:ext>
            </a:extLst>
          </p:cNvPr>
          <p:cNvPicPr>
            <a:picLocks noChangeAspect="1"/>
          </p:cNvPicPr>
          <p:nvPr/>
        </p:nvPicPr>
        <p:blipFill>
          <a:blip r:embed="rId8"/>
          <a:stretch>
            <a:fillRect/>
          </a:stretch>
        </p:blipFill>
        <p:spPr>
          <a:xfrm>
            <a:off x="6652917" y="4826774"/>
            <a:ext cx="1125974" cy="1131604"/>
          </a:xfrm>
          <a:prstGeom prst="rect">
            <a:avLst/>
          </a:prstGeom>
        </p:spPr>
      </p:pic>
      <p:pic>
        <p:nvPicPr>
          <p:cNvPr id="9" name="Grafik 8">
            <a:extLst>
              <a:ext uri="{FF2B5EF4-FFF2-40B4-BE49-F238E27FC236}">
                <a16:creationId xmlns:a16="http://schemas.microsoft.com/office/drawing/2014/main" id="{43FC1C16-08D9-5A47-3C99-24DB9F0CB320}"/>
              </a:ext>
            </a:extLst>
          </p:cNvPr>
          <p:cNvPicPr>
            <a:picLocks noChangeAspect="1"/>
          </p:cNvPicPr>
          <p:nvPr/>
        </p:nvPicPr>
        <p:blipFill>
          <a:blip r:embed="rId9"/>
          <a:stretch>
            <a:fillRect/>
          </a:stretch>
        </p:blipFill>
        <p:spPr>
          <a:xfrm>
            <a:off x="7933626" y="4826774"/>
            <a:ext cx="1125974" cy="1125974"/>
          </a:xfrm>
          <a:prstGeom prst="rect">
            <a:avLst/>
          </a:prstGeom>
        </p:spPr>
      </p:pic>
      <p:pic>
        <p:nvPicPr>
          <p:cNvPr id="15" name="Grafik 14">
            <a:extLst>
              <a:ext uri="{FF2B5EF4-FFF2-40B4-BE49-F238E27FC236}">
                <a16:creationId xmlns:a16="http://schemas.microsoft.com/office/drawing/2014/main" id="{22563147-A48A-01CD-7CBE-205A410D5568}"/>
              </a:ext>
            </a:extLst>
          </p:cNvPr>
          <p:cNvPicPr>
            <a:picLocks noChangeAspect="1"/>
          </p:cNvPicPr>
          <p:nvPr/>
        </p:nvPicPr>
        <p:blipFill>
          <a:blip r:embed="rId10"/>
          <a:stretch>
            <a:fillRect/>
          </a:stretch>
        </p:blipFill>
        <p:spPr>
          <a:xfrm>
            <a:off x="9218811" y="4826774"/>
            <a:ext cx="1125974" cy="1125974"/>
          </a:xfrm>
          <a:prstGeom prst="rect">
            <a:avLst/>
          </a:prstGeom>
        </p:spPr>
      </p:pic>
      <p:sp>
        <p:nvSpPr>
          <p:cNvPr id="16" name="TextBox 15">
            <a:extLst>
              <a:ext uri="{FF2B5EF4-FFF2-40B4-BE49-F238E27FC236}">
                <a16:creationId xmlns:a16="http://schemas.microsoft.com/office/drawing/2014/main" id="{1A1DF193-FF80-2767-4BD2-45ED3741A055}"/>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a:t>
            </a:r>
            <a:r>
              <a:rPr lang="en-US" sz="2000" dirty="0">
                <a:solidFill>
                  <a:schemeClr val="tx1">
                    <a:lumMod val="75000"/>
                    <a:lumOff val="25000"/>
                  </a:schemeClr>
                </a:solidFill>
                <a:latin typeface="Montserrat"/>
                <a:ea typeface="+mn-lt"/>
                <a:cs typeface="+mn-lt"/>
              </a:rPr>
              <a:t>für </a:t>
            </a:r>
            <a:r>
              <a:rPr lang="en-US" sz="2000" dirty="0" err="1">
                <a:solidFill>
                  <a:schemeClr val="tx1">
                    <a:lumMod val="75000"/>
                    <a:lumOff val="25000"/>
                  </a:schemeClr>
                </a:solidFill>
                <a:latin typeface="Montserrat"/>
                <a:ea typeface="+mn-lt"/>
                <a:cs typeface="+mn-lt"/>
              </a:rPr>
              <a:t>Konsument</a:t>
            </a:r>
            <a:r>
              <a:rPr lang="en-US" sz="2000" dirty="0">
                <a:solidFill>
                  <a:schemeClr val="tx1">
                    <a:lumMod val="75000"/>
                    <a:lumOff val="25000"/>
                  </a:schemeClr>
                </a:solidFill>
                <a:latin typeface="Montserrat"/>
                <a:ea typeface="+mn-lt"/>
                <a:cs typeface="+mn-lt"/>
              </a:rPr>
              <a:t>*</a:t>
            </a:r>
            <a:r>
              <a:rPr lang="en-US" sz="2000" dirty="0" err="1">
                <a:solidFill>
                  <a:schemeClr val="tx1">
                    <a:lumMod val="75000"/>
                    <a:lumOff val="25000"/>
                  </a:schemeClr>
                </a:solidFill>
                <a:latin typeface="Montserrat"/>
                <a:ea typeface="+mn-lt"/>
                <a:cs typeface="+mn-lt"/>
              </a:rPr>
              <a:t>innen</a:t>
            </a:r>
            <a:endParaRPr lang="en-US" sz="2000" dirty="0" err="1">
              <a:solidFill>
                <a:schemeClr val="tx1">
                  <a:lumMod val="75000"/>
                  <a:lumOff val="25000"/>
                </a:schemeClr>
              </a:solidFill>
              <a:latin typeface="Montserrat"/>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FC17F4-2609-9997-1350-4ACE671F18B5}"/>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21856" y="1288171"/>
            <a:ext cx="12382071" cy="1184275"/>
          </a:xfrm>
          <a:prstGeom prst="rect">
            <a:avLst/>
          </a:prstGeom>
        </p:spPr>
        <p:txBody>
          <a:bodyPr lIns="0" tIns="0" rIns="0" bIns="0" rtlCol="0" anchor="t">
            <a:spAutoFit/>
          </a:bodyPr>
          <a:lstStyle/>
          <a:p>
            <a:pPr>
              <a:lnSpc>
                <a:spcPts val="9799"/>
              </a:lnSpc>
            </a:pPr>
            <a:r>
              <a:rPr lang="en-US" sz="6000" err="1">
                <a:solidFill>
                  <a:srgbClr val="222222"/>
                </a:solidFill>
                <a:latin typeface="Garamond"/>
              </a:rPr>
              <a:t>Vegane</a:t>
            </a:r>
            <a:r>
              <a:rPr lang="en-US" sz="6000">
                <a:solidFill>
                  <a:srgbClr val="222222"/>
                </a:solidFill>
                <a:latin typeface="Garamond"/>
              </a:rPr>
              <a:t> </a:t>
            </a:r>
            <a:r>
              <a:rPr lang="en-US" sz="6000" err="1">
                <a:solidFill>
                  <a:srgbClr val="222222"/>
                </a:solidFill>
                <a:latin typeface="Garamond"/>
              </a:rPr>
              <a:t>Ernährung</a:t>
            </a:r>
            <a:endParaRPr lang="en-US" sz="6000">
              <a:solidFill>
                <a:srgbClr val="222222"/>
              </a:solidFill>
              <a:latin typeface="Garamond"/>
            </a:endParaRPr>
          </a:p>
        </p:txBody>
      </p:sp>
      <p:sp>
        <p:nvSpPr>
          <p:cNvPr id="3" name="Freeform 3"/>
          <p:cNvSpPr/>
          <p:nvPr/>
        </p:nvSpPr>
        <p:spPr>
          <a:xfrm rot="5254875" flipH="1">
            <a:off x="12351615" y="-5196146"/>
            <a:ext cx="21384664" cy="18157524"/>
          </a:xfrm>
          <a:custGeom>
            <a:avLst/>
            <a:gdLst/>
            <a:ahLst/>
            <a:cxnLst/>
            <a:rect l="l" t="t" r="r" b="b"/>
            <a:pathLst>
              <a:path w="21384664" h="18157524">
                <a:moveTo>
                  <a:pt x="21384665" y="0"/>
                </a:moveTo>
                <a:lnTo>
                  <a:pt x="0" y="0"/>
                </a:lnTo>
                <a:lnTo>
                  <a:pt x="0" y="18157524"/>
                </a:lnTo>
                <a:lnTo>
                  <a:pt x="21384665" y="18157524"/>
                </a:lnTo>
                <a:lnTo>
                  <a:pt x="2138466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Freeform 4"/>
          <p:cNvSpPr/>
          <p:nvPr/>
        </p:nvSpPr>
        <p:spPr>
          <a:xfrm rot="-9382554">
            <a:off x="-5234129" y="4464750"/>
            <a:ext cx="8605488" cy="6430647"/>
          </a:xfrm>
          <a:custGeom>
            <a:avLst/>
            <a:gdLst/>
            <a:ahLst/>
            <a:cxnLst/>
            <a:rect l="l" t="t" r="r" b="b"/>
            <a:pathLst>
              <a:path w="8605488" h="6430647">
                <a:moveTo>
                  <a:pt x="0" y="0"/>
                </a:moveTo>
                <a:lnTo>
                  <a:pt x="8605488" y="0"/>
                </a:lnTo>
                <a:lnTo>
                  <a:pt x="8605488" y="6430647"/>
                </a:lnTo>
                <a:lnTo>
                  <a:pt x="0" y="64306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10" name="TextBox 10"/>
          <p:cNvSpPr txBox="1"/>
          <p:nvPr/>
        </p:nvSpPr>
        <p:spPr>
          <a:xfrm>
            <a:off x="821856" y="2017297"/>
            <a:ext cx="14646744" cy="403187"/>
          </a:xfrm>
          <a:prstGeom prst="rect">
            <a:avLst/>
          </a:prstGeom>
        </p:spPr>
        <p:txBody>
          <a:bodyPr lIns="0" tIns="0" rIns="0" bIns="0" rtlCol="0" anchor="t">
            <a:spAutoFit/>
          </a:bodyPr>
          <a:lstStyle/>
          <a:p>
            <a:pPr marL="459105" lvl="1" indent="-229235">
              <a:lnSpc>
                <a:spcPts val="3512"/>
              </a:lnSpc>
              <a:buFont typeface="Arial"/>
              <a:buChar char="•"/>
            </a:pPr>
            <a:endParaRPr lang="en-US" sz="2128">
              <a:solidFill>
                <a:srgbClr val="222222"/>
              </a:solidFill>
              <a:latin typeface="Montserrat"/>
            </a:endParaRPr>
          </a:p>
        </p:txBody>
      </p:sp>
      <p:sp>
        <p:nvSpPr>
          <p:cNvPr id="14" name="TextBox 14"/>
          <p:cNvSpPr txBox="1"/>
          <p:nvPr/>
        </p:nvSpPr>
        <p:spPr>
          <a:xfrm>
            <a:off x="10926960" y="6626391"/>
            <a:ext cx="5615734" cy="263983"/>
          </a:xfrm>
          <a:prstGeom prst="rect">
            <a:avLst/>
          </a:prstGeom>
        </p:spPr>
        <p:txBody>
          <a:bodyPr wrap="square" lIns="0" tIns="0" rIns="0" bIns="0" rtlCol="0" anchor="t">
            <a:spAutoFit/>
          </a:bodyPr>
          <a:lstStyle/>
          <a:p>
            <a:pPr algn="ctr">
              <a:lnSpc>
                <a:spcPts val="2255"/>
              </a:lnSpc>
              <a:spcBef>
                <a:spcPct val="0"/>
              </a:spcBef>
            </a:pPr>
            <a:r>
              <a:rPr lang="en-US" sz="1350">
                <a:solidFill>
                  <a:srgbClr val="000000"/>
                </a:solidFill>
                <a:latin typeface="Montserrat"/>
              </a:rPr>
              <a:t>(</a:t>
            </a:r>
            <a:r>
              <a:rPr lang="en-US" sz="1350" err="1">
                <a:solidFill>
                  <a:srgbClr val="000000"/>
                </a:solidFill>
                <a:latin typeface="Montserrat"/>
              </a:rPr>
              <a:t>vgl</a:t>
            </a:r>
            <a:r>
              <a:rPr lang="en-US" sz="1350">
                <a:solidFill>
                  <a:srgbClr val="000000"/>
                </a:solidFill>
                <a:latin typeface="Montserrat"/>
              </a:rPr>
              <a:t>. Springmann et al. 2016; </a:t>
            </a:r>
            <a:r>
              <a:rPr lang="en-US" sz="1350">
                <a:solidFill>
                  <a:srgbClr val="000000"/>
                </a:solidFill>
                <a:latin typeface="Montserrat"/>
                <a:ea typeface="+mn-lt"/>
                <a:cs typeface="+mn-lt"/>
              </a:rPr>
              <a:t>Poore, J. und Nemecek, T. 2018</a:t>
            </a:r>
            <a:r>
              <a:rPr lang="en-US" sz="1350">
                <a:solidFill>
                  <a:srgbClr val="000000"/>
                </a:solidFill>
                <a:latin typeface="Montserrat"/>
                <a:ea typeface="Calibri"/>
                <a:cs typeface="Calibri"/>
              </a:rPr>
              <a:t>)</a:t>
            </a:r>
            <a:endParaRPr lang="en-US" sz="1350">
              <a:solidFill>
                <a:srgbClr val="000000"/>
              </a:solidFill>
              <a:latin typeface="Montserrat"/>
            </a:endParaRPr>
          </a:p>
        </p:txBody>
      </p:sp>
      <p:pic>
        <p:nvPicPr>
          <p:cNvPr id="16" name="Grafik 15">
            <a:extLst>
              <a:ext uri="{FF2B5EF4-FFF2-40B4-BE49-F238E27FC236}">
                <a16:creationId xmlns:a16="http://schemas.microsoft.com/office/drawing/2014/main" id="{8AD915CD-C486-4C43-736C-313688BAA908}"/>
              </a:ext>
            </a:extLst>
          </p:cNvPr>
          <p:cNvPicPr>
            <a:picLocks noChangeAspect="1"/>
          </p:cNvPicPr>
          <p:nvPr/>
        </p:nvPicPr>
        <p:blipFill>
          <a:blip r:embed="rId7"/>
          <a:stretch>
            <a:fillRect/>
          </a:stretch>
        </p:blipFill>
        <p:spPr>
          <a:xfrm>
            <a:off x="6536099" y="1470172"/>
            <a:ext cx="1125974" cy="1125974"/>
          </a:xfrm>
          <a:prstGeom prst="rect">
            <a:avLst/>
          </a:prstGeom>
        </p:spPr>
      </p:pic>
      <p:sp>
        <p:nvSpPr>
          <p:cNvPr id="5" name="TextBox 4">
            <a:extLst>
              <a:ext uri="{FF2B5EF4-FFF2-40B4-BE49-F238E27FC236}">
                <a16:creationId xmlns:a16="http://schemas.microsoft.com/office/drawing/2014/main" id="{94C5241D-C9A2-CD99-DFF2-B6705FC30538}"/>
              </a:ext>
            </a:extLst>
          </p:cNvPr>
          <p:cNvSpPr txBox="1"/>
          <p:nvPr/>
        </p:nvSpPr>
        <p:spPr>
          <a:xfrm>
            <a:off x="825382" y="2797757"/>
            <a:ext cx="15024370" cy="34309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ct val="150000"/>
              </a:lnSpc>
              <a:buFont typeface="Arial"/>
              <a:buChar char="•"/>
            </a:pPr>
            <a:r>
              <a:rPr lang="de-DE" sz="2100">
                <a:latin typeface="Montserrat"/>
                <a:ea typeface="Roboto"/>
                <a:cs typeface="Roboto"/>
              </a:rPr>
              <a:t>Konsum (in der Zusammensetzung) rein pflanzlicher Lebensmittel; Verzicht auf Lebensmittel mit tierischen Inhaltsstoffen</a:t>
            </a:r>
            <a:endParaRPr lang="en-US">
              <a:latin typeface="Montserrat"/>
              <a:ea typeface="Calibri"/>
              <a:cs typeface="Calibri"/>
            </a:endParaRPr>
          </a:p>
          <a:p>
            <a:pPr marL="342900" indent="-342900">
              <a:lnSpc>
                <a:spcPct val="150000"/>
              </a:lnSpc>
              <a:buFont typeface="Arial"/>
              <a:buChar char="•"/>
            </a:pPr>
            <a:r>
              <a:rPr lang="de-DE" sz="2100">
                <a:latin typeface="Montserrat"/>
                <a:ea typeface="Roboto"/>
                <a:cs typeface="Roboto"/>
              </a:rPr>
              <a:t>dadurch Reduktion landwirtschaftlicher Produktion mit Tierhaltung sowie Futtermittelherstellung </a:t>
            </a:r>
            <a:endParaRPr lang="en-US">
              <a:latin typeface="Montserrat"/>
              <a:ea typeface="Calibri"/>
              <a:cs typeface="Calibri"/>
            </a:endParaRPr>
          </a:p>
          <a:p>
            <a:pPr marL="342900" indent="-342900">
              <a:lnSpc>
                <a:spcPct val="150000"/>
              </a:lnSpc>
              <a:buFont typeface="Arial"/>
              <a:buChar char="•"/>
            </a:pPr>
            <a:r>
              <a:rPr lang="de-DE" sz="2100">
                <a:latin typeface="Montserrat"/>
                <a:ea typeface="Roboto"/>
                <a:cs typeface="Roboto"/>
              </a:rPr>
              <a:t>positive ökologische Effekte: Reduzierung der THG-Emissionen und Eutrophierung </a:t>
            </a:r>
            <a:endParaRPr lang="en-US">
              <a:latin typeface="Montserrat"/>
              <a:ea typeface="Calibri"/>
              <a:cs typeface="Calibri"/>
            </a:endParaRPr>
          </a:p>
          <a:p>
            <a:pPr marL="342900" indent="-342900">
              <a:lnSpc>
                <a:spcPct val="150000"/>
              </a:lnSpc>
              <a:buFont typeface="Arial"/>
              <a:buChar char="•"/>
            </a:pPr>
            <a:r>
              <a:rPr lang="de-DE" sz="2100">
                <a:latin typeface="Montserrat"/>
                <a:ea typeface="Roboto"/>
                <a:cs typeface="Roboto"/>
              </a:rPr>
              <a:t>durch weniger Landverbrauch für die Nutztierhaltung können die freiwerdenden Flächen</a:t>
            </a:r>
            <a:r>
              <a:rPr lang="de-DE" sz="2100">
                <a:latin typeface="Montserrat"/>
                <a:ea typeface="+mn-lt"/>
                <a:cs typeface="+mn-lt"/>
              </a:rPr>
              <a:t> für einen nachhaltigen Anbau, beispielsweise von Gemüse, genutzt werden </a:t>
            </a:r>
            <a:endParaRPr lang="de-DE" sz="2100">
              <a:latin typeface="Montserrat"/>
              <a:ea typeface="Calibri"/>
              <a:cs typeface="Calibri"/>
            </a:endParaRPr>
          </a:p>
          <a:p>
            <a:pPr marL="342900" indent="-342900">
              <a:lnSpc>
                <a:spcPct val="150000"/>
              </a:lnSpc>
              <a:buFont typeface="Arial"/>
              <a:buChar char="•"/>
            </a:pPr>
            <a:r>
              <a:rPr lang="de-DE" sz="2100">
                <a:latin typeface="Montserrat"/>
                <a:ea typeface="Roboto"/>
                <a:cs typeface="Roboto"/>
              </a:rPr>
              <a:t>auch schon die Reduzierung des Konsums tierischer Lebensmittel bringt positive Effekte</a:t>
            </a:r>
            <a:endParaRPr lang="en-US">
              <a:latin typeface="Montserrat"/>
              <a:ea typeface="Calibri"/>
              <a:cs typeface="Calibri"/>
            </a:endParaRPr>
          </a:p>
        </p:txBody>
      </p:sp>
      <p:sp>
        <p:nvSpPr>
          <p:cNvPr id="9" name="TextBox 8">
            <a:extLst>
              <a:ext uri="{FF2B5EF4-FFF2-40B4-BE49-F238E27FC236}">
                <a16:creationId xmlns:a16="http://schemas.microsoft.com/office/drawing/2014/main" id="{CE993190-106E-80B1-2A94-8CB1AD9C43E4}"/>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cs typeface="Calibri"/>
              </a:rPr>
              <a:t>3 </a:t>
            </a:r>
            <a:r>
              <a:rPr lang="en-US" sz="2000" dirty="0" err="1">
                <a:solidFill>
                  <a:schemeClr val="tx1">
                    <a:lumMod val="75000"/>
                    <a:lumOff val="25000"/>
                  </a:schemeClr>
                </a:solidFill>
                <a:latin typeface="Montserrat"/>
                <a:cs typeface="Calibri"/>
              </a:rPr>
              <a:t>Handlungsoptionen</a:t>
            </a:r>
            <a:r>
              <a:rPr lang="en-US" sz="2000" dirty="0">
                <a:solidFill>
                  <a:schemeClr val="tx1">
                    <a:lumMod val="75000"/>
                    <a:lumOff val="25000"/>
                  </a:schemeClr>
                </a:solidFill>
                <a:latin typeface="Montserrat"/>
                <a:cs typeface="Calibri"/>
              </a:rPr>
              <a:t> </a:t>
            </a:r>
            <a:r>
              <a:rPr lang="en-US" sz="2000" dirty="0">
                <a:solidFill>
                  <a:schemeClr val="tx1">
                    <a:lumMod val="75000"/>
                    <a:lumOff val="25000"/>
                  </a:schemeClr>
                </a:solidFill>
                <a:latin typeface="Montserrat"/>
                <a:ea typeface="+mn-lt"/>
                <a:cs typeface="+mn-lt"/>
              </a:rPr>
              <a:t>für </a:t>
            </a:r>
            <a:r>
              <a:rPr lang="en-US" sz="2000" dirty="0" err="1">
                <a:solidFill>
                  <a:schemeClr val="tx1">
                    <a:lumMod val="75000"/>
                    <a:lumOff val="25000"/>
                  </a:schemeClr>
                </a:solidFill>
                <a:latin typeface="Montserrat"/>
                <a:ea typeface="+mn-lt"/>
                <a:cs typeface="+mn-lt"/>
              </a:rPr>
              <a:t>Konsument</a:t>
            </a:r>
            <a:r>
              <a:rPr lang="en-US" sz="2000" dirty="0">
                <a:solidFill>
                  <a:schemeClr val="tx1">
                    <a:lumMod val="75000"/>
                    <a:lumOff val="25000"/>
                  </a:schemeClr>
                </a:solidFill>
                <a:latin typeface="Montserrat"/>
                <a:ea typeface="+mn-lt"/>
                <a:cs typeface="+mn-lt"/>
              </a:rPr>
              <a:t>*</a:t>
            </a:r>
            <a:r>
              <a:rPr lang="en-US" sz="2000" dirty="0" err="1">
                <a:solidFill>
                  <a:schemeClr val="tx1">
                    <a:lumMod val="75000"/>
                    <a:lumOff val="25000"/>
                  </a:schemeClr>
                </a:solidFill>
                <a:latin typeface="Montserrat"/>
                <a:ea typeface="+mn-lt"/>
                <a:cs typeface="+mn-lt"/>
              </a:rPr>
              <a:t>innen</a:t>
            </a:r>
            <a:endParaRPr lang="en-US" sz="2000" dirty="0" err="1">
              <a:solidFill>
                <a:schemeClr val="tx1">
                  <a:lumMod val="75000"/>
                  <a:lumOff val="25000"/>
                </a:schemeClr>
              </a:solidFill>
              <a:latin typeface="Montserrat"/>
              <a:cs typeface="Calibri"/>
            </a:endParaRPr>
          </a:p>
        </p:txBody>
      </p:sp>
    </p:spTree>
    <p:extLst>
      <p:ext uri="{BB962C8B-B14F-4D97-AF65-F5344CB8AC3E}">
        <p14:creationId xmlns:p14="http://schemas.microsoft.com/office/powerpoint/2010/main" val="81622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4BDB1"/>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EE2A429F-57EE-A305-9AF9-CD55E901E0FC}"/>
              </a:ext>
            </a:extLst>
          </p:cNvPr>
          <p:cNvSpPr txBox="1"/>
          <p:nvPr/>
        </p:nvSpPr>
        <p:spPr>
          <a:xfrm>
            <a:off x="3791436" y="3855197"/>
            <a:ext cx="10728233" cy="126477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Quellen</a:t>
            </a:r>
          </a:p>
        </p:txBody>
      </p:sp>
    </p:spTree>
    <p:extLst>
      <p:ext uri="{BB962C8B-B14F-4D97-AF65-F5344CB8AC3E}">
        <p14:creationId xmlns:p14="http://schemas.microsoft.com/office/powerpoint/2010/main" val="1178794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2286000" y="2715664"/>
            <a:ext cx="12344400" cy="5786199"/>
          </a:xfrm>
          <a:prstGeom prst="rect">
            <a:avLst/>
          </a:prstGeom>
        </p:spPr>
        <p:txBody>
          <a:bodyPr wrap="square" lIns="0" tIns="0" rIns="0" bIns="0" rtlCol="0" anchor="t">
            <a:spAutoFit/>
          </a:bodyPr>
          <a:lstStyle/>
          <a:p>
            <a:pPr rtl="0">
              <a:spcBef>
                <a:spcPts val="0"/>
              </a:spcBef>
              <a:spcAft>
                <a:spcPts val="1200"/>
              </a:spcAft>
            </a:pPr>
            <a:r>
              <a:rPr lang="de-DE" sz="1400" b="0" i="0" u="none" strike="noStrike" err="1">
                <a:solidFill>
                  <a:srgbClr val="000000"/>
                </a:solidFill>
                <a:effectLst/>
                <a:latin typeface="Montserrat" panose="00000500000000000000" pitchFamily="2" charset="0"/>
              </a:rPr>
              <a:t>Baganz</a:t>
            </a:r>
            <a:r>
              <a:rPr lang="de-DE" sz="1400" b="0" i="0" u="none" strike="noStrike">
                <a:solidFill>
                  <a:srgbClr val="000000"/>
                </a:solidFill>
                <a:effectLst/>
                <a:latin typeface="Montserrat" panose="00000500000000000000" pitchFamily="2" charset="0"/>
              </a:rPr>
              <a:t>, G. F. M., Junge, R., </a:t>
            </a:r>
            <a:r>
              <a:rPr lang="de-DE" sz="1400" b="0" i="0" u="none" strike="noStrike" err="1">
                <a:solidFill>
                  <a:srgbClr val="000000"/>
                </a:solidFill>
                <a:effectLst/>
                <a:latin typeface="Montserrat" panose="00000500000000000000" pitchFamily="2" charset="0"/>
              </a:rPr>
              <a:t>Portella</a:t>
            </a:r>
            <a:r>
              <a:rPr lang="de-DE" sz="1400" b="0" i="0" u="none" strike="noStrike">
                <a:solidFill>
                  <a:srgbClr val="000000"/>
                </a:solidFill>
                <a:effectLst/>
                <a:latin typeface="Montserrat" panose="00000500000000000000" pitchFamily="2" charset="0"/>
              </a:rPr>
              <a:t>, M. C., Goddek, S., </a:t>
            </a:r>
            <a:r>
              <a:rPr lang="de-DE" sz="1400" b="0" i="0" u="none" strike="noStrike" err="1">
                <a:solidFill>
                  <a:srgbClr val="000000"/>
                </a:solidFill>
                <a:effectLst/>
                <a:latin typeface="Montserrat" panose="00000500000000000000" pitchFamily="2" charset="0"/>
              </a:rPr>
              <a:t>Keesman</a:t>
            </a:r>
            <a:r>
              <a:rPr lang="de-DE" sz="1400" b="0" i="0" u="none" strike="noStrike">
                <a:solidFill>
                  <a:srgbClr val="000000"/>
                </a:solidFill>
                <a:effectLst/>
                <a:latin typeface="Montserrat" panose="00000500000000000000" pitchFamily="2" charset="0"/>
              </a:rPr>
              <a:t>, K. J., </a:t>
            </a:r>
            <a:r>
              <a:rPr lang="de-DE" sz="1400" b="0" i="0" u="none" strike="noStrike" err="1">
                <a:solidFill>
                  <a:srgbClr val="000000"/>
                </a:solidFill>
                <a:effectLst/>
                <a:latin typeface="Montserrat" panose="00000500000000000000" pitchFamily="2" charset="0"/>
              </a:rPr>
              <a:t>Baganz</a:t>
            </a:r>
            <a:r>
              <a:rPr lang="de-DE" sz="1400" b="0" i="0" u="none" strike="noStrike">
                <a:solidFill>
                  <a:srgbClr val="000000"/>
                </a:solidFill>
                <a:effectLst/>
                <a:latin typeface="Montserrat" panose="00000500000000000000" pitchFamily="2" charset="0"/>
              </a:rPr>
              <a:t>, D., </a:t>
            </a:r>
            <a:r>
              <a:rPr lang="de-DE" sz="1400" b="0" i="0" u="none" strike="noStrike" err="1">
                <a:solidFill>
                  <a:srgbClr val="000000"/>
                </a:solidFill>
                <a:effectLst/>
                <a:latin typeface="Montserrat" panose="00000500000000000000" pitchFamily="2" charset="0"/>
              </a:rPr>
              <a:t>Staaks</a:t>
            </a:r>
            <a:r>
              <a:rPr lang="de-DE" sz="1400" b="0" i="0" u="none" strike="noStrike">
                <a:solidFill>
                  <a:srgbClr val="000000"/>
                </a:solidFill>
                <a:effectLst/>
                <a:latin typeface="Montserrat" panose="00000500000000000000" pitchFamily="2" charset="0"/>
              </a:rPr>
              <a:t>, G., Shaw, C., Lohrberg, F., &amp; </a:t>
            </a:r>
            <a:r>
              <a:rPr lang="de-DE" sz="1400" b="0" i="0" u="none" strike="noStrike" err="1">
                <a:solidFill>
                  <a:srgbClr val="000000"/>
                </a:solidFill>
                <a:effectLst/>
                <a:latin typeface="Montserrat" panose="00000500000000000000" pitchFamily="2" charset="0"/>
              </a:rPr>
              <a:t>Kloas</a:t>
            </a:r>
            <a:r>
              <a:rPr lang="de-DE" sz="1400" b="0" i="0" u="none" strike="noStrike">
                <a:solidFill>
                  <a:srgbClr val="000000"/>
                </a:solidFill>
                <a:effectLst/>
                <a:latin typeface="Montserrat" panose="00000500000000000000" pitchFamily="2" charset="0"/>
              </a:rPr>
              <a:t>, W. (2022). </a:t>
            </a:r>
            <a:r>
              <a:rPr lang="de-DE" sz="1400" b="0" i="1" u="none" strike="noStrike">
                <a:solidFill>
                  <a:srgbClr val="000000"/>
                </a:solidFill>
                <a:effectLst/>
                <a:latin typeface="Montserrat" panose="00000500000000000000" pitchFamily="2" charset="0"/>
              </a:rPr>
              <a:t>The </a:t>
            </a:r>
            <a:r>
              <a:rPr lang="de-DE" sz="1400" b="0" i="1" u="none" strike="noStrike" err="1">
                <a:solidFill>
                  <a:srgbClr val="000000"/>
                </a:solidFill>
                <a:effectLst/>
                <a:latin typeface="Montserrat" panose="00000500000000000000" pitchFamily="2" charset="0"/>
              </a:rPr>
              <a:t>aquaponic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principle</a:t>
            </a:r>
            <a:r>
              <a:rPr lang="de-DE" sz="1400" b="0" i="1" u="none" strike="noStrike">
                <a:solidFill>
                  <a:srgbClr val="000000"/>
                </a:solidFill>
                <a:effectLst/>
                <a:latin typeface="Montserrat" panose="00000500000000000000" pitchFamily="2" charset="0"/>
              </a:rPr>
              <a:t>—</a:t>
            </a:r>
            <a:r>
              <a:rPr lang="de-DE" sz="1400" b="0" i="1" u="none" strike="noStrike" err="1">
                <a:solidFill>
                  <a:srgbClr val="000000"/>
                </a:solidFill>
                <a:effectLst/>
                <a:latin typeface="Montserrat" panose="00000500000000000000" pitchFamily="2" charset="0"/>
              </a:rPr>
              <a:t>It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is</a:t>
            </a:r>
            <a:r>
              <a:rPr lang="de-DE" sz="1400" b="0" i="1" u="none" strike="noStrike">
                <a:solidFill>
                  <a:srgbClr val="000000"/>
                </a:solidFill>
                <a:effectLst/>
                <a:latin typeface="Montserrat" panose="00000500000000000000" pitchFamily="2" charset="0"/>
              </a:rPr>
              <a:t> all </a:t>
            </a:r>
            <a:r>
              <a:rPr lang="de-DE" sz="1400" b="0" i="1" u="none" strike="noStrike" err="1">
                <a:solidFill>
                  <a:srgbClr val="000000"/>
                </a:solidFill>
                <a:effectLst/>
                <a:latin typeface="Montserrat" panose="00000500000000000000" pitchFamily="2" charset="0"/>
              </a:rPr>
              <a:t>about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coupling</a:t>
            </a:r>
            <a:r>
              <a:rPr lang="de-DE" sz="1400" b="0" i="1" u="none" strike="noStrike">
                <a:solidFill>
                  <a:srgbClr val="000000"/>
                </a:solidFill>
                <a:effectLst/>
                <a:latin typeface="Montserrat" panose="00000500000000000000" pitchFamily="2" charset="0"/>
              </a:rPr>
              <a:t>. Reviews in </a:t>
            </a:r>
            <a:r>
              <a:rPr lang="de-DE" sz="1400" b="0" i="1" u="none" strike="noStrike" err="1">
                <a:solidFill>
                  <a:srgbClr val="000000"/>
                </a:solidFill>
                <a:effectLst/>
                <a:latin typeface="Montserrat" panose="00000500000000000000" pitchFamily="2" charset="0"/>
              </a:rPr>
              <a:t>Aquaculture</a:t>
            </a:r>
            <a:r>
              <a:rPr lang="de-DE" sz="1400" b="0" i="0" u="none" strike="noStrike">
                <a:solidFill>
                  <a:srgbClr val="000000"/>
                </a:solidFill>
                <a:effectLst/>
                <a:latin typeface="Montserrat" panose="00000500000000000000" pitchFamily="2" charset="0"/>
              </a:rPr>
              <a:t>, 14(1), 252–264.</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https://doi.org/10.1111/raq.12596</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Behrendt, G., &amp; Häring, A. M. (2020). </a:t>
            </a:r>
            <a:r>
              <a:rPr lang="de-DE" sz="1400" b="0" i="1" u="none" strike="noStrike">
                <a:solidFill>
                  <a:srgbClr val="000000"/>
                </a:solidFill>
                <a:effectLst/>
                <a:latin typeface="Montserrat" panose="00000500000000000000" pitchFamily="2" charset="0"/>
              </a:rPr>
              <a:t>Crowdfunding – Finanzierungsalternative und Marketinginstrument für eine nachhaltige Land- und Lebensmittelwirtschaft?</a:t>
            </a:r>
            <a:r>
              <a:rPr lang="de-DE" sz="1400" b="0" i="0" u="none" strike="noStrike">
                <a:solidFill>
                  <a:srgbClr val="000000"/>
                </a:solidFill>
                <a:effectLst/>
                <a:latin typeface="Montserrat" panose="00000500000000000000" pitchFamily="2" charset="0"/>
              </a:rPr>
              <a:t> In Hochschule für nachhaltige Entwicklung Eberswalde (Hrsg.): Schriften zu den Wirtschafts- und Sozialwissenschaften der Land- und Lebensmittelwirtschaft, 2020/1.</a:t>
            </a:r>
            <a:r>
              <a:rPr lang="de-DE" sz="1400" b="0" i="0" u="none" strike="noStrike">
                <a:solidFill>
                  <a:srgbClr val="000000"/>
                </a:solidFill>
                <a:effectLst/>
                <a:latin typeface="Montserrat" panose="00000500000000000000" pitchFamily="2" charset="0"/>
                <a:hlinkClick r:id="rId7"/>
              </a:rPr>
              <a:t> </a:t>
            </a:r>
            <a:r>
              <a:rPr lang="de-DE" sz="1400" b="0" i="0" u="sng" strike="noStrike">
                <a:solidFill>
                  <a:srgbClr val="1155CC"/>
                </a:solidFill>
                <a:effectLst/>
                <a:latin typeface="Montserrat" panose="00000500000000000000" pitchFamily="2" charset="0"/>
                <a:hlinkClick r:id="rId7"/>
              </a:rPr>
              <a:t>https://opus4.kobv.de/opus4-hnee/frontdoor/index/index/docId/13</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BioBoden</a:t>
            </a:r>
            <a:r>
              <a:rPr lang="de-DE" sz="1400" b="0" i="0" u="none" strike="noStrike">
                <a:solidFill>
                  <a:srgbClr val="000000"/>
                </a:solidFill>
                <a:effectLst/>
                <a:latin typeface="Montserrat" panose="00000500000000000000" pitchFamily="2" charset="0"/>
              </a:rPr>
              <a:t> Genossenschaft (2018): </a:t>
            </a:r>
            <a:r>
              <a:rPr lang="de-DE" sz="1400" b="0" i="1" u="none" strike="noStrike">
                <a:solidFill>
                  <a:srgbClr val="000000"/>
                </a:solidFill>
                <a:effectLst/>
                <a:latin typeface="Montserrat" panose="00000500000000000000" pitchFamily="2" charset="0"/>
              </a:rPr>
              <a:t>Mit Hilfe aller die Zukunft gestalten</a:t>
            </a:r>
            <a:r>
              <a:rPr lang="de-DE" sz="1400" b="0" i="0" u="none" strike="noStrike">
                <a:solidFill>
                  <a:srgbClr val="000000"/>
                </a:solidFill>
                <a:effectLst/>
                <a:latin typeface="Montserrat" panose="00000500000000000000" pitchFamily="2" charset="0"/>
              </a:rPr>
              <a:t>. Web, 23.06.2018.</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bioboden.de/</a:t>
            </a:r>
            <a:r>
              <a:rPr lang="de-DE" sz="1400" b="0" i="0" u="sng" strike="noStrike" err="1">
                <a:solidFill>
                  <a:srgbClr val="1155CC"/>
                </a:solidFill>
                <a:effectLst/>
                <a:latin typeface="Montserrat" panose="00000500000000000000" pitchFamily="2" charset="0"/>
                <a:hlinkClick r:id="rId8"/>
              </a:rPr>
              <a:t>aufgabe</a:t>
            </a:r>
            <a:r>
              <a:rPr lang="de-DE" sz="1400" b="0" i="0" u="sng" strike="noStrike">
                <a:solidFill>
                  <a:srgbClr val="1155CC"/>
                </a:solidFill>
                <a:effectLst/>
                <a:latin typeface="Montserrat" panose="00000500000000000000" pitchFamily="2" charset="0"/>
                <a:hlinkClick r:id="rId8"/>
              </a:rPr>
              <a:t>/unser-weg/</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BioFinanz</a:t>
            </a:r>
            <a:r>
              <a:rPr lang="de-DE" sz="1400" b="0" i="0" u="none" strike="noStrike">
                <a:solidFill>
                  <a:srgbClr val="000000"/>
                </a:solidFill>
                <a:effectLst/>
                <a:latin typeface="Montserrat" panose="00000500000000000000" pitchFamily="2" charset="0"/>
              </a:rPr>
              <a:t>. (o. J.). </a:t>
            </a:r>
            <a:r>
              <a:rPr lang="de-DE" sz="1400" b="0" i="1" u="none" strike="noStrike">
                <a:solidFill>
                  <a:srgbClr val="000000"/>
                </a:solidFill>
                <a:effectLst/>
                <a:latin typeface="Montserrat" panose="00000500000000000000" pitchFamily="2" charset="0"/>
              </a:rPr>
              <a:t>Alternative Finanzierungsformen entlang der Wertschöpfungskette für ökologische Lebensmittel.</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BioNica</a:t>
            </a:r>
            <a:r>
              <a:rPr lang="de-DE" sz="1400" b="0" i="0" u="none" strike="noStrike">
                <a:solidFill>
                  <a:srgbClr val="000000"/>
                </a:solidFill>
                <a:effectLst/>
                <a:latin typeface="Montserrat" panose="00000500000000000000" pitchFamily="2" charset="0"/>
              </a:rPr>
              <a:t> – </a:t>
            </a:r>
            <a:r>
              <a:rPr lang="de-DE" sz="1400" b="0" i="0" u="none" strike="noStrike" err="1">
                <a:solidFill>
                  <a:srgbClr val="000000"/>
                </a:solidFill>
                <a:effectLst/>
                <a:latin typeface="Montserrat" panose="00000500000000000000" pitchFamily="2" charset="0"/>
              </a:rPr>
              <a:t>Grow</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the</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Soil</a:t>
            </a:r>
            <a:r>
              <a:rPr lang="de-DE" sz="1400" b="0" i="0" u="none" strike="noStrike">
                <a:solidFill>
                  <a:srgbClr val="000000"/>
                </a:solidFill>
                <a:effectLst/>
                <a:latin typeface="Montserrat" panose="00000500000000000000" pitchFamily="2" charset="0"/>
              </a:rPr>
              <a:t> / Seed Network. (o. J.): </a:t>
            </a:r>
            <a:r>
              <a:rPr lang="de-DE" sz="1400" b="0" i="1" u="none" strike="noStrike">
                <a:solidFill>
                  <a:srgbClr val="000000"/>
                </a:solidFill>
                <a:effectLst/>
                <a:latin typeface="Montserrat" panose="00000500000000000000" pitchFamily="2" charset="0"/>
              </a:rPr>
              <a:t>Best Practices in </a:t>
            </a:r>
            <a:r>
              <a:rPr lang="de-DE" sz="1400" b="0" i="1" u="none" strike="noStrike" err="1">
                <a:solidFill>
                  <a:srgbClr val="000000"/>
                </a:solidFill>
                <a:effectLst/>
                <a:latin typeface="Montserrat" panose="00000500000000000000" pitchFamily="2" charset="0"/>
              </a:rPr>
              <a:t>Sustainable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—Biointensive </a:t>
            </a:r>
            <a:r>
              <a:rPr lang="de-DE" sz="1400" b="0" i="1" u="none" strike="noStrike" err="1">
                <a:solidFill>
                  <a:srgbClr val="000000"/>
                </a:solidFill>
                <a:effectLst/>
                <a:latin typeface="Montserrat" panose="00000500000000000000" pitchFamily="2" charset="0"/>
              </a:rPr>
              <a:t>Agroecology</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Web, 13.10.2019.</a:t>
            </a:r>
            <a:r>
              <a:rPr lang="de-DE" sz="1400" b="0" i="0" u="sng" strike="noStrike">
                <a:solidFill>
                  <a:srgbClr val="1155CC"/>
                </a:solidFill>
                <a:effectLst/>
                <a:latin typeface="Montserrat" panose="00000500000000000000" pitchFamily="2" charset="0"/>
                <a:hlinkClick r:id="rId9"/>
              </a:rPr>
              <a:t> http://bionica.org/</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Biostädte (2023):</a:t>
            </a:r>
            <a:r>
              <a:rPr lang="de-DE" sz="1400" b="0" i="1" u="none" strike="noStrike">
                <a:solidFill>
                  <a:srgbClr val="000000"/>
                </a:solidFill>
                <a:effectLst/>
                <a:latin typeface="Montserrat" panose="00000500000000000000" pitchFamily="2" charset="0"/>
              </a:rPr>
              <a:t> Willkommen! Wir sind Deutschlands Biostädte</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10"/>
              </a:rPr>
              <a:t>https://www.biostaedte.de/ueber-uns</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Blum, W. E. H. (2019). </a:t>
            </a:r>
            <a:r>
              <a:rPr lang="de-DE" sz="1400" b="0" i="1" u="none" strike="noStrike">
                <a:solidFill>
                  <a:srgbClr val="000000"/>
                </a:solidFill>
                <a:effectLst/>
                <a:latin typeface="Montserrat" panose="00000500000000000000" pitchFamily="2" charset="0"/>
              </a:rPr>
              <a:t>Boden und globaler Wandel</a:t>
            </a:r>
            <a:r>
              <a:rPr lang="de-DE" sz="1400" b="0" i="0" u="none" strike="noStrike">
                <a:solidFill>
                  <a:srgbClr val="000000"/>
                </a:solidFill>
                <a:effectLst/>
                <a:latin typeface="Montserrat" panose="00000500000000000000" pitchFamily="2" charset="0"/>
              </a:rPr>
              <a:t>. Springer Berlin Heidelberg.</a:t>
            </a:r>
            <a:r>
              <a:rPr lang="de-DE" sz="1400" b="0" i="0" u="none" strike="noStrike">
                <a:solidFill>
                  <a:srgbClr val="000000"/>
                </a:solidFill>
                <a:effectLst/>
                <a:latin typeface="Montserrat" panose="00000500000000000000" pitchFamily="2" charset="0"/>
                <a:hlinkClick r:id="rId11"/>
              </a:rPr>
              <a:t> </a:t>
            </a:r>
            <a:r>
              <a:rPr lang="de-DE" sz="1400" b="0" i="0" u="sng" strike="noStrike">
                <a:solidFill>
                  <a:srgbClr val="1155CC"/>
                </a:solidFill>
                <a:effectLst/>
                <a:latin typeface="Montserrat" panose="00000500000000000000" pitchFamily="2" charset="0"/>
                <a:hlinkClick r:id="rId11"/>
              </a:rPr>
              <a:t>https://doi.org/10.1007/978-3-662-59742-2</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BMEL. (2021). </a:t>
            </a:r>
            <a:r>
              <a:rPr lang="de-DE" sz="1400" b="0" i="1" u="none" strike="noStrike">
                <a:solidFill>
                  <a:srgbClr val="000000"/>
                </a:solidFill>
                <a:effectLst/>
                <a:latin typeface="Montserrat" panose="00000500000000000000" pitchFamily="2" charset="0"/>
              </a:rPr>
              <a:t>Ackerbaustrategie 2035. Perspektiven für einen produktiven und vielfältigen Pflanzenbau.</a:t>
            </a:r>
            <a:r>
              <a:rPr lang="de-DE" sz="1400" b="0" i="0" u="none" strike="noStrike">
                <a:solidFill>
                  <a:srgbClr val="000000"/>
                </a:solidFill>
                <a:effectLst/>
                <a:latin typeface="Montserrat" panose="00000500000000000000" pitchFamily="2" charset="0"/>
              </a:rPr>
              <a:t> Bundesministerium für Ernährung und Landwirtschaft (BMEL).</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Bundesanstalt für Landwirtschaft und Ernährung (BLE), Projektgruppe Ökolandbau (2020):</a:t>
            </a:r>
            <a:r>
              <a:rPr lang="de-DE" sz="1400" b="0" i="1" u="none" strike="noStrike">
                <a:solidFill>
                  <a:srgbClr val="000000"/>
                </a:solidFill>
                <a:effectLst/>
                <a:latin typeface="Montserrat" panose="00000500000000000000" pitchFamily="2" charset="0"/>
              </a:rPr>
              <a:t> Mit Patenschaften Biobetriebe unterstützen.</a:t>
            </a:r>
            <a:r>
              <a:rPr lang="de-DE" sz="1400" b="0" i="0" u="none" strike="noStrike">
                <a:solidFill>
                  <a:srgbClr val="000000"/>
                </a:solidFill>
                <a:effectLst/>
                <a:latin typeface="Montserrat" panose="00000500000000000000" pitchFamily="2" charset="0"/>
              </a:rPr>
              <a:t> Web, 09.04.2020.</a:t>
            </a:r>
            <a:r>
              <a:rPr lang="de-DE" sz="1400" b="0" i="0" u="none" strike="noStrike">
                <a:solidFill>
                  <a:srgbClr val="000000"/>
                </a:solidFill>
                <a:effectLst/>
                <a:latin typeface="Montserrat" panose="00000500000000000000" pitchFamily="2" charset="0"/>
                <a:hlinkClick r:id="rId12"/>
              </a:rPr>
              <a:t> </a:t>
            </a:r>
            <a:r>
              <a:rPr lang="de-DE" sz="1400" b="0" i="0" u="sng" strike="noStrike">
                <a:solidFill>
                  <a:srgbClr val="1155CC"/>
                </a:solidFill>
                <a:effectLst/>
                <a:latin typeface="Montserrat" panose="00000500000000000000" pitchFamily="2" charset="0"/>
                <a:hlinkClick r:id="rId13"/>
              </a:rPr>
              <a:t>www.oekolandbau.de/bio-im-alltag/bio-erleben/aktiv-werden/bio-patenschaften/</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Ciaian</a:t>
            </a:r>
            <a:r>
              <a:rPr lang="de-DE" sz="1400" b="0" i="0" u="none" strike="noStrike">
                <a:solidFill>
                  <a:srgbClr val="000000"/>
                </a:solidFill>
                <a:effectLst/>
                <a:latin typeface="Montserrat" panose="00000500000000000000" pitchFamily="2" charset="0"/>
              </a:rPr>
              <a:t>, P., </a:t>
            </a:r>
            <a:r>
              <a:rPr lang="de-DE" sz="1400" b="0" i="0" u="none" strike="noStrike" err="1">
                <a:solidFill>
                  <a:srgbClr val="000000"/>
                </a:solidFill>
                <a:effectLst/>
                <a:latin typeface="Montserrat" panose="00000500000000000000" pitchFamily="2" charset="0"/>
              </a:rPr>
              <a:t>Kancs</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d’Artis</a:t>
            </a:r>
            <a:r>
              <a:rPr lang="de-DE" sz="1400" b="0" i="0" u="none" strike="noStrike">
                <a:solidFill>
                  <a:srgbClr val="000000"/>
                </a:solidFill>
                <a:effectLst/>
                <a:latin typeface="Montserrat" panose="00000500000000000000" pitchFamily="2" charset="0"/>
              </a:rPr>
              <a:t>, &amp; </a:t>
            </a:r>
            <a:r>
              <a:rPr lang="de-DE" sz="1400" b="0" i="0" u="none" strike="noStrike" err="1">
                <a:solidFill>
                  <a:srgbClr val="000000"/>
                </a:solidFill>
                <a:effectLst/>
                <a:latin typeface="Montserrat" panose="00000500000000000000" pitchFamily="2" charset="0"/>
              </a:rPr>
              <a:t>Swinnen</a:t>
            </a:r>
            <a:r>
              <a:rPr lang="de-DE" sz="1400" b="0" i="0" u="none" strike="noStrike">
                <a:solidFill>
                  <a:srgbClr val="000000"/>
                </a:solidFill>
                <a:effectLst/>
                <a:latin typeface="Montserrat" panose="00000500000000000000" pitchFamily="2" charset="0"/>
              </a:rPr>
              <a:t>, J. F. M. (2010). </a:t>
            </a:r>
            <a:r>
              <a:rPr lang="de-DE" sz="1400" b="0" i="1" u="none" strike="noStrike">
                <a:solidFill>
                  <a:srgbClr val="000000"/>
                </a:solidFill>
                <a:effectLst/>
                <a:latin typeface="Montserrat" panose="00000500000000000000" pitchFamily="2" charset="0"/>
              </a:rPr>
              <a:t>EU Land </a:t>
            </a:r>
            <a:r>
              <a:rPr lang="de-DE" sz="1400" b="0" i="1" u="none" strike="noStrike" err="1">
                <a:solidFill>
                  <a:srgbClr val="000000"/>
                </a:solidFill>
                <a:effectLst/>
                <a:latin typeface="Montserrat" panose="00000500000000000000" pitchFamily="2" charset="0"/>
              </a:rPr>
              <a:t>Markets</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Common </a:t>
            </a:r>
            <a:r>
              <a:rPr lang="de-DE" sz="1400" b="0" i="1" u="none" strike="noStrike" err="1">
                <a:solidFill>
                  <a:srgbClr val="000000"/>
                </a:solidFill>
                <a:effectLst/>
                <a:latin typeface="Montserrat" panose="00000500000000000000" pitchFamily="2" charset="0"/>
              </a:rPr>
              <a:t>Agricultural</a:t>
            </a:r>
            <a:r>
              <a:rPr lang="de-DE" sz="1400" b="0" i="1" u="none" strike="noStrike">
                <a:solidFill>
                  <a:srgbClr val="000000"/>
                </a:solidFill>
                <a:effectLst/>
                <a:latin typeface="Montserrat" panose="00000500000000000000" pitchFamily="2" charset="0"/>
              </a:rPr>
              <a:t> Policy.</a:t>
            </a:r>
            <a:r>
              <a:rPr lang="de-DE" sz="1400" b="0" i="1" u="none" strike="noStrike">
                <a:solidFill>
                  <a:srgbClr val="000000"/>
                </a:solidFill>
                <a:effectLst/>
                <a:latin typeface="Montserrat" panose="00000500000000000000" pitchFamily="2" charset="0"/>
                <a:hlinkClick r:id="rId14"/>
              </a:rPr>
              <a:t> </a:t>
            </a:r>
            <a:r>
              <a:rPr lang="de-DE" sz="1400" b="0" i="0" u="sng" strike="noStrike">
                <a:solidFill>
                  <a:srgbClr val="1155CC"/>
                </a:solidFill>
                <a:effectLst/>
                <a:latin typeface="Montserrat" panose="00000500000000000000" pitchFamily="2" charset="0"/>
                <a:hlinkClick r:id="rId14"/>
              </a:rPr>
              <a:t>https://www.ceps.eu/ceps-publications/eu-land-markets-and-common-agricultural-policy/</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Cook, E. (2020).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forestry</a:t>
            </a:r>
            <a:r>
              <a:rPr lang="de-DE" sz="1400" b="0" i="1" u="none" strike="noStrike">
                <a:solidFill>
                  <a:srgbClr val="000000"/>
                </a:solidFill>
                <a:effectLst/>
                <a:latin typeface="Montserrat" panose="00000500000000000000" pitchFamily="2" charset="0"/>
              </a:rPr>
              <a:t> and </a:t>
            </a:r>
            <a:r>
              <a:rPr lang="de-DE" sz="1400" b="0" i="1" u="none" strike="noStrike" err="1">
                <a:solidFill>
                  <a:srgbClr val="000000"/>
                </a:solidFill>
                <a:effectLst/>
                <a:latin typeface="Montserrat" panose="00000500000000000000" pitchFamily="2" charset="0"/>
              </a:rPr>
              <a:t>fishery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statistics</a:t>
            </a:r>
            <a:r>
              <a:rPr lang="de-DE" sz="1400" b="0" i="1" u="none" strike="noStrike">
                <a:solidFill>
                  <a:srgbClr val="000000"/>
                </a:solidFill>
                <a:effectLst/>
                <a:latin typeface="Montserrat" panose="00000500000000000000" pitchFamily="2" charset="0"/>
              </a:rPr>
              <a:t> — 2020 </a:t>
            </a:r>
            <a:r>
              <a:rPr lang="de-DE" sz="1400" b="0" i="1" u="none" strike="noStrike" err="1">
                <a:solidFill>
                  <a:srgbClr val="000000"/>
                </a:solidFill>
                <a:effectLst/>
                <a:latin typeface="Montserrat" panose="00000500000000000000" pitchFamily="2" charset="0"/>
              </a:rPr>
              <a:t>edition</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European Union.</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De </a:t>
            </a:r>
            <a:r>
              <a:rPr lang="de-DE" sz="1400" b="0" i="0" u="none" strike="noStrike" err="1">
                <a:solidFill>
                  <a:srgbClr val="000000"/>
                </a:solidFill>
                <a:effectLst/>
                <a:latin typeface="Montserrat" panose="00000500000000000000" pitchFamily="2" charset="0"/>
              </a:rPr>
              <a:t>Carné</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Carnavalet</a:t>
            </a:r>
            <a:r>
              <a:rPr lang="de-DE" sz="1400" b="0" i="0" u="none" strike="noStrike">
                <a:solidFill>
                  <a:srgbClr val="000000"/>
                </a:solidFill>
                <a:effectLst/>
                <a:latin typeface="Montserrat" panose="00000500000000000000" pitchFamily="2" charset="0"/>
              </a:rPr>
              <a:t>, C. (2018): </a:t>
            </a:r>
            <a:r>
              <a:rPr lang="de-DE" sz="1400" b="0" i="1" u="none" strike="noStrike" err="1">
                <a:solidFill>
                  <a:srgbClr val="000000"/>
                </a:solidFill>
                <a:effectLst/>
                <a:latin typeface="Montserrat" panose="00000500000000000000" pitchFamily="2" charset="0"/>
              </a:rPr>
              <a:t>Agriculture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filières</a:t>
            </a:r>
            <a:r>
              <a:rPr lang="de-DE" sz="1400" b="0" i="1" u="none" strike="noStrike">
                <a:solidFill>
                  <a:srgbClr val="000000"/>
                </a:solidFill>
                <a:effectLst/>
                <a:latin typeface="Montserrat" panose="00000500000000000000" pitchFamily="2" charset="0"/>
              </a:rPr>
              <a:t> et </a:t>
            </a:r>
            <a:r>
              <a:rPr lang="de-DE" sz="1400" b="0" i="1" u="none" strike="noStrike" err="1">
                <a:solidFill>
                  <a:srgbClr val="000000"/>
                </a:solidFill>
                <a:effectLst/>
                <a:latin typeface="Montserrat" panose="00000500000000000000" pitchFamily="2" charset="0"/>
              </a:rPr>
              <a:t>sécurité</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alimentaire</a:t>
            </a: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2350698" y="2564702"/>
            <a:ext cx="12344400" cy="7294305"/>
          </a:xfrm>
          <a:prstGeom prst="rect">
            <a:avLst/>
          </a:prstGeom>
        </p:spPr>
        <p:txBody>
          <a:bodyPr wrap="square" lIns="0" tIns="0" rIns="0" bIns="0" rtlCol="0" anchor="t">
            <a:spAutoFit/>
          </a:bodyPr>
          <a:lstStyle/>
          <a:p>
            <a:pPr rtl="0">
              <a:spcBef>
                <a:spcPts val="0"/>
              </a:spcBef>
              <a:spcAft>
                <a:spcPts val="1200"/>
              </a:spcAft>
            </a:pPr>
            <a:r>
              <a:rPr lang="de-DE" sz="1400" b="0" i="0" u="none" strike="noStrike">
                <a:solidFill>
                  <a:srgbClr val="000000"/>
                </a:solidFill>
                <a:effectLst/>
                <a:latin typeface="Montserrat" panose="00000500000000000000" pitchFamily="2" charset="0"/>
              </a:rPr>
              <a:t>Maier-Sohn, K. (2018): </a:t>
            </a:r>
            <a:r>
              <a:rPr lang="de-DE" sz="1400" b="0" i="1" u="none" strike="noStrike" err="1">
                <a:solidFill>
                  <a:srgbClr val="000000"/>
                </a:solidFill>
                <a:effectLst/>
                <a:latin typeface="Montserrat" panose="00000500000000000000" pitchFamily="2" charset="0"/>
              </a:rPr>
              <a:t>Vertical</a:t>
            </a:r>
            <a:r>
              <a:rPr lang="de-DE" sz="1400" b="0" i="1" u="none" strike="noStrike">
                <a:solidFill>
                  <a:srgbClr val="000000"/>
                </a:solidFill>
                <a:effectLst/>
                <a:latin typeface="Montserrat" panose="00000500000000000000" pitchFamily="2" charset="0"/>
              </a:rPr>
              <a:t> Farming.</a:t>
            </a:r>
            <a:r>
              <a:rPr lang="de-DE" sz="1400" b="0" i="0" u="none" strike="noStrike">
                <a:solidFill>
                  <a:srgbClr val="000000"/>
                </a:solidFill>
                <a:effectLst/>
                <a:latin typeface="Montserrat" panose="00000500000000000000" pitchFamily="2" charset="0"/>
              </a:rPr>
              <a:t> Web, 18.07.2023. </a:t>
            </a:r>
            <a:r>
              <a:rPr lang="de-DE" sz="1400" b="0" i="0" u="sng" strike="noStrike">
                <a:solidFill>
                  <a:srgbClr val="1155CC"/>
                </a:solidFill>
                <a:effectLst/>
                <a:latin typeface="Montserrat" panose="00000500000000000000" pitchFamily="2" charset="0"/>
                <a:hlinkClick r:id="rId6"/>
              </a:rPr>
              <a:t>www.wir-ernten-was-wir-saeen.de/vertical-farming</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Marey</a:t>
            </a:r>
            <a:r>
              <a:rPr lang="de-DE" sz="1400" b="0" i="0" u="none" strike="noStrike">
                <a:solidFill>
                  <a:srgbClr val="000000"/>
                </a:solidFill>
                <a:effectLst/>
                <a:latin typeface="Montserrat" panose="00000500000000000000" pitchFamily="2" charset="0"/>
              </a:rPr>
              <a:t>-Pérez, M., Díaz-Varela, E., &amp; Calvo-González, A. (2015).</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Does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higher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owner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participation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increase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conflicts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over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common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land</a:t>
            </a:r>
            <a:r>
              <a:rPr lang="de-DE" sz="1400" b="0" i="1" u="none" strike="noStrike">
                <a:solidFill>
                  <a:srgbClr val="000000"/>
                </a:solidFill>
                <a:effectLst/>
                <a:latin typeface="Montserrat" panose="00000500000000000000" pitchFamily="2" charset="0"/>
              </a:rPr>
              <a:t>? An </a:t>
            </a:r>
            <a:r>
              <a:rPr lang="de-DE" sz="1400" b="0" i="1" u="none" strike="noStrike" err="1">
                <a:solidFill>
                  <a:srgbClr val="000000"/>
                </a:solidFill>
                <a:effectLst/>
                <a:latin typeface="Montserrat" panose="00000500000000000000" pitchFamily="2" charset="0"/>
              </a:rPr>
              <a:t>analysis</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communal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forests</a:t>
            </a:r>
            <a:r>
              <a:rPr lang="de-DE" sz="1400" b="0" i="1" u="none" strike="noStrike">
                <a:solidFill>
                  <a:srgbClr val="000000"/>
                </a:solidFill>
                <a:effectLst/>
                <a:latin typeface="Montserrat" panose="00000500000000000000" pitchFamily="2" charset="0"/>
              </a:rPr>
              <a:t> in Galicia (Spain). </a:t>
            </a:r>
            <a:r>
              <a:rPr lang="de-DE" sz="1400" b="0" i="0" u="none" strike="noStrike" err="1">
                <a:solidFill>
                  <a:srgbClr val="000000"/>
                </a:solidFill>
                <a:effectLst/>
                <a:latin typeface="Montserrat" panose="00000500000000000000" pitchFamily="2" charset="0"/>
              </a:rPr>
              <a:t>IForest</a:t>
            </a:r>
            <a:r>
              <a:rPr lang="de-DE" sz="1400" b="0" i="0" u="none" strike="noStrike">
                <a:solidFill>
                  <a:srgbClr val="000000"/>
                </a:solidFill>
                <a:effectLst/>
                <a:latin typeface="Montserrat" panose="00000500000000000000" pitchFamily="2" charset="0"/>
              </a:rPr>
              <a:t> - </a:t>
            </a:r>
            <a:r>
              <a:rPr lang="de-DE" sz="1400" b="0" i="0" u="none" strike="noStrike" err="1">
                <a:solidFill>
                  <a:srgbClr val="000000"/>
                </a:solidFill>
                <a:effectLst/>
                <a:latin typeface="Montserrat" panose="00000500000000000000" pitchFamily="2" charset="0"/>
              </a:rPr>
              <a:t>Biogeosciences</a:t>
            </a:r>
            <a:r>
              <a:rPr lang="de-DE" sz="1400" b="0" i="0" u="none" strike="noStrike">
                <a:solidFill>
                  <a:srgbClr val="000000"/>
                </a:solidFill>
                <a:effectLst/>
                <a:latin typeface="Montserrat" panose="00000500000000000000" pitchFamily="2" charset="0"/>
              </a:rPr>
              <a:t> and </a:t>
            </a:r>
            <a:r>
              <a:rPr lang="de-DE" sz="1400" b="0" i="0" u="none" strike="noStrike" err="1">
                <a:solidFill>
                  <a:srgbClr val="000000"/>
                </a:solidFill>
                <a:effectLst/>
                <a:latin typeface="Montserrat" panose="00000500000000000000" pitchFamily="2" charset="0"/>
              </a:rPr>
              <a:t>Forestry</a:t>
            </a:r>
            <a:r>
              <a:rPr lang="de-DE" sz="1400" b="0" i="0" u="none" strike="noStrike">
                <a:solidFill>
                  <a:srgbClr val="000000"/>
                </a:solidFill>
                <a:effectLst/>
                <a:latin typeface="Montserrat" panose="00000500000000000000" pitchFamily="2" charset="0"/>
              </a:rPr>
              <a:t>, 8(4), 533–543.</a:t>
            </a:r>
            <a:r>
              <a:rPr lang="de-DE" sz="1400" b="0" i="0" u="none" strike="noStrike">
                <a:solidFill>
                  <a:srgbClr val="000000"/>
                </a:solidFill>
                <a:effectLst/>
                <a:latin typeface="Montserrat" panose="00000500000000000000" pitchFamily="2" charset="0"/>
                <a:hlinkClick r:id="rId7"/>
              </a:rPr>
              <a:t> </a:t>
            </a:r>
            <a:r>
              <a:rPr lang="de-DE" sz="1400" b="0" i="0" u="sng" strike="noStrike">
                <a:solidFill>
                  <a:srgbClr val="1155CC"/>
                </a:solidFill>
                <a:effectLst/>
                <a:latin typeface="Montserrat" panose="00000500000000000000" pitchFamily="2" charset="0"/>
                <a:hlinkClick r:id="rId7"/>
              </a:rPr>
              <a:t>https://doi.org/10.3832/ifor1060-008</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a:rPr>
              <a:t>Müller, C. (2011). </a:t>
            </a:r>
            <a:r>
              <a:rPr lang="de-DE" sz="1400" i="1">
                <a:solidFill>
                  <a:srgbClr val="000000"/>
                </a:solidFill>
                <a:latin typeface="Montserrat"/>
              </a:rPr>
              <a:t>Guerilla</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Gardening</a:t>
            </a:r>
            <a:r>
              <a:rPr lang="de-DE" sz="1400" b="0" i="1" u="none" strike="noStrike">
                <a:solidFill>
                  <a:srgbClr val="000000"/>
                </a:solidFill>
                <a:effectLst/>
                <a:latin typeface="Montserrat"/>
              </a:rPr>
              <a:t> und andere Strategien der Aneignung des städtischen Raums.</a:t>
            </a:r>
            <a:r>
              <a:rPr lang="de-DE" sz="1400" b="0" i="0" u="none" strike="noStrike">
                <a:solidFill>
                  <a:srgbClr val="000000"/>
                </a:solidFill>
                <a:effectLst/>
                <a:latin typeface="Montserrat"/>
              </a:rPr>
              <a:t> In M. Bergmann &amp; B. Lange (Hrsg.), Eigensinnige Geographien: Städtische Raumaneignungen als Ausdruck gesellschaftlicher Teilhabe (S. 281–288). VS Verlag für Sozialwissenschaften.</a:t>
            </a:r>
            <a:r>
              <a:rPr lang="de-DE" sz="1400" b="0" i="0" u="none" strike="noStrike">
                <a:solidFill>
                  <a:srgbClr val="000000"/>
                </a:solidFill>
                <a:effectLst/>
                <a:latin typeface="Montserrat"/>
                <a:hlinkClick r:id="rId8"/>
              </a:rPr>
              <a:t> </a:t>
            </a:r>
            <a:r>
              <a:rPr lang="de-DE" sz="1400" b="0" i="0" u="sng" strike="noStrike">
                <a:solidFill>
                  <a:srgbClr val="1155CC"/>
                </a:solidFill>
                <a:effectLst/>
                <a:latin typeface="Montserrat"/>
                <a:hlinkClick r:id="rId8"/>
              </a:rPr>
              <a:t>https://doi.org/10.1007/978-3-531-93176-0_14</a:t>
            </a:r>
            <a:endParaRPr lang="de-DE" sz="1400">
              <a:effectLst/>
              <a:latin typeface="Montserrat"/>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Ökonauten</a:t>
            </a:r>
            <a:r>
              <a:rPr lang="de-DE" sz="1400" b="0" i="0" u="none" strike="noStrike">
                <a:solidFill>
                  <a:srgbClr val="000000"/>
                </a:solidFill>
                <a:effectLst/>
                <a:latin typeface="Montserrat" panose="00000500000000000000" pitchFamily="2" charset="0"/>
              </a:rPr>
              <a:t> EG (2018): </a:t>
            </a:r>
            <a:r>
              <a:rPr lang="de-DE" sz="1400" b="0" i="1" u="none" strike="noStrike">
                <a:solidFill>
                  <a:srgbClr val="000000"/>
                </a:solidFill>
                <a:effectLst/>
                <a:latin typeface="Montserrat" panose="00000500000000000000" pitchFamily="2" charset="0"/>
              </a:rPr>
              <a:t>Über uns.</a:t>
            </a:r>
            <a:r>
              <a:rPr lang="de-DE" sz="1400" b="0" i="0" u="none" strike="noStrike">
                <a:solidFill>
                  <a:srgbClr val="000000"/>
                </a:solidFill>
                <a:effectLst/>
                <a:latin typeface="Montserrat" panose="00000500000000000000" pitchFamily="2" charset="0"/>
              </a:rPr>
              <a:t> Web, 23.06.2018.</a:t>
            </a:r>
            <a:r>
              <a:rPr lang="de-DE" sz="1400" b="0" i="0" u="none" strike="noStrike">
                <a:solidFill>
                  <a:srgbClr val="000000"/>
                </a:solidFill>
                <a:effectLst/>
                <a:latin typeface="Montserrat" panose="00000500000000000000" pitchFamily="2" charset="0"/>
                <a:hlinkClick r:id="rId9"/>
              </a:rPr>
              <a:t> </a:t>
            </a:r>
            <a:r>
              <a:rPr lang="de-DE" sz="1400" b="0" i="0" u="sng" strike="noStrike">
                <a:solidFill>
                  <a:srgbClr val="1155CC"/>
                </a:solidFill>
                <a:effectLst/>
                <a:latin typeface="Montserrat" panose="00000500000000000000" pitchFamily="2" charset="0"/>
                <a:hlinkClick r:id="rId9"/>
              </a:rPr>
              <a:t>www.oekonauten-eg.de/ueber-uns/</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Peerenboom</a:t>
            </a:r>
            <a:r>
              <a:rPr lang="de-DE" sz="1400" b="0" i="0" u="none" strike="noStrike">
                <a:solidFill>
                  <a:srgbClr val="000000"/>
                </a:solidFill>
                <a:effectLst/>
                <a:latin typeface="Montserrat" panose="00000500000000000000" pitchFamily="2" charset="0"/>
              </a:rPr>
              <a:t>, N. (2013): </a:t>
            </a:r>
            <a:r>
              <a:rPr lang="de-DE" sz="1400" b="0" i="1" u="none" strike="noStrike">
                <a:solidFill>
                  <a:srgbClr val="000000"/>
                </a:solidFill>
                <a:effectLst/>
                <a:latin typeface="Montserrat" panose="00000500000000000000" pitchFamily="2" charset="0"/>
              </a:rPr>
              <a:t>Hofaktien. Die Rendite ist Käse.</a:t>
            </a:r>
            <a:r>
              <a:rPr lang="de-DE" sz="1400" b="0" i="0" u="none" strike="noStrike">
                <a:solidFill>
                  <a:srgbClr val="000000"/>
                </a:solidFill>
                <a:effectLst/>
                <a:latin typeface="Montserrat" panose="00000500000000000000" pitchFamily="2" charset="0"/>
              </a:rPr>
              <a:t> NDR. Web, 06.06.2018.</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1"/>
              </a:rPr>
              <a:t>www.ndr.de/ratgeber/verbraucher/Hofaktien-Die-Rendite-ist-Kaese,hofaktie101.html</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Perpiña</a:t>
            </a:r>
            <a:r>
              <a:rPr lang="de-DE" sz="1400" b="0" i="0" u="none" strike="noStrike">
                <a:solidFill>
                  <a:srgbClr val="000000"/>
                </a:solidFill>
                <a:effectLst/>
                <a:latin typeface="Montserrat" panose="00000500000000000000" pitchFamily="2" charset="0"/>
              </a:rPr>
              <a:t> Castillo, C., </a:t>
            </a:r>
            <a:r>
              <a:rPr lang="de-DE" sz="1400" b="0" i="0" u="none" strike="noStrike" err="1">
                <a:solidFill>
                  <a:srgbClr val="000000"/>
                </a:solidFill>
                <a:effectLst/>
                <a:latin typeface="Montserrat" panose="00000500000000000000" pitchFamily="2" charset="0"/>
              </a:rPr>
              <a:t>Kavalov</a:t>
            </a:r>
            <a:r>
              <a:rPr lang="de-DE" sz="1400" b="0" i="0" u="none" strike="noStrike">
                <a:solidFill>
                  <a:srgbClr val="000000"/>
                </a:solidFill>
                <a:effectLst/>
                <a:latin typeface="Montserrat" panose="00000500000000000000" pitchFamily="2" charset="0"/>
              </a:rPr>
              <a:t>, B., Diogo, V., Jacobs-</a:t>
            </a:r>
            <a:r>
              <a:rPr lang="de-DE" sz="1400" b="0" i="0" u="none" strike="noStrike" err="1">
                <a:solidFill>
                  <a:srgbClr val="000000"/>
                </a:solidFill>
                <a:effectLst/>
                <a:latin typeface="Montserrat" panose="00000500000000000000" pitchFamily="2" charset="0"/>
              </a:rPr>
              <a:t>Crisioni</a:t>
            </a:r>
            <a:r>
              <a:rPr lang="de-DE" sz="1400" b="0" i="0" u="none" strike="noStrike">
                <a:solidFill>
                  <a:srgbClr val="000000"/>
                </a:solidFill>
                <a:effectLst/>
                <a:latin typeface="Montserrat" panose="00000500000000000000" pitchFamily="2" charset="0"/>
              </a:rPr>
              <a:t>, V., Batista e Silva, F., </a:t>
            </a:r>
            <a:r>
              <a:rPr lang="de-DE" sz="1400" b="0" i="0" u="none" strike="noStrike" err="1">
                <a:solidFill>
                  <a:srgbClr val="000000"/>
                </a:solidFill>
                <a:effectLst/>
                <a:latin typeface="Montserrat" panose="00000500000000000000" pitchFamily="2" charset="0"/>
              </a:rPr>
              <a:t>Baranzelli</a:t>
            </a:r>
            <a:r>
              <a:rPr lang="de-DE" sz="1400" b="0" i="0" u="none" strike="noStrike">
                <a:solidFill>
                  <a:srgbClr val="000000"/>
                </a:solidFill>
                <a:effectLst/>
                <a:latin typeface="Montserrat" panose="00000500000000000000" pitchFamily="2" charset="0"/>
              </a:rPr>
              <a:t>, C., &amp; Lavalle, C. (2018). </a:t>
            </a:r>
            <a:r>
              <a:rPr lang="de-DE" sz="1400" b="0" i="1" u="none" strike="noStrike">
                <a:solidFill>
                  <a:srgbClr val="000000"/>
                </a:solidFill>
                <a:effectLst/>
                <a:latin typeface="Montserrat" panose="00000500000000000000" pitchFamily="2" charset="0"/>
              </a:rPr>
              <a:t>Trends in </a:t>
            </a:r>
            <a:r>
              <a:rPr lang="de-DE" sz="1400" b="0" i="1" u="none" strike="noStrike" err="1">
                <a:solidFill>
                  <a:srgbClr val="000000"/>
                </a:solidFill>
                <a:effectLst/>
                <a:latin typeface="Montserrat" panose="00000500000000000000" pitchFamily="2" charset="0"/>
              </a:rPr>
              <a:t>the</a:t>
            </a:r>
            <a:r>
              <a:rPr lang="de-DE" sz="1400" b="0" i="1" u="none" strike="noStrike">
                <a:solidFill>
                  <a:srgbClr val="000000"/>
                </a:solidFill>
                <a:effectLst/>
                <a:latin typeface="Montserrat" panose="00000500000000000000" pitchFamily="2" charset="0"/>
              </a:rPr>
              <a:t> EU </a:t>
            </a:r>
            <a:r>
              <a:rPr lang="de-DE" sz="1400" b="0" i="1" u="none" strike="noStrike" err="1">
                <a:solidFill>
                  <a:srgbClr val="000000"/>
                </a:solidFill>
                <a:effectLst/>
                <a:latin typeface="Montserrat" panose="00000500000000000000" pitchFamily="2" charset="0"/>
              </a:rPr>
              <a:t>Agricultural</a:t>
            </a:r>
            <a:r>
              <a:rPr lang="de-DE" sz="1400" b="0" i="1" u="none" strike="noStrike">
                <a:solidFill>
                  <a:srgbClr val="000000"/>
                </a:solidFill>
                <a:effectLst/>
                <a:latin typeface="Montserrat" panose="00000500000000000000" pitchFamily="2" charset="0"/>
              </a:rPr>
              <a:t> Land </a:t>
            </a:r>
            <a:r>
              <a:rPr lang="de-DE" sz="1400" b="0" i="1" u="none" strike="noStrike" err="1">
                <a:solidFill>
                  <a:srgbClr val="000000"/>
                </a:solidFill>
                <a:effectLst/>
                <a:latin typeface="Montserrat" panose="00000500000000000000" pitchFamily="2" charset="0"/>
              </a:rPr>
              <a:t>Within</a:t>
            </a:r>
            <a:r>
              <a:rPr lang="de-DE" sz="1400" b="0" i="1" u="none" strike="noStrike">
                <a:solidFill>
                  <a:srgbClr val="000000"/>
                </a:solidFill>
                <a:effectLst/>
                <a:latin typeface="Montserrat" panose="00000500000000000000" pitchFamily="2" charset="0"/>
              </a:rPr>
              <a:t> 2015-2030</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No</a:t>
            </a:r>
            <a:r>
              <a:rPr lang="de-DE" sz="1400" b="0" i="0" u="none" strike="noStrike">
                <a:solidFill>
                  <a:srgbClr val="000000"/>
                </a:solidFill>
                <a:effectLst/>
                <a:latin typeface="Montserrat" panose="00000500000000000000" pitchFamily="2" charset="0"/>
              </a:rPr>
              <a:t>. JRC113717). European </a:t>
            </a:r>
            <a:r>
              <a:rPr lang="de-DE" sz="1400" b="0" i="0" u="none" strike="noStrike" err="1">
                <a:solidFill>
                  <a:srgbClr val="000000"/>
                </a:solidFill>
                <a:effectLst/>
                <a:latin typeface="Montserrat" panose="00000500000000000000" pitchFamily="2" charset="0"/>
              </a:rPr>
              <a:t>Commission</a:t>
            </a:r>
            <a:r>
              <a:rPr lang="de-DE" sz="1400" b="0" i="0"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a:p>
            <a:pPr>
              <a:spcAft>
                <a:spcPts val="1200"/>
              </a:spcAft>
            </a:pPr>
            <a:r>
              <a:rPr lang="de-DE" sz="1400" err="1">
                <a:solidFill>
                  <a:srgbClr val="000000"/>
                </a:solidFill>
                <a:latin typeface="Montserrat"/>
                <a:ea typeface="+mn-lt"/>
                <a:cs typeface="+mn-lt"/>
              </a:rPr>
              <a:t>Poore</a:t>
            </a:r>
            <a:r>
              <a:rPr lang="de-DE" sz="1400">
                <a:solidFill>
                  <a:srgbClr val="000000"/>
                </a:solidFill>
                <a:latin typeface="Montserrat"/>
                <a:ea typeface="+mn-lt"/>
                <a:cs typeface="+mn-lt"/>
              </a:rPr>
              <a:t>, J. und Nemecek, T. (2018): </a:t>
            </a:r>
            <a:r>
              <a:rPr lang="de-DE" sz="1400" err="1">
                <a:solidFill>
                  <a:srgbClr val="000000"/>
                </a:solidFill>
                <a:latin typeface="Montserrat"/>
                <a:ea typeface="+mn-lt"/>
                <a:cs typeface="+mn-lt"/>
              </a:rPr>
              <a:t>Reducing</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food’s</a:t>
            </a:r>
            <a:r>
              <a:rPr lang="de-DE" sz="1400">
                <a:solidFill>
                  <a:srgbClr val="000000"/>
                </a:solidFill>
                <a:latin typeface="Montserrat"/>
                <a:ea typeface="+mn-lt"/>
                <a:cs typeface="+mn-lt"/>
              </a:rPr>
              <a:t> environmental </a:t>
            </a:r>
            <a:r>
              <a:rPr lang="de-DE" sz="1400" err="1">
                <a:solidFill>
                  <a:srgbClr val="000000"/>
                </a:solidFill>
                <a:latin typeface="Montserrat"/>
                <a:ea typeface="+mn-lt"/>
                <a:cs typeface="+mn-lt"/>
              </a:rPr>
              <a:t>impacts</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through</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producers</a:t>
            </a:r>
            <a:r>
              <a:rPr lang="de-DE" sz="1400">
                <a:solidFill>
                  <a:srgbClr val="000000"/>
                </a:solidFill>
                <a:latin typeface="Montserrat"/>
                <a:ea typeface="+mn-lt"/>
                <a:cs typeface="+mn-lt"/>
              </a:rPr>
              <a:t> and </a:t>
            </a:r>
            <a:r>
              <a:rPr lang="de-DE" sz="1400" err="1">
                <a:solidFill>
                  <a:srgbClr val="000000"/>
                </a:solidFill>
                <a:latin typeface="Montserrat"/>
                <a:ea typeface="+mn-lt"/>
                <a:cs typeface="+mn-lt"/>
              </a:rPr>
              <a:t>consumers</a:t>
            </a:r>
            <a:r>
              <a:rPr lang="de-DE" sz="1400">
                <a:solidFill>
                  <a:srgbClr val="000000"/>
                </a:solidFill>
                <a:latin typeface="Montserrat"/>
                <a:ea typeface="+mn-lt"/>
                <a:cs typeface="+mn-lt"/>
              </a:rPr>
              <a:t>. Science 360 (6392) 987-992, 01 Jun 2018, Web, 02.01.2019. 10.1126/science.aaq0216 ; The Guardian (2018): </a:t>
            </a:r>
            <a:r>
              <a:rPr lang="de-DE" sz="1400" err="1">
                <a:solidFill>
                  <a:srgbClr val="000000"/>
                </a:solidFill>
                <a:latin typeface="Montserrat"/>
                <a:ea typeface="+mn-lt"/>
                <a:cs typeface="+mn-lt"/>
              </a:rPr>
              <a:t>Avoiding</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meat</a:t>
            </a:r>
            <a:r>
              <a:rPr lang="de-DE" sz="1400">
                <a:solidFill>
                  <a:srgbClr val="000000"/>
                </a:solidFill>
                <a:latin typeface="Montserrat"/>
                <a:ea typeface="+mn-lt"/>
                <a:cs typeface="+mn-lt"/>
              </a:rPr>
              <a:t> and </a:t>
            </a:r>
            <a:r>
              <a:rPr lang="de-DE" sz="1400" err="1">
                <a:solidFill>
                  <a:srgbClr val="000000"/>
                </a:solidFill>
                <a:latin typeface="Montserrat"/>
                <a:ea typeface="+mn-lt"/>
                <a:cs typeface="+mn-lt"/>
              </a:rPr>
              <a:t>dairy</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is</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single</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biggest</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way</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to</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reduce</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your</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impact</a:t>
            </a:r>
            <a:r>
              <a:rPr lang="de-DE" sz="1400">
                <a:solidFill>
                  <a:srgbClr val="000000"/>
                </a:solidFill>
                <a:latin typeface="Montserrat"/>
                <a:ea typeface="+mn-lt"/>
                <a:cs typeface="+mn-lt"/>
              </a:rPr>
              <a:t> on Earth. Web, 02.01.2019. </a:t>
            </a:r>
            <a:r>
              <a:rPr lang="de-DE" sz="1400">
                <a:solidFill>
                  <a:srgbClr val="000000"/>
                </a:solidFill>
                <a:latin typeface="Montserrat"/>
                <a:ea typeface="+mn-lt"/>
                <a:cs typeface="+mn-lt"/>
                <a:hlinkClick r:id="rId12"/>
              </a:rPr>
              <a:t>www.theguardian.com/environment/2018/may/31/avoiding-meat-and-dairy-is-single-biggest-way-to-reduce-your-impact-on-earth</a:t>
            </a:r>
            <a:endParaRPr lang="de-DE">
              <a:latin typeface="Montserrat"/>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Regionalwert AG Berlin-Brandenburg (2023): </a:t>
            </a:r>
            <a:r>
              <a:rPr lang="de-DE" sz="1400" b="0" i="1" u="none" strike="noStrike">
                <a:solidFill>
                  <a:srgbClr val="000000"/>
                </a:solidFill>
                <a:effectLst/>
                <a:latin typeface="Montserrat" panose="00000500000000000000" pitchFamily="2" charset="0"/>
              </a:rPr>
              <a:t>Agrarwende selber machen.</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13"/>
              </a:rPr>
              <a:t>www.regionalwert-berlin.de/darum-gehts/agrarwende-selber-machen</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Rajan, P., Lada, R. R., &amp; MacDonald, M. T. (2019). </a:t>
            </a:r>
            <a:r>
              <a:rPr lang="de-DE" sz="1400" b="0" i="1" u="none" strike="noStrike" err="1">
                <a:solidFill>
                  <a:srgbClr val="000000"/>
                </a:solidFill>
                <a:effectLst/>
                <a:latin typeface="Montserrat" panose="00000500000000000000" pitchFamily="2" charset="0"/>
              </a:rPr>
              <a:t>Advancement</a:t>
            </a:r>
            <a:r>
              <a:rPr lang="de-DE" sz="1400" b="0" i="1" u="none" strike="noStrike">
                <a:solidFill>
                  <a:srgbClr val="000000"/>
                </a:solidFill>
                <a:effectLst/>
                <a:latin typeface="Montserrat" panose="00000500000000000000" pitchFamily="2" charset="0"/>
              </a:rPr>
              <a:t> in Indoor </a:t>
            </a:r>
            <a:r>
              <a:rPr lang="de-DE" sz="1400" b="0" i="1" u="none" strike="noStrike" err="1">
                <a:solidFill>
                  <a:srgbClr val="000000"/>
                </a:solidFill>
                <a:effectLst/>
                <a:latin typeface="Montserrat" panose="00000500000000000000" pitchFamily="2" charset="0"/>
              </a:rPr>
              <a:t>Vertical</a:t>
            </a:r>
            <a:r>
              <a:rPr lang="de-DE" sz="1400" b="0" i="1" u="none" strike="noStrike">
                <a:solidFill>
                  <a:srgbClr val="000000"/>
                </a:solidFill>
                <a:effectLst/>
                <a:latin typeface="Montserrat" panose="00000500000000000000" pitchFamily="2" charset="0"/>
              </a:rPr>
              <a:t> Farming </a:t>
            </a:r>
            <a:r>
              <a:rPr lang="de-DE" sz="1400" b="0" i="1" u="none" strike="noStrike" err="1">
                <a:solidFill>
                  <a:srgbClr val="000000"/>
                </a:solidFill>
                <a:effectLst/>
                <a:latin typeface="Montserrat" panose="00000500000000000000" pitchFamily="2" charset="0"/>
              </a:rPr>
              <a:t>for</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Microgreen</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Production</a:t>
            </a:r>
            <a:r>
              <a:rPr lang="de-DE" sz="1400" b="0" i="1" u="none" strike="noStrike">
                <a:solidFill>
                  <a:srgbClr val="000000"/>
                </a:solidFill>
                <a:effectLst/>
                <a:latin typeface="Montserrat" panose="00000500000000000000" pitchFamily="2" charset="0"/>
              </a:rPr>
              <a:t>. </a:t>
            </a:r>
            <a:r>
              <a:rPr lang="de-DE" sz="1400" b="0" i="0" u="none" strike="noStrike">
                <a:solidFill>
                  <a:srgbClr val="000000"/>
                </a:solidFill>
                <a:effectLst/>
                <a:latin typeface="Montserrat" panose="00000500000000000000" pitchFamily="2" charset="0"/>
              </a:rPr>
              <a:t>American Journal </a:t>
            </a:r>
            <a:r>
              <a:rPr lang="de-DE" sz="1400" b="0" i="0" u="none" strike="noStrike" err="1">
                <a:solidFill>
                  <a:srgbClr val="000000"/>
                </a:solidFill>
                <a:effectLst/>
                <a:latin typeface="Montserrat" panose="00000500000000000000" pitchFamily="2" charset="0"/>
              </a:rPr>
              <a:t>of</a:t>
            </a:r>
            <a:r>
              <a:rPr lang="de-DE" sz="1400" b="0" i="0" u="none" strike="noStrike">
                <a:solidFill>
                  <a:srgbClr val="000000"/>
                </a:solidFill>
                <a:effectLst/>
                <a:latin typeface="Montserrat" panose="00000500000000000000" pitchFamily="2" charset="0"/>
              </a:rPr>
              <a:t> Plant Sciences, 10(08), 1397–1408.</a:t>
            </a:r>
            <a:r>
              <a:rPr lang="de-DE" sz="1400" b="0" i="0" u="none" strike="noStrike">
                <a:solidFill>
                  <a:srgbClr val="000000"/>
                </a:solidFill>
                <a:effectLst/>
                <a:latin typeface="Montserrat" panose="00000500000000000000" pitchFamily="2" charset="0"/>
                <a:hlinkClick r:id="rId14"/>
              </a:rPr>
              <a:t> </a:t>
            </a:r>
            <a:r>
              <a:rPr lang="de-DE" sz="1400" b="0" i="0" u="sng" strike="noStrike">
                <a:solidFill>
                  <a:srgbClr val="1155CC"/>
                </a:solidFill>
                <a:effectLst/>
                <a:latin typeface="Montserrat" panose="00000500000000000000" pitchFamily="2" charset="0"/>
                <a:hlinkClick r:id="rId14"/>
              </a:rPr>
              <a:t>https://doi.org/10.4236/ajps.2019.108100</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a:rPr>
              <a:t>Specht, K., Siebert, R., Hartmann, I., Freisinger, U. B., </a:t>
            </a:r>
            <a:r>
              <a:rPr lang="de-DE" sz="1400" b="0" i="0" u="none" strike="noStrike" err="1">
                <a:solidFill>
                  <a:srgbClr val="000000"/>
                </a:solidFill>
                <a:effectLst/>
                <a:latin typeface="Montserrat"/>
              </a:rPr>
              <a:t>Sawicka</a:t>
            </a:r>
            <a:r>
              <a:rPr lang="de-DE" sz="1400" b="0" i="0" u="none" strike="noStrike">
                <a:solidFill>
                  <a:srgbClr val="000000"/>
                </a:solidFill>
                <a:effectLst/>
                <a:latin typeface="Montserrat"/>
              </a:rPr>
              <a:t>, M., Werner, A., </a:t>
            </a:r>
            <a:r>
              <a:rPr lang="de-DE" sz="1400" b="0" i="0" u="none" strike="noStrike" err="1">
                <a:solidFill>
                  <a:srgbClr val="000000"/>
                </a:solidFill>
                <a:effectLst/>
                <a:latin typeface="Montserrat"/>
              </a:rPr>
              <a:t>Thomaier</a:t>
            </a:r>
            <a:r>
              <a:rPr lang="de-DE" sz="1400" b="0" i="0" u="none" strike="noStrike">
                <a:solidFill>
                  <a:srgbClr val="000000"/>
                </a:solidFill>
                <a:effectLst/>
                <a:latin typeface="Montserrat"/>
              </a:rPr>
              <a:t>, S., Henckel, D., Walk, H., &amp; </a:t>
            </a:r>
            <a:r>
              <a:rPr lang="de-DE" sz="1400" b="0" i="0" u="none" strike="noStrike" err="1">
                <a:solidFill>
                  <a:srgbClr val="000000"/>
                </a:solidFill>
                <a:effectLst/>
                <a:latin typeface="Montserrat"/>
              </a:rPr>
              <a:t>Dierich</a:t>
            </a:r>
            <a:r>
              <a:rPr lang="de-DE" sz="1400" b="0" i="0" u="none" strike="noStrike">
                <a:solidFill>
                  <a:srgbClr val="000000"/>
                </a:solidFill>
                <a:effectLst/>
                <a:latin typeface="Montserrat"/>
              </a:rPr>
              <a:t>, A. (2013). </a:t>
            </a:r>
            <a:r>
              <a:rPr lang="de-DE" sz="1400" b="0" i="1" u="none" strike="noStrike">
                <a:solidFill>
                  <a:srgbClr val="000000"/>
                </a:solidFill>
                <a:effectLst/>
                <a:latin typeface="Montserrat"/>
              </a:rPr>
              <a:t>Urban </a:t>
            </a:r>
            <a:r>
              <a:rPr lang="de-DE" sz="1400" b="0" i="1" u="none" strike="noStrike" err="1">
                <a:solidFill>
                  <a:srgbClr val="000000"/>
                </a:solidFill>
                <a:effectLst/>
                <a:latin typeface="Montserrat"/>
              </a:rPr>
              <a:t>agriculture</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of</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the</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future</a:t>
            </a:r>
            <a:r>
              <a:rPr lang="de-DE" sz="1400" b="0" i="1" u="none" strike="noStrike">
                <a:solidFill>
                  <a:srgbClr val="000000"/>
                </a:solidFill>
                <a:effectLst/>
                <a:latin typeface="Montserrat"/>
              </a:rPr>
              <a:t>: an </a:t>
            </a:r>
            <a:r>
              <a:rPr lang="de-DE" sz="1400" b="0" i="1" u="none" strike="noStrike" err="1">
                <a:solidFill>
                  <a:srgbClr val="000000"/>
                </a:solidFill>
                <a:effectLst/>
                <a:latin typeface="Montserrat"/>
              </a:rPr>
              <a:t>overview</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of</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sustainability</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aspects</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of</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food</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production</a:t>
            </a:r>
            <a:r>
              <a:rPr lang="de-DE" sz="1400" b="0" i="1" u="none" strike="noStrike">
                <a:solidFill>
                  <a:srgbClr val="000000"/>
                </a:solidFill>
                <a:effectLst/>
                <a:latin typeface="Montserrat"/>
              </a:rPr>
              <a:t> in and on </a:t>
            </a:r>
            <a:r>
              <a:rPr lang="de-DE" sz="1400" b="0" i="1" u="none" strike="noStrike" err="1">
                <a:solidFill>
                  <a:srgbClr val="000000"/>
                </a:solidFill>
                <a:effectLst/>
                <a:latin typeface="Montserrat"/>
              </a:rPr>
              <a:t>buildings</a:t>
            </a:r>
            <a:r>
              <a:rPr lang="de-DE" sz="1400" b="0" i="1" u="none" strike="noStrike">
                <a:solidFill>
                  <a:srgbClr val="000000"/>
                </a:solidFill>
                <a:effectLst/>
                <a:latin typeface="Montserrat"/>
              </a:rPr>
              <a:t>. </a:t>
            </a:r>
            <a:r>
              <a:rPr lang="de-DE" sz="1400" b="0" i="0" u="none" strike="noStrike" err="1">
                <a:solidFill>
                  <a:srgbClr val="000000"/>
                </a:solidFill>
                <a:effectLst/>
                <a:latin typeface="Montserrat"/>
              </a:rPr>
              <a:t>Agriculture</a:t>
            </a:r>
            <a:r>
              <a:rPr lang="de-DE" sz="1400" b="0" i="0" u="none" strike="noStrike">
                <a:solidFill>
                  <a:srgbClr val="000000"/>
                </a:solidFill>
                <a:effectLst/>
                <a:latin typeface="Montserrat"/>
              </a:rPr>
              <a:t> and Human Values</a:t>
            </a:r>
            <a:r>
              <a:rPr lang="de-DE" sz="1400" b="0" i="1" u="none" strike="noStrike">
                <a:solidFill>
                  <a:srgbClr val="000000"/>
                </a:solidFill>
                <a:effectLst/>
                <a:latin typeface="Montserrat"/>
              </a:rPr>
              <a:t>,</a:t>
            </a:r>
            <a:r>
              <a:rPr lang="de-DE" sz="1400" b="0" i="0" u="none" strike="noStrike">
                <a:solidFill>
                  <a:srgbClr val="000000"/>
                </a:solidFill>
                <a:effectLst/>
                <a:latin typeface="Montserrat"/>
              </a:rPr>
              <a:t> 31(1), 33.</a:t>
            </a:r>
            <a:endParaRPr lang="de-DE" sz="1400">
              <a:effectLst/>
              <a:latin typeface="Montserrat"/>
            </a:endParaRPr>
          </a:p>
          <a:p>
            <a:pPr>
              <a:spcAft>
                <a:spcPts val="1200"/>
              </a:spcAft>
            </a:pPr>
            <a:r>
              <a:rPr lang="de-DE" sz="1400">
                <a:solidFill>
                  <a:srgbClr val="000000"/>
                </a:solidFill>
                <a:latin typeface="Montserrat"/>
                <a:ea typeface="+mn-lt"/>
                <a:cs typeface="+mn-lt"/>
              </a:rPr>
              <a:t>Springmann et al. (2016): Mitigation potential and global </a:t>
            </a:r>
            <a:r>
              <a:rPr lang="de-DE" sz="1400" err="1">
                <a:solidFill>
                  <a:srgbClr val="000000"/>
                </a:solidFill>
                <a:latin typeface="Montserrat"/>
                <a:ea typeface="+mn-lt"/>
                <a:cs typeface="+mn-lt"/>
              </a:rPr>
              <a:t>health</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impacts</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from</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emissions</a:t>
            </a:r>
            <a:r>
              <a:rPr lang="de-DE" sz="1400">
                <a:solidFill>
                  <a:srgbClr val="000000"/>
                </a:solidFill>
                <a:latin typeface="Montserrat"/>
                <a:ea typeface="+mn-lt"/>
                <a:cs typeface="+mn-lt"/>
              </a:rPr>
              <a:t> pricing </a:t>
            </a:r>
            <a:r>
              <a:rPr lang="de-DE" sz="1400" err="1">
                <a:solidFill>
                  <a:srgbClr val="000000"/>
                </a:solidFill>
                <a:latin typeface="Montserrat"/>
                <a:ea typeface="+mn-lt"/>
                <a:cs typeface="+mn-lt"/>
              </a:rPr>
              <a:t>of</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food</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commodities</a:t>
            </a:r>
            <a:r>
              <a:rPr lang="de-DE" sz="1400">
                <a:solidFill>
                  <a:srgbClr val="000000"/>
                </a:solidFill>
                <a:latin typeface="Montserrat"/>
                <a:ea typeface="+mn-lt"/>
                <a:cs typeface="+mn-lt"/>
              </a:rPr>
              <a:t>. Nat. </a:t>
            </a:r>
            <a:r>
              <a:rPr lang="de-DE" sz="1400" err="1">
                <a:solidFill>
                  <a:srgbClr val="000000"/>
                </a:solidFill>
                <a:latin typeface="Montserrat"/>
                <a:ea typeface="+mn-lt"/>
                <a:cs typeface="+mn-lt"/>
              </a:rPr>
              <a:t>Clim</a:t>
            </a:r>
            <a:r>
              <a:rPr lang="de-DE" sz="1400">
                <a:solidFill>
                  <a:srgbClr val="000000"/>
                </a:solidFill>
                <a:latin typeface="Montserrat"/>
                <a:ea typeface="+mn-lt"/>
                <a:cs typeface="+mn-lt"/>
              </a:rPr>
              <a:t>. Change 7, S. 69–74doi:10.1038/nclimate3155Springmann et al. (2016): Mitigation potential and global </a:t>
            </a:r>
            <a:r>
              <a:rPr lang="de-DE" sz="1400" err="1">
                <a:solidFill>
                  <a:srgbClr val="000000"/>
                </a:solidFill>
                <a:latin typeface="Montserrat"/>
                <a:ea typeface="+mn-lt"/>
                <a:cs typeface="+mn-lt"/>
              </a:rPr>
              <a:t>health</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impacts</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from</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emissions</a:t>
            </a:r>
            <a:r>
              <a:rPr lang="de-DE" sz="1400">
                <a:solidFill>
                  <a:srgbClr val="000000"/>
                </a:solidFill>
                <a:latin typeface="Montserrat"/>
                <a:ea typeface="+mn-lt"/>
                <a:cs typeface="+mn-lt"/>
              </a:rPr>
              <a:t> pricing </a:t>
            </a:r>
            <a:r>
              <a:rPr lang="de-DE" sz="1400" err="1">
                <a:solidFill>
                  <a:srgbClr val="000000"/>
                </a:solidFill>
                <a:latin typeface="Montserrat"/>
                <a:ea typeface="+mn-lt"/>
                <a:cs typeface="+mn-lt"/>
              </a:rPr>
              <a:t>of</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food</a:t>
            </a:r>
            <a:r>
              <a:rPr lang="de-DE" sz="1400">
                <a:solidFill>
                  <a:srgbClr val="000000"/>
                </a:solidFill>
                <a:latin typeface="Montserrat"/>
                <a:ea typeface="+mn-lt"/>
                <a:cs typeface="+mn-lt"/>
              </a:rPr>
              <a:t> </a:t>
            </a:r>
            <a:r>
              <a:rPr lang="de-DE" sz="1400" err="1">
                <a:solidFill>
                  <a:srgbClr val="000000"/>
                </a:solidFill>
                <a:latin typeface="Montserrat"/>
                <a:ea typeface="+mn-lt"/>
                <a:cs typeface="+mn-lt"/>
              </a:rPr>
              <a:t>commodities</a:t>
            </a:r>
            <a:r>
              <a:rPr lang="de-DE" sz="1400">
                <a:solidFill>
                  <a:srgbClr val="000000"/>
                </a:solidFill>
                <a:latin typeface="Montserrat"/>
                <a:ea typeface="+mn-lt"/>
                <a:cs typeface="+mn-lt"/>
              </a:rPr>
              <a:t>. Nat. </a:t>
            </a:r>
            <a:r>
              <a:rPr lang="de-DE" sz="1400" err="1">
                <a:solidFill>
                  <a:srgbClr val="000000"/>
                </a:solidFill>
                <a:latin typeface="Montserrat"/>
                <a:ea typeface="+mn-lt"/>
                <a:cs typeface="+mn-lt"/>
              </a:rPr>
              <a:t>Clim</a:t>
            </a:r>
            <a:r>
              <a:rPr lang="de-DE" sz="1400">
                <a:solidFill>
                  <a:srgbClr val="000000"/>
                </a:solidFill>
                <a:latin typeface="Montserrat"/>
                <a:ea typeface="+mn-lt"/>
                <a:cs typeface="+mn-lt"/>
              </a:rPr>
              <a:t>. Change 7, S. 69–74doi:10.1038/nclimate3155</a:t>
            </a:r>
            <a:endParaRPr lang="de-DE">
              <a:latin typeface="Montserrat"/>
              <a:ea typeface="Calibri"/>
              <a:cs typeface="Calibri"/>
            </a:endParaRPr>
          </a:p>
          <a:p>
            <a:pPr rtl="0">
              <a:spcBef>
                <a:spcPts val="0"/>
              </a:spcBef>
              <a:spcAft>
                <a:spcPts val="1200"/>
              </a:spcAft>
            </a:pP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Tree>
    <p:extLst>
      <p:ext uri="{BB962C8B-B14F-4D97-AF65-F5344CB8AC3E}">
        <p14:creationId xmlns:p14="http://schemas.microsoft.com/office/powerpoint/2010/main" val="59726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2286000" y="2715664"/>
            <a:ext cx="12344400" cy="6586418"/>
          </a:xfrm>
          <a:prstGeom prst="rect">
            <a:avLst/>
          </a:prstGeom>
        </p:spPr>
        <p:txBody>
          <a:bodyPr wrap="square" lIns="0" tIns="0" rIns="0" bIns="0" rtlCol="0" anchor="t">
            <a:spAutoFit/>
          </a:bodyPr>
          <a:lstStyle/>
          <a:p>
            <a:pPr rtl="0">
              <a:spcBef>
                <a:spcPts val="0"/>
              </a:spcBef>
              <a:spcAft>
                <a:spcPts val="1200"/>
              </a:spcAft>
            </a:pPr>
            <a:r>
              <a:rPr lang="de-DE" sz="1400" b="0" i="0" u="none" strike="noStrike" err="1">
                <a:solidFill>
                  <a:srgbClr val="000000"/>
                </a:solidFill>
                <a:effectLst/>
                <a:latin typeface="Montserrat" panose="00000500000000000000" pitchFamily="2" charset="0"/>
              </a:rPr>
              <a:t>Emmann</a:t>
            </a:r>
            <a:r>
              <a:rPr lang="de-DE" sz="1400" b="0" i="0" u="none" strike="noStrike">
                <a:solidFill>
                  <a:srgbClr val="000000"/>
                </a:solidFill>
                <a:effectLst/>
                <a:latin typeface="Montserrat" panose="00000500000000000000" pitchFamily="2" charset="0"/>
              </a:rPr>
              <a:t>, C. H., Surmann, D., &amp; </a:t>
            </a:r>
            <a:r>
              <a:rPr lang="de-DE" sz="1400" b="0" i="0" u="none" strike="noStrike" err="1">
                <a:solidFill>
                  <a:srgbClr val="000000"/>
                </a:solidFill>
                <a:effectLst/>
                <a:latin typeface="Montserrat" panose="00000500000000000000" pitchFamily="2" charset="0"/>
              </a:rPr>
              <a:t>Theuvsen</a:t>
            </a:r>
            <a:r>
              <a:rPr lang="de-DE" sz="1400" b="0" i="0" u="none" strike="noStrike">
                <a:solidFill>
                  <a:srgbClr val="000000"/>
                </a:solidFill>
                <a:effectLst/>
                <a:latin typeface="Montserrat" panose="00000500000000000000" pitchFamily="2" charset="0"/>
              </a:rPr>
              <a:t>, L. (2015). </a:t>
            </a:r>
            <a:r>
              <a:rPr lang="de-DE" sz="1400" b="0" i="1" u="none" strike="noStrike">
                <a:solidFill>
                  <a:srgbClr val="000000"/>
                </a:solidFill>
                <a:effectLst/>
                <a:latin typeface="Montserrat" panose="00000500000000000000" pitchFamily="2" charset="0"/>
              </a:rPr>
              <a:t>Charakterisierung und Bedeutung außerlandwirtschaftlicher Investoren: Empirische Ergebnisse aus Sicht des landwirtschaftlichen Berufsstandes (Working Paper Nr. 1504)</a:t>
            </a:r>
            <a:r>
              <a:rPr lang="de-DE" sz="1400" b="0" i="0" u="none" strike="noStrike">
                <a:solidFill>
                  <a:srgbClr val="000000"/>
                </a:solidFill>
                <a:effectLst/>
                <a:latin typeface="Montserrat" panose="00000500000000000000" pitchFamily="2" charset="0"/>
              </a:rPr>
              <a:t>. Diskussionsbeitrag.</a:t>
            </a:r>
            <a:r>
              <a:rPr lang="de-DE" sz="1400" b="0" i="0" u="none" strike="noStrike">
                <a:solidFill>
                  <a:srgbClr val="000000"/>
                </a:solidFill>
                <a:effectLst/>
                <a:latin typeface="Montserrat" panose="00000500000000000000" pitchFamily="2" charset="0"/>
                <a:hlinkClick r:id="rId6"/>
              </a:rPr>
              <a:t> </a:t>
            </a:r>
            <a:r>
              <a:rPr lang="de-DE" sz="1400" b="0" i="0" u="sng" strike="noStrike">
                <a:solidFill>
                  <a:srgbClr val="1155CC"/>
                </a:solidFill>
                <a:effectLst/>
                <a:latin typeface="Montserrat" panose="00000500000000000000" pitchFamily="2" charset="0"/>
                <a:hlinkClick r:id="rId6"/>
              </a:rPr>
              <a:t>https://www.econstor.eu/handle/10419/108527</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Ernährungsrat Berlin (2023): </a:t>
            </a:r>
            <a:r>
              <a:rPr lang="de-DE" sz="1400" b="0" i="1" u="none" strike="noStrike">
                <a:solidFill>
                  <a:srgbClr val="000000"/>
                </a:solidFill>
                <a:effectLst/>
                <a:latin typeface="Montserrat" panose="00000500000000000000" pitchFamily="2" charset="0"/>
              </a:rPr>
              <a:t>Wer sind wir? </a:t>
            </a:r>
            <a:r>
              <a:rPr lang="de-DE" sz="1400" b="0" i="0" u="none" strike="noStrike">
                <a:solidFill>
                  <a:srgbClr val="000000"/>
                </a:solidFill>
                <a:effectLst/>
                <a:latin typeface="Montserrat" panose="00000500000000000000" pitchFamily="2" charset="0"/>
              </a:rPr>
              <a:t>Web, 18.07.2023. </a:t>
            </a:r>
            <a:r>
              <a:rPr lang="de-DE" sz="1400" b="0" i="0" u="sng" strike="noStrike">
                <a:solidFill>
                  <a:srgbClr val="1155CC"/>
                </a:solidFill>
                <a:effectLst/>
                <a:latin typeface="Montserrat" panose="00000500000000000000" pitchFamily="2" charset="0"/>
                <a:hlinkClick r:id="rId7"/>
              </a:rPr>
              <a:t>https://ernaehrungsrat-berlin.de/</a:t>
            </a:r>
            <a:r>
              <a:rPr lang="de-DE" sz="1400" b="0" i="0" u="none" strike="noStrike">
                <a:solidFill>
                  <a:srgbClr val="000000"/>
                </a:solidFill>
                <a:effectLst/>
                <a:latin typeface="Montserrat" panose="00000500000000000000" pitchFamily="2" charset="0"/>
              </a:rPr>
              <a:t> </a:t>
            </a:r>
            <a:endParaRPr lang="de-DE" sz="1400">
              <a:solidFill>
                <a:srgbClr val="000000"/>
              </a:solidFill>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Eurostat (2023). </a:t>
            </a:r>
            <a:r>
              <a:rPr lang="de-DE" sz="1400" b="0" i="1" u="none" strike="noStrike">
                <a:solidFill>
                  <a:srgbClr val="000000"/>
                </a:solidFill>
                <a:effectLst/>
                <a:latin typeface="Montserrat" panose="00000500000000000000" pitchFamily="2" charset="0"/>
              </a:rPr>
              <a:t>Preise landwirtschaftlicher Flächen nach Regionen. Datencode APRI_LPRC. </a:t>
            </a:r>
            <a:r>
              <a:rPr lang="de-DE" sz="1400" b="0" i="0" u="none" strike="noStrike">
                <a:solidFill>
                  <a:srgbClr val="000000"/>
                </a:solidFill>
                <a:effectLst/>
                <a:latin typeface="Montserrat" panose="00000500000000000000" pitchFamily="2" charset="0"/>
              </a:rPr>
              <a:t>Eurostat. Abgerufen 12. April 2023, von</a:t>
            </a:r>
            <a:r>
              <a:rPr lang="de-DE" sz="1400" b="0" i="0" u="none" strike="noStrike">
                <a:solidFill>
                  <a:srgbClr val="000000"/>
                </a:solidFill>
                <a:effectLst/>
                <a:latin typeface="Montserrat" panose="00000500000000000000" pitchFamily="2" charset="0"/>
                <a:hlinkClick r:id="rId8"/>
              </a:rPr>
              <a:t> </a:t>
            </a:r>
            <a:r>
              <a:rPr lang="de-DE" sz="1400" b="0" i="0" u="sng" strike="noStrike">
                <a:solidFill>
                  <a:srgbClr val="1155CC"/>
                </a:solidFill>
                <a:effectLst/>
                <a:latin typeface="Montserrat" panose="00000500000000000000" pitchFamily="2" charset="0"/>
                <a:hlinkClick r:id="rId8"/>
              </a:rPr>
              <a:t>https://ec.europa.eu/eurostat/databrowser/bookmark/bb4c9163-033c-4157-817f-ea9b0d7a718b?lang=de</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European </a:t>
            </a:r>
            <a:r>
              <a:rPr lang="de-DE" sz="1400" b="0" i="0" u="none" strike="noStrike" err="1">
                <a:solidFill>
                  <a:srgbClr val="000000"/>
                </a:solidFill>
                <a:effectLst/>
                <a:latin typeface="Montserrat" panose="00000500000000000000" pitchFamily="2" charset="0"/>
              </a:rPr>
              <a:t>Coordination</a:t>
            </a:r>
            <a:r>
              <a:rPr lang="de-DE" sz="1400" b="0" i="0" u="none" strike="noStrike">
                <a:solidFill>
                  <a:srgbClr val="000000"/>
                </a:solidFill>
                <a:effectLst/>
                <a:latin typeface="Montserrat" panose="00000500000000000000" pitchFamily="2" charset="0"/>
              </a:rPr>
              <a:t> Via </a:t>
            </a:r>
            <a:r>
              <a:rPr lang="de-DE" sz="1400" b="0" i="0" u="none" strike="noStrike" err="1">
                <a:solidFill>
                  <a:srgbClr val="000000"/>
                </a:solidFill>
                <a:effectLst/>
                <a:latin typeface="Montserrat" panose="00000500000000000000" pitchFamily="2" charset="0"/>
              </a:rPr>
              <a:t>Campesina</a:t>
            </a:r>
            <a:r>
              <a:rPr lang="de-DE" sz="1400" b="0" i="0" u="none" strike="noStrike">
                <a:solidFill>
                  <a:srgbClr val="000000"/>
                </a:solidFill>
                <a:effectLst/>
                <a:latin typeface="Montserrat" panose="00000500000000000000" pitchFamily="2" charset="0"/>
              </a:rPr>
              <a:t> (Hrsg.). (2018). </a:t>
            </a:r>
            <a:r>
              <a:rPr lang="de-DE" sz="1400" b="0" i="1" u="none" strike="noStrike">
                <a:solidFill>
                  <a:srgbClr val="000000"/>
                </a:solidFill>
                <a:effectLst/>
                <a:latin typeface="Montserrat" panose="00000500000000000000" pitchFamily="2" charset="0"/>
              </a:rPr>
              <a:t>Food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now</a:t>
            </a:r>
            <a:r>
              <a:rPr lang="de-DE" sz="1400" b="0" i="1" u="none" strike="noStrike">
                <a:solidFill>
                  <a:srgbClr val="000000"/>
                </a:solidFill>
                <a:effectLst/>
                <a:latin typeface="Montserrat" panose="00000500000000000000" pitchFamily="2" charset="0"/>
              </a:rPr>
              <a:t>! A </a:t>
            </a:r>
            <a:r>
              <a:rPr lang="de-DE" sz="1400" b="0" i="1" u="none" strike="noStrike" err="1">
                <a:solidFill>
                  <a:srgbClr val="000000"/>
                </a:solidFill>
                <a:effectLst/>
                <a:latin typeface="Montserrat" panose="00000500000000000000" pitchFamily="2" charset="0"/>
              </a:rPr>
              <a:t>guide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to</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sovereignty</a:t>
            </a:r>
            <a:r>
              <a:rPr lang="de-DE" sz="1400" b="0" i="1" u="none" strike="noStrike">
                <a:solidFill>
                  <a:srgbClr val="000000"/>
                </a:solidFill>
                <a:effectLst/>
                <a:latin typeface="Montserrat" panose="00000500000000000000" pitchFamily="2" charset="0"/>
              </a:rPr>
              <a:t>.</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FAO (2017): </a:t>
            </a:r>
            <a:r>
              <a:rPr lang="de-DE" sz="1400" b="0" i="1" u="none" strike="noStrike">
                <a:solidFill>
                  <a:srgbClr val="000000"/>
                </a:solidFill>
                <a:effectLst/>
                <a:latin typeface="Montserrat" panose="00000500000000000000" pitchFamily="2" charset="0"/>
              </a:rPr>
              <a:t>The </a:t>
            </a:r>
            <a:r>
              <a:rPr lang="de-DE" sz="1400" b="0" i="1" u="none" strike="noStrike" err="1">
                <a:solidFill>
                  <a:srgbClr val="000000"/>
                </a:solidFill>
                <a:effectLst/>
                <a:latin typeface="Montserrat" panose="00000500000000000000" pitchFamily="2" charset="0"/>
              </a:rPr>
              <a:t>experience</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Bio-</a:t>
            </a:r>
            <a:r>
              <a:rPr lang="de-DE" sz="1400" b="0" i="1" u="none" strike="noStrike" err="1">
                <a:solidFill>
                  <a:srgbClr val="000000"/>
                </a:solidFill>
                <a:effectLst/>
                <a:latin typeface="Montserrat" panose="00000500000000000000" pitchFamily="2" charset="0"/>
              </a:rPr>
              <a:t>districts</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Italy</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Web, 18.07.2023. </a:t>
            </a:r>
            <a:r>
              <a:rPr lang="de-DE" sz="1400" b="0" i="0" u="sng" strike="noStrike">
                <a:solidFill>
                  <a:srgbClr val="1155CC"/>
                </a:solidFill>
                <a:effectLst/>
                <a:latin typeface="Montserrat" panose="00000500000000000000" pitchFamily="2" charset="0"/>
                <a:hlinkClick r:id="rId9"/>
              </a:rPr>
              <a:t>http://www.fao.org/agroecology/database/detail/en/c/1027958/</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Fichter, A. (2009): </a:t>
            </a:r>
            <a:r>
              <a:rPr lang="de-DE" sz="1400" b="0" i="1" u="none" strike="noStrike">
                <a:solidFill>
                  <a:srgbClr val="000000"/>
                </a:solidFill>
                <a:effectLst/>
                <a:latin typeface="Montserrat" panose="00000500000000000000" pitchFamily="2" charset="0"/>
              </a:rPr>
              <a:t>Skurrile Wertpapiere: Die Kuh-Aktie.</a:t>
            </a:r>
            <a:r>
              <a:rPr lang="de-DE" sz="1400" b="0" i="0" u="none" strike="noStrike">
                <a:solidFill>
                  <a:srgbClr val="000000"/>
                </a:solidFill>
                <a:effectLst/>
                <a:latin typeface="Montserrat" panose="00000500000000000000" pitchFamily="2" charset="0"/>
              </a:rPr>
              <a:t> Focus Money Online. Web, 06.06.2018.</a:t>
            </a:r>
            <a:r>
              <a:rPr lang="de-DE" sz="1400" b="0" i="0" u="none" strike="noStrike">
                <a:solidFill>
                  <a:srgbClr val="000000"/>
                </a:solidFill>
                <a:effectLst/>
                <a:latin typeface="Montserrat" panose="00000500000000000000" pitchFamily="2" charset="0"/>
                <a:hlinkClick r:id="rId10"/>
              </a:rPr>
              <a:t> </a:t>
            </a:r>
            <a:r>
              <a:rPr lang="de-DE" sz="1400" b="0" i="0" u="sng" strike="noStrike">
                <a:solidFill>
                  <a:srgbClr val="1155CC"/>
                </a:solidFill>
                <a:effectLst/>
                <a:latin typeface="Montserrat" panose="00000500000000000000" pitchFamily="2" charset="0"/>
                <a:hlinkClick r:id="rId11"/>
              </a:rPr>
              <a:t>www.focus.de/finanzen/boerse/aktien/tid-16042/skurrile-wertpapiere-die-kuh-aktie_aid_449294.html</a:t>
            </a:r>
            <a:endParaRPr lang="de-DE" sz="1400">
              <a:effectLst/>
              <a:latin typeface="Montserrat" panose="00000500000000000000" pitchFamily="2" charset="0"/>
            </a:endParaRPr>
          </a:p>
          <a:p>
            <a:pPr rtl="0">
              <a:spcBef>
                <a:spcPts val="0"/>
              </a:spcBef>
              <a:spcAft>
                <a:spcPts val="1200"/>
              </a:spcAft>
            </a:pPr>
            <a:r>
              <a:rPr lang="de-DE" sz="1400" b="0" i="1" u="none" strike="noStrike">
                <a:solidFill>
                  <a:srgbClr val="000000"/>
                </a:solidFill>
                <a:effectLst/>
                <a:latin typeface="Montserrat" panose="00000500000000000000" pitchFamily="2" charset="0"/>
              </a:rPr>
              <a:t>GAP-Strategieplan Bericht 2021, GAP-Strategieplan für die Bundesrepublik Deutschland. </a:t>
            </a:r>
            <a:r>
              <a:rPr lang="de-DE" sz="1400" b="0" i="0" u="none" strike="noStrike">
                <a:solidFill>
                  <a:srgbClr val="000000"/>
                </a:solidFill>
                <a:effectLst/>
                <a:latin typeface="Montserrat" panose="00000500000000000000" pitchFamily="2" charset="0"/>
              </a:rPr>
              <a:t>(2023).</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Gartenpolylog (2023): </a:t>
            </a:r>
            <a:r>
              <a:rPr lang="de-DE" sz="1400" b="0" i="1" u="none" strike="noStrike">
                <a:solidFill>
                  <a:srgbClr val="000000"/>
                </a:solidFill>
                <a:effectLst/>
                <a:latin typeface="Montserrat" panose="00000500000000000000" pitchFamily="2" charset="0"/>
              </a:rPr>
              <a:t>Was sind Gemeinschaftsgärten?</a:t>
            </a:r>
            <a:r>
              <a:rPr lang="de-DE" sz="1400" b="0" i="0" u="none" strike="noStrike">
                <a:solidFill>
                  <a:srgbClr val="000000"/>
                </a:solidFill>
                <a:effectLst/>
                <a:latin typeface="Montserrat" panose="00000500000000000000" pitchFamily="2" charset="0"/>
              </a:rPr>
              <a:t> Web, 19.07.2023. </a:t>
            </a:r>
            <a:r>
              <a:rPr lang="de-DE" sz="1400" b="0" i="0" u="sng" strike="noStrike">
                <a:solidFill>
                  <a:srgbClr val="1155CC"/>
                </a:solidFill>
                <a:effectLst/>
                <a:latin typeface="Montserrat" panose="00000500000000000000" pitchFamily="2" charset="0"/>
                <a:hlinkClick r:id="rId12"/>
              </a:rPr>
              <a:t>https://gartenpolylog.org/index.php/gemeinschaftsgaerten</a:t>
            </a:r>
            <a:r>
              <a:rPr lang="de-DE" sz="1400" b="0" i="0" u="none" strike="noStrike">
                <a:solidFill>
                  <a:srgbClr val="000000"/>
                </a:solidFill>
                <a:effectLst/>
                <a:latin typeface="Montserrat" panose="00000500000000000000" pitchFamily="2" charset="0"/>
              </a:rPr>
              <a:t>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Gentry, M. (2019).</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Local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heat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local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food</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Integrating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vertical</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hydroponic</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farming</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with</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district</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heating</a:t>
            </a:r>
            <a:r>
              <a:rPr lang="de-DE" sz="1400" b="0" i="1" u="none" strike="noStrike">
                <a:solidFill>
                  <a:srgbClr val="000000"/>
                </a:solidFill>
                <a:effectLst/>
                <a:latin typeface="Montserrat" panose="00000500000000000000" pitchFamily="2" charset="0"/>
              </a:rPr>
              <a:t> in </a:t>
            </a:r>
            <a:r>
              <a:rPr lang="de-DE" sz="1400" b="0" i="1" u="none" strike="noStrike" err="1">
                <a:solidFill>
                  <a:srgbClr val="000000"/>
                </a:solidFill>
                <a:effectLst/>
                <a:latin typeface="Montserrat" panose="00000500000000000000" pitchFamily="2" charset="0"/>
              </a:rPr>
              <a:t>Sweden</a:t>
            </a:r>
            <a:r>
              <a:rPr lang="de-DE" sz="1400" b="0" i="1" u="none" strike="noStrike">
                <a:solidFill>
                  <a:srgbClr val="000000"/>
                </a:solidFill>
                <a:effectLst/>
                <a:latin typeface="Montserrat" panose="00000500000000000000" pitchFamily="2" charset="0"/>
              </a:rPr>
              <a:t>.</a:t>
            </a:r>
            <a:r>
              <a:rPr lang="de-DE" sz="1400" b="0" i="0" u="none" strike="noStrike">
                <a:solidFill>
                  <a:srgbClr val="000000"/>
                </a:solidFill>
                <a:effectLst/>
                <a:latin typeface="Montserrat" panose="00000500000000000000" pitchFamily="2" charset="0"/>
              </a:rPr>
              <a:t> Energy, 174, 191–197.</a:t>
            </a:r>
            <a:r>
              <a:rPr lang="de-DE" sz="1400" b="0" i="0" u="none" strike="noStrike">
                <a:solidFill>
                  <a:srgbClr val="000000"/>
                </a:solidFill>
                <a:effectLst/>
                <a:latin typeface="Montserrat" panose="00000500000000000000" pitchFamily="2" charset="0"/>
                <a:hlinkClick r:id="rId13"/>
              </a:rPr>
              <a:t> </a:t>
            </a:r>
            <a:r>
              <a:rPr lang="de-DE" sz="1400" b="0" i="0" u="sng" strike="noStrike">
                <a:solidFill>
                  <a:srgbClr val="1155CC"/>
                </a:solidFill>
                <a:effectLst/>
                <a:latin typeface="Montserrat" panose="00000500000000000000" pitchFamily="2" charset="0"/>
                <a:hlinkClick r:id="rId13"/>
              </a:rPr>
              <a:t>https://doi.org/10.1016/j.energy.2019.02.119</a:t>
            </a:r>
            <a:endParaRPr lang="de-DE" sz="1400">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Isakson</a:t>
            </a:r>
            <a:r>
              <a:rPr lang="de-DE" sz="1400" b="0" i="0" u="none" strike="noStrike">
                <a:solidFill>
                  <a:srgbClr val="000000"/>
                </a:solidFill>
                <a:effectLst/>
                <a:latin typeface="Montserrat" panose="00000500000000000000" pitchFamily="2" charset="0"/>
              </a:rPr>
              <a:t>, H. R., &amp; </a:t>
            </a:r>
            <a:r>
              <a:rPr lang="de-DE" sz="1400" b="0" i="0" u="none" strike="noStrike" err="1">
                <a:solidFill>
                  <a:srgbClr val="000000"/>
                </a:solidFill>
                <a:effectLst/>
                <a:latin typeface="Montserrat" panose="00000500000000000000" pitchFamily="2" charset="0"/>
              </a:rPr>
              <a:t>Sproles</a:t>
            </a:r>
            <a:r>
              <a:rPr lang="de-DE" sz="1400" b="0" i="0" u="none" strike="noStrike">
                <a:solidFill>
                  <a:srgbClr val="000000"/>
                </a:solidFill>
                <a:effectLst/>
                <a:latin typeface="Montserrat" panose="00000500000000000000" pitchFamily="2" charset="0"/>
              </a:rPr>
              <a:t>, S. (2008).</a:t>
            </a:r>
            <a:r>
              <a:rPr lang="de-DE" sz="1400" b="0" i="1" u="none" strike="noStrike">
                <a:solidFill>
                  <a:srgbClr val="000000"/>
                </a:solidFill>
                <a:effectLst/>
                <a:latin typeface="Montserrat" panose="00000500000000000000" pitchFamily="2" charset="0"/>
              </a:rPr>
              <a:t> A Brief </a:t>
            </a:r>
            <a:r>
              <a:rPr lang="de-DE" sz="1400" b="0" i="1" u="none" strike="noStrike" err="1">
                <a:solidFill>
                  <a:srgbClr val="000000"/>
                </a:solidFill>
                <a:effectLst/>
                <a:latin typeface="Montserrat" panose="00000500000000000000" pitchFamily="2" charset="0"/>
              </a:rPr>
              <a:t>History</a:t>
            </a:r>
            <a:r>
              <a:rPr lang="de-DE" sz="1400" b="0" i="1" u="none" strike="noStrike">
                <a:solidFill>
                  <a:srgbClr val="000000"/>
                </a:solidFill>
                <a:effectLst/>
                <a:latin typeface="Montserrat" panose="00000500000000000000" pitchFamily="2" charset="0"/>
              </a:rPr>
              <a:t> </a:t>
            </a:r>
            <a:r>
              <a:rPr lang="de-DE" sz="1400" b="0" i="1" u="none" strike="noStrike" err="1">
                <a:solidFill>
                  <a:srgbClr val="000000"/>
                </a:solidFill>
                <a:effectLst/>
                <a:latin typeface="Montserrat" panose="00000500000000000000" pitchFamily="2" charset="0"/>
              </a:rPr>
              <a:t>of</a:t>
            </a:r>
            <a:r>
              <a:rPr lang="de-DE" sz="1400" b="0" i="1" u="none" strike="noStrike">
                <a:solidFill>
                  <a:srgbClr val="000000"/>
                </a:solidFill>
                <a:effectLst/>
                <a:latin typeface="Montserrat" panose="00000500000000000000" pitchFamily="2" charset="0"/>
              </a:rPr>
              <a:t> Native American Land Ownership.</a:t>
            </a:r>
            <a:r>
              <a:rPr lang="de-DE" sz="1400" b="0" i="0" u="none" strike="noStrike">
                <a:solidFill>
                  <a:srgbClr val="000000"/>
                </a:solidFill>
                <a:effectLst/>
                <a:latin typeface="Montserrat" panose="00000500000000000000" pitchFamily="2" charset="0"/>
              </a:rPr>
              <a:t> In R. A. Simons, R. </a:t>
            </a:r>
            <a:r>
              <a:rPr lang="de-DE" sz="1400" b="0" i="0" u="none" strike="noStrike" err="1">
                <a:solidFill>
                  <a:srgbClr val="000000"/>
                </a:solidFill>
                <a:effectLst/>
                <a:latin typeface="Montserrat" panose="00000500000000000000" pitchFamily="2" charset="0"/>
              </a:rPr>
              <a:t>Malmgren</a:t>
            </a:r>
            <a:r>
              <a:rPr lang="de-DE" sz="1400" b="0" i="0" u="none" strike="noStrike">
                <a:solidFill>
                  <a:srgbClr val="000000"/>
                </a:solidFill>
                <a:effectLst/>
                <a:latin typeface="Montserrat" panose="00000500000000000000" pitchFamily="2" charset="0"/>
              </a:rPr>
              <a:t>, &amp; G. Small (Hrsg.), </a:t>
            </a:r>
            <a:r>
              <a:rPr lang="de-DE" sz="1400" b="0" i="0" u="none" strike="noStrike" err="1">
                <a:solidFill>
                  <a:srgbClr val="000000"/>
                </a:solidFill>
                <a:effectLst/>
                <a:latin typeface="Montserrat" panose="00000500000000000000" pitchFamily="2" charset="0"/>
              </a:rPr>
              <a:t>Indigenous</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Peoples</a:t>
            </a:r>
            <a:r>
              <a:rPr lang="de-DE" sz="1400" b="0" i="0" u="none" strike="noStrike">
                <a:solidFill>
                  <a:srgbClr val="000000"/>
                </a:solidFill>
                <a:effectLst/>
                <a:latin typeface="Montserrat" panose="00000500000000000000" pitchFamily="2" charset="0"/>
              </a:rPr>
              <a:t> and Real Estate </a:t>
            </a:r>
            <a:r>
              <a:rPr lang="de-DE" sz="1400" b="0" i="0" u="none" strike="noStrike" err="1">
                <a:solidFill>
                  <a:srgbClr val="000000"/>
                </a:solidFill>
                <a:effectLst/>
                <a:latin typeface="Montserrat" panose="00000500000000000000" pitchFamily="2" charset="0"/>
              </a:rPr>
              <a:t>Valuation</a:t>
            </a:r>
            <a:r>
              <a:rPr lang="de-DE" sz="1400" b="0" i="0" u="none" strike="noStrike">
                <a:solidFill>
                  <a:srgbClr val="000000"/>
                </a:solidFill>
                <a:effectLst/>
                <a:latin typeface="Montserrat" panose="00000500000000000000" pitchFamily="2" charset="0"/>
              </a:rPr>
              <a:t> (S. 63–75). Springer US.</a:t>
            </a:r>
            <a:r>
              <a:rPr lang="de-DE" sz="1400" b="0" i="0" u="none" strike="noStrike">
                <a:solidFill>
                  <a:srgbClr val="000000"/>
                </a:solidFill>
                <a:effectLst/>
                <a:latin typeface="Montserrat" panose="00000500000000000000" pitchFamily="2" charset="0"/>
                <a:hlinkClick r:id="rId14"/>
              </a:rPr>
              <a:t> </a:t>
            </a:r>
            <a:r>
              <a:rPr lang="de-DE" sz="1400" b="0" i="0" u="sng" strike="noStrike">
                <a:solidFill>
                  <a:srgbClr val="1155CC"/>
                </a:solidFill>
                <a:effectLst/>
                <a:latin typeface="Montserrat" panose="00000500000000000000" pitchFamily="2" charset="0"/>
                <a:hlinkClick r:id="rId14"/>
              </a:rPr>
              <a:t>https://doi.org/10.1007/978-0-387-77938-6_4</a:t>
            </a:r>
            <a:endParaRPr lang="de-DE" sz="1400" b="0" i="0" u="sng" strike="noStrike">
              <a:solidFill>
                <a:srgbClr val="1155CC"/>
              </a:solidFill>
              <a:effectLst/>
              <a:latin typeface="Montserrat" panose="00000500000000000000" pitchFamily="2" charset="0"/>
            </a:endParaRPr>
          </a:p>
          <a:p>
            <a:pPr rtl="0">
              <a:spcBef>
                <a:spcPts val="0"/>
              </a:spcBef>
              <a:spcAft>
                <a:spcPts val="1200"/>
              </a:spcAft>
            </a:pPr>
            <a:r>
              <a:rPr lang="de-DE" sz="1400" b="0" i="0" u="none" strike="noStrike" err="1">
                <a:solidFill>
                  <a:srgbClr val="000000"/>
                </a:solidFill>
                <a:effectLst/>
                <a:latin typeface="Montserrat" panose="00000500000000000000" pitchFamily="2" charset="0"/>
              </a:rPr>
              <a:t>Jakab</a:t>
            </a:r>
            <a:r>
              <a:rPr lang="de-DE" sz="1400" b="0" i="0" u="none" strike="noStrike">
                <a:solidFill>
                  <a:srgbClr val="000000"/>
                </a:solidFill>
                <a:effectLst/>
                <a:latin typeface="Montserrat" panose="00000500000000000000" pitchFamily="2" charset="0"/>
              </a:rPr>
              <a:t>, A., </a:t>
            </a:r>
            <a:r>
              <a:rPr lang="de-DE" sz="1400" b="0" i="0" u="none" strike="noStrike" err="1">
                <a:solidFill>
                  <a:srgbClr val="000000"/>
                </a:solidFill>
                <a:effectLst/>
                <a:latin typeface="Montserrat" panose="00000500000000000000" pitchFamily="2" charset="0"/>
              </a:rPr>
              <a:t>Rogga</a:t>
            </a:r>
            <a:r>
              <a:rPr lang="de-DE" sz="1400" b="0" i="0" u="none" strike="noStrike">
                <a:solidFill>
                  <a:srgbClr val="000000"/>
                </a:solidFill>
                <a:effectLst/>
                <a:latin typeface="Montserrat" panose="00000500000000000000" pitchFamily="2" charset="0"/>
              </a:rPr>
              <a:t>, S., &amp; </a:t>
            </a:r>
            <a:r>
              <a:rPr lang="de-DE" sz="1400" b="0" i="0" u="none" strike="noStrike" err="1">
                <a:solidFill>
                  <a:srgbClr val="000000"/>
                </a:solidFill>
                <a:effectLst/>
                <a:latin typeface="Montserrat" panose="00000500000000000000" pitchFamily="2" charset="0"/>
              </a:rPr>
              <a:t>Piorr</a:t>
            </a:r>
            <a:r>
              <a:rPr lang="de-DE" sz="1400" b="0" i="0" u="none" strike="noStrike">
                <a:solidFill>
                  <a:srgbClr val="000000"/>
                </a:solidFill>
                <a:effectLst/>
                <a:latin typeface="Montserrat" panose="00000500000000000000" pitchFamily="2" charset="0"/>
              </a:rPr>
              <a:t>, A. (2021). </a:t>
            </a:r>
            <a:r>
              <a:rPr lang="de-DE" sz="1400" b="0" i="1" u="none" strike="noStrike">
                <a:solidFill>
                  <a:srgbClr val="000000"/>
                </a:solidFill>
                <a:effectLst/>
                <a:latin typeface="Montserrat" panose="00000500000000000000" pitchFamily="2" charset="0"/>
              </a:rPr>
              <a:t>Flächenzugang, -sicherung und regional-nachhaltige Bewirtschaftung. Eine Bestandsaufnahme für die Hauptstadtregion Berlin/Brandenburg </a:t>
            </a:r>
            <a:r>
              <a:rPr lang="de-DE" sz="1400" b="0" i="0" u="none" strike="noStrike">
                <a:solidFill>
                  <a:srgbClr val="000000"/>
                </a:solidFill>
                <a:effectLst/>
                <a:latin typeface="Montserrat" panose="00000500000000000000" pitchFamily="2" charset="0"/>
              </a:rPr>
              <a:t>(Netzwerk Flächensicherung e.V. &amp; ZALF e. V., Hrsg.). </a:t>
            </a:r>
            <a:endParaRPr lang="de-DE" sz="1400">
              <a:effectLst/>
              <a:latin typeface="Montserrat" panose="00000500000000000000" pitchFamily="2" charset="0"/>
            </a:endParaRPr>
          </a:p>
          <a:p>
            <a:pPr rtl="0">
              <a:spcBef>
                <a:spcPts val="0"/>
              </a:spcBef>
              <a:spcAft>
                <a:spcPts val="1200"/>
              </a:spcAft>
            </a:pPr>
            <a:r>
              <a:rPr lang="de-DE" sz="1400" b="0" i="0" u="none" strike="noStrike">
                <a:solidFill>
                  <a:srgbClr val="000000"/>
                </a:solidFill>
                <a:effectLst/>
                <a:latin typeface="Montserrat" panose="00000500000000000000" pitchFamily="2" charset="0"/>
              </a:rPr>
              <a:t>Kaiser, M. (2017): </a:t>
            </a:r>
            <a:r>
              <a:rPr lang="de-DE" sz="1400" b="0" i="1" u="none" strike="noStrike">
                <a:solidFill>
                  <a:srgbClr val="000000"/>
                </a:solidFill>
                <a:effectLst/>
                <a:latin typeface="Montserrat" panose="00000500000000000000" pitchFamily="2" charset="0"/>
              </a:rPr>
              <a:t>Werkstätten des Wandels? Essbare Städte und ihr Beitrag zur sozial-ökologischen Transformation</a:t>
            </a:r>
            <a:r>
              <a:rPr lang="de-DE" sz="1400" b="0" i="0" u="none" strike="noStrike">
                <a:solidFill>
                  <a:srgbClr val="000000"/>
                </a:solidFill>
                <a:effectLst/>
                <a:latin typeface="Montserrat" panose="00000500000000000000" pitchFamily="2" charset="0"/>
              </a:rPr>
              <a:t>, in: Markus Keck, Heiko Faust, Michael Fink, Max </a:t>
            </a:r>
            <a:r>
              <a:rPr lang="de-DE" sz="1400" b="0" i="0" u="none" strike="noStrike" err="1">
                <a:solidFill>
                  <a:srgbClr val="000000"/>
                </a:solidFill>
                <a:effectLst/>
                <a:latin typeface="Montserrat" panose="00000500000000000000" pitchFamily="2" charset="0"/>
              </a:rPr>
              <a:t>Gaedke</a:t>
            </a:r>
            <a:r>
              <a:rPr lang="de-DE" sz="1400" b="0" i="0" u="none" strike="noStrike">
                <a:solidFill>
                  <a:srgbClr val="000000"/>
                </a:solidFill>
                <a:effectLst/>
                <a:latin typeface="Montserrat" panose="00000500000000000000" pitchFamily="2" charset="0"/>
              </a:rPr>
              <a:t>, Tobias </a:t>
            </a:r>
            <a:r>
              <a:rPr lang="de-DE" sz="1400" b="0" i="0" u="none" strike="noStrike" err="1">
                <a:solidFill>
                  <a:srgbClr val="000000"/>
                </a:solidFill>
                <a:effectLst/>
                <a:latin typeface="Montserrat" panose="00000500000000000000" pitchFamily="2" charset="0"/>
              </a:rPr>
              <a:t>Reeh</a:t>
            </a:r>
            <a:r>
              <a:rPr lang="de-DE" sz="1400" b="0" i="0" u="none" strike="noStrike">
                <a:solidFill>
                  <a:srgbClr val="000000"/>
                </a:solidFill>
                <a:effectLst/>
                <a:latin typeface="Montserrat" panose="00000500000000000000" pitchFamily="2" charset="0"/>
              </a:rPr>
              <a:t> (</a:t>
            </a:r>
            <a:r>
              <a:rPr lang="de-DE" sz="1400" b="0" i="0" u="none" strike="noStrike" err="1">
                <a:solidFill>
                  <a:srgbClr val="000000"/>
                </a:solidFill>
                <a:effectLst/>
                <a:latin typeface="Montserrat" panose="00000500000000000000" pitchFamily="2" charset="0"/>
              </a:rPr>
              <a:t>Hg</a:t>
            </a:r>
            <a:r>
              <a:rPr lang="de-DE" sz="1400" b="0" i="0" u="none" strike="noStrike">
                <a:solidFill>
                  <a:srgbClr val="000000"/>
                </a:solidFill>
                <a:effectLst/>
                <a:latin typeface="Montserrat" panose="00000500000000000000" pitchFamily="2" charset="0"/>
              </a:rPr>
              <a:t>.): Transformationsräume. Lokale Initiativen des sozial-ökologischen Wandels, </a:t>
            </a:r>
            <a:r>
              <a:rPr lang="de-DE" sz="1400" b="0" i="0" u="none" strike="noStrike" err="1">
                <a:solidFill>
                  <a:srgbClr val="000000"/>
                </a:solidFill>
                <a:effectLst/>
                <a:latin typeface="Montserrat" panose="00000500000000000000" pitchFamily="2" charset="0"/>
              </a:rPr>
              <a:t>ZELTForum</a:t>
            </a:r>
            <a:r>
              <a:rPr lang="de-DE" sz="1400" b="0" i="0" u="none" strike="noStrike">
                <a:solidFill>
                  <a:srgbClr val="000000"/>
                </a:solidFill>
                <a:effectLst/>
                <a:latin typeface="Montserrat" panose="00000500000000000000" pitchFamily="2" charset="0"/>
              </a:rPr>
              <a:t> – Göttinger Schriften zu Landschaftsinterpretation und Tourismus, Band 9, S. 62</a:t>
            </a:r>
            <a:endParaRPr lang="de-DE" sz="1400">
              <a:effectLst/>
              <a:latin typeface="Montserrat" panose="00000500000000000000" pitchFamily="2" charset="0"/>
            </a:endParaRPr>
          </a:p>
          <a:p>
            <a:pPr rtl="0">
              <a:spcBef>
                <a:spcPts val="0"/>
              </a:spcBef>
              <a:spcAft>
                <a:spcPts val="1200"/>
              </a:spcAft>
            </a:pPr>
            <a:endParaRPr lang="de-DE" sz="1400">
              <a:effectLst/>
              <a:latin typeface="Montserrat" panose="00000500000000000000" pitchFamily="2" charset="0"/>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Tree>
    <p:extLst>
      <p:ext uri="{BB962C8B-B14F-4D97-AF65-F5344CB8AC3E}">
        <p14:creationId xmlns:p14="http://schemas.microsoft.com/office/powerpoint/2010/main" val="3350261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72333">
            <a:off x="11351456" y="5665408"/>
            <a:ext cx="11027528" cy="7548926"/>
          </a:xfrm>
          <a:custGeom>
            <a:avLst/>
            <a:gdLst/>
            <a:ahLst/>
            <a:cxnLst/>
            <a:rect l="l" t="t" r="r" b="b"/>
            <a:pathLst>
              <a:path w="11027528" h="7548926">
                <a:moveTo>
                  <a:pt x="0" y="0"/>
                </a:moveTo>
                <a:lnTo>
                  <a:pt x="11027528" y="0"/>
                </a:lnTo>
                <a:lnTo>
                  <a:pt x="11027528" y="7548926"/>
                </a:lnTo>
                <a:lnTo>
                  <a:pt x="0" y="75489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4246732">
            <a:off x="-8021953" y="-4237254"/>
            <a:ext cx="12679639" cy="12541315"/>
          </a:xfrm>
          <a:custGeom>
            <a:avLst/>
            <a:gdLst/>
            <a:ahLst/>
            <a:cxnLst/>
            <a:rect l="l" t="t" r="r" b="b"/>
            <a:pathLst>
              <a:path w="12679639" h="12541315">
                <a:moveTo>
                  <a:pt x="0" y="0"/>
                </a:moveTo>
                <a:lnTo>
                  <a:pt x="12679638" y="0"/>
                </a:lnTo>
                <a:lnTo>
                  <a:pt x="12679638" y="12541315"/>
                </a:lnTo>
                <a:lnTo>
                  <a:pt x="0" y="12541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 name="TextBox 5"/>
          <p:cNvSpPr txBox="1"/>
          <p:nvPr/>
        </p:nvSpPr>
        <p:spPr>
          <a:xfrm>
            <a:off x="2286000" y="2370607"/>
            <a:ext cx="12344400" cy="7417415"/>
          </a:xfrm>
          <a:prstGeom prst="rect">
            <a:avLst/>
          </a:prstGeom>
        </p:spPr>
        <p:txBody>
          <a:bodyPr wrap="square" lIns="0" tIns="0" rIns="0" bIns="0" rtlCol="0" anchor="t">
            <a:spAutoFit/>
          </a:bodyPr>
          <a:lstStyle/>
          <a:p>
            <a:pPr>
              <a:spcAft>
                <a:spcPts val="1200"/>
              </a:spcAft>
            </a:pPr>
            <a:r>
              <a:rPr lang="de-DE" sz="1400">
                <a:solidFill>
                  <a:srgbClr val="000000"/>
                </a:solidFill>
                <a:latin typeface="Montserrat"/>
              </a:rPr>
              <a:t>S</a:t>
            </a:r>
            <a:r>
              <a:rPr lang="de-DE" sz="1400">
                <a:solidFill>
                  <a:srgbClr val="000000"/>
                </a:solidFill>
                <a:latin typeface="Montserrat"/>
                <a:ea typeface="+mn-lt"/>
                <a:cs typeface="+mn-lt"/>
              </a:rPr>
              <a:t>tatistisches Bundesamt (2020). </a:t>
            </a:r>
            <a:r>
              <a:rPr lang="de-DE" sz="1400" i="1">
                <a:solidFill>
                  <a:srgbClr val="000000"/>
                </a:solidFill>
                <a:latin typeface="Montserrat"/>
                <a:ea typeface="+mn-lt"/>
                <a:cs typeface="+mn-lt"/>
              </a:rPr>
              <a:t>Land- und Forstwirtschaft, Fischerei. Kaufwerte für landwirtschaftliche Grundstücke. </a:t>
            </a:r>
            <a:r>
              <a:rPr lang="de-DE" sz="1400">
                <a:solidFill>
                  <a:srgbClr val="000000"/>
                </a:solidFill>
                <a:latin typeface="Montserrat"/>
                <a:ea typeface="+mn-lt"/>
                <a:cs typeface="+mn-lt"/>
              </a:rPr>
              <a:t>Fachserie 3  Reihe 2.4. Statistisches Bundesamt (Destatis).</a:t>
            </a:r>
          </a:p>
          <a:p>
            <a:pPr>
              <a:spcAft>
                <a:spcPts val="1200"/>
              </a:spcAft>
            </a:pPr>
            <a:r>
              <a:rPr lang="de-DE" sz="1400">
                <a:solidFill>
                  <a:srgbClr val="000000"/>
                </a:solidFill>
                <a:latin typeface="Montserrat"/>
                <a:ea typeface="+mn-lt"/>
                <a:cs typeface="+mn-lt"/>
              </a:rPr>
              <a:t>Stein, E. W. (2021). </a:t>
            </a:r>
            <a:r>
              <a:rPr lang="de-DE" sz="1400" i="1">
                <a:solidFill>
                  <a:srgbClr val="000000"/>
                </a:solidFill>
                <a:latin typeface="Montserrat"/>
                <a:ea typeface="+mn-lt"/>
                <a:cs typeface="+mn-lt"/>
              </a:rPr>
              <a:t>The Transformative Environmental </a:t>
            </a:r>
            <a:r>
              <a:rPr lang="de-DE" sz="1400" i="1" err="1">
                <a:solidFill>
                  <a:srgbClr val="000000"/>
                </a:solidFill>
                <a:latin typeface="Montserrat"/>
                <a:ea typeface="+mn-lt"/>
                <a:cs typeface="+mn-lt"/>
              </a:rPr>
              <a:t>Effects</a:t>
            </a:r>
            <a:r>
              <a:rPr lang="de-DE" sz="1400" i="1">
                <a:solidFill>
                  <a:srgbClr val="000000"/>
                </a:solidFill>
                <a:latin typeface="Montserrat"/>
                <a:ea typeface="+mn-lt"/>
                <a:cs typeface="+mn-lt"/>
              </a:rPr>
              <a:t> Large-</a:t>
            </a:r>
            <a:r>
              <a:rPr lang="de-DE" sz="1400" i="1" err="1">
                <a:solidFill>
                  <a:srgbClr val="000000"/>
                </a:solidFill>
                <a:latin typeface="Montserrat"/>
                <a:ea typeface="+mn-lt"/>
                <a:cs typeface="+mn-lt"/>
              </a:rPr>
              <a:t>Scale</a:t>
            </a:r>
            <a:r>
              <a:rPr lang="de-DE" sz="1400" i="1">
                <a:solidFill>
                  <a:srgbClr val="000000"/>
                </a:solidFill>
                <a:latin typeface="Montserrat"/>
                <a:ea typeface="+mn-lt"/>
                <a:cs typeface="+mn-lt"/>
              </a:rPr>
              <a:t> Indoor Farming May </a:t>
            </a:r>
            <a:r>
              <a:rPr lang="de-DE" sz="1400" i="1" err="1">
                <a:solidFill>
                  <a:srgbClr val="000000"/>
                </a:solidFill>
                <a:latin typeface="Montserrat"/>
                <a:ea typeface="+mn-lt"/>
                <a:cs typeface="+mn-lt"/>
              </a:rPr>
              <a:t>Have</a:t>
            </a:r>
            <a:r>
              <a:rPr lang="de-DE" sz="1400" i="1">
                <a:solidFill>
                  <a:srgbClr val="000000"/>
                </a:solidFill>
                <a:latin typeface="Montserrat"/>
                <a:ea typeface="+mn-lt"/>
                <a:cs typeface="+mn-lt"/>
              </a:rPr>
              <a:t> On Air, </a:t>
            </a:r>
            <a:r>
              <a:rPr lang="de-DE" sz="1400" i="1" err="1">
                <a:solidFill>
                  <a:srgbClr val="000000"/>
                </a:solidFill>
                <a:latin typeface="Montserrat"/>
                <a:ea typeface="+mn-lt"/>
                <a:cs typeface="+mn-lt"/>
              </a:rPr>
              <a:t>Water</a:t>
            </a:r>
            <a:r>
              <a:rPr lang="de-DE" sz="1400" i="1">
                <a:solidFill>
                  <a:srgbClr val="000000"/>
                </a:solidFill>
                <a:latin typeface="Montserrat"/>
                <a:ea typeface="+mn-lt"/>
                <a:cs typeface="+mn-lt"/>
              </a:rPr>
              <a:t>, and </a:t>
            </a:r>
            <a:r>
              <a:rPr lang="de-DE" sz="1400" i="1" err="1">
                <a:solidFill>
                  <a:srgbClr val="000000"/>
                </a:solidFill>
                <a:latin typeface="Montserrat"/>
                <a:ea typeface="+mn-lt"/>
                <a:cs typeface="+mn-lt"/>
              </a:rPr>
              <a:t>Soil</a:t>
            </a:r>
            <a:r>
              <a:rPr lang="de-DE" sz="1400" i="1">
                <a:solidFill>
                  <a:srgbClr val="000000"/>
                </a:solidFill>
                <a:latin typeface="Montserrat"/>
                <a:ea typeface="+mn-lt"/>
                <a:cs typeface="+mn-lt"/>
              </a:rPr>
              <a:t>. Air, </a:t>
            </a:r>
            <a:r>
              <a:rPr lang="de-DE" sz="1400" i="1" err="1">
                <a:solidFill>
                  <a:srgbClr val="000000"/>
                </a:solidFill>
                <a:latin typeface="Montserrat"/>
                <a:ea typeface="+mn-lt"/>
                <a:cs typeface="+mn-lt"/>
              </a:rPr>
              <a:t>Soil</a:t>
            </a:r>
            <a:r>
              <a:rPr lang="de-DE" sz="1400" i="1">
                <a:solidFill>
                  <a:srgbClr val="000000"/>
                </a:solidFill>
                <a:latin typeface="Montserrat"/>
                <a:ea typeface="+mn-lt"/>
                <a:cs typeface="+mn-lt"/>
              </a:rPr>
              <a:t> and </a:t>
            </a:r>
            <a:r>
              <a:rPr lang="de-DE" sz="1400" i="1" err="1">
                <a:solidFill>
                  <a:srgbClr val="000000"/>
                </a:solidFill>
                <a:latin typeface="Montserrat"/>
                <a:ea typeface="+mn-lt"/>
                <a:cs typeface="+mn-lt"/>
              </a:rPr>
              <a:t>Water</a:t>
            </a:r>
            <a:r>
              <a:rPr lang="de-DE" sz="1400" i="1">
                <a:solidFill>
                  <a:srgbClr val="000000"/>
                </a:solidFill>
                <a:latin typeface="Montserrat"/>
                <a:ea typeface="+mn-lt"/>
                <a:cs typeface="+mn-lt"/>
              </a:rPr>
              <a:t> Research,</a:t>
            </a:r>
            <a:r>
              <a:rPr lang="de-DE" sz="1400">
                <a:solidFill>
                  <a:srgbClr val="000000"/>
                </a:solidFill>
                <a:latin typeface="Montserrat"/>
                <a:ea typeface="+mn-lt"/>
                <a:cs typeface="+mn-lt"/>
              </a:rPr>
              <a:t> 14.</a:t>
            </a:r>
            <a:r>
              <a:rPr lang="de-DE" sz="1400">
                <a:solidFill>
                  <a:srgbClr val="000000"/>
                </a:solidFill>
                <a:latin typeface="Montserrat"/>
                <a:ea typeface="+mn-lt"/>
                <a:cs typeface="+mn-lt"/>
                <a:hlinkClick r:id="rId6"/>
              </a:rPr>
              <a:t> </a:t>
            </a:r>
            <a:r>
              <a:rPr lang="de-DE" sz="1400" u="sng">
                <a:solidFill>
                  <a:srgbClr val="1155CC"/>
                </a:solidFill>
                <a:latin typeface="Montserrat"/>
                <a:ea typeface="+mn-lt"/>
                <a:cs typeface="+mn-lt"/>
                <a:hlinkClick r:id="rId6"/>
              </a:rPr>
              <a:t>https://doi.org/10.1177/1178622121995819</a:t>
            </a:r>
            <a:endParaRPr lang="de-DE" sz="1400">
              <a:solidFill>
                <a:srgbClr val="000000"/>
              </a:solidFill>
              <a:latin typeface="Montserrat"/>
              <a:ea typeface="+mn-lt"/>
              <a:cs typeface="+mn-lt"/>
            </a:endParaRPr>
          </a:p>
          <a:p>
            <a:pPr>
              <a:spcBef>
                <a:spcPts val="0"/>
              </a:spcBef>
              <a:spcAft>
                <a:spcPts val="0"/>
              </a:spcAft>
            </a:pPr>
            <a:r>
              <a:rPr lang="de-DE" sz="1400" err="1">
                <a:solidFill>
                  <a:srgbClr val="000000"/>
                </a:solidFill>
                <a:latin typeface="Montserrat"/>
              </a:rPr>
              <a:t>Stierand</a:t>
            </a:r>
            <a:r>
              <a:rPr lang="de-DE" sz="1400" b="0" i="0" u="none" strike="noStrike">
                <a:solidFill>
                  <a:srgbClr val="000000"/>
                </a:solidFill>
                <a:effectLst/>
                <a:latin typeface="Montserrat"/>
              </a:rPr>
              <a:t>, P. (2017): </a:t>
            </a:r>
            <a:r>
              <a:rPr lang="de-DE" sz="1400" b="0" i="1" u="none" strike="noStrike">
                <a:solidFill>
                  <a:srgbClr val="000000"/>
                </a:solidFill>
                <a:effectLst/>
                <a:latin typeface="Montserrat"/>
              </a:rPr>
              <a:t>Ernährungsräte: Netzwerk gegründet</a:t>
            </a:r>
            <a:r>
              <a:rPr lang="de-DE" sz="1400" b="0" i="0" u="none" strike="noStrike">
                <a:solidFill>
                  <a:srgbClr val="000000"/>
                </a:solidFill>
                <a:effectLst/>
                <a:latin typeface="Montserrat"/>
              </a:rPr>
              <a:t>. Web, 19.07.2023. </a:t>
            </a:r>
            <a:r>
              <a:rPr lang="de-DE" sz="1400" b="0" i="0" u="sng" strike="noStrike">
                <a:solidFill>
                  <a:srgbClr val="1155CC"/>
                </a:solidFill>
                <a:effectLst/>
                <a:latin typeface="Montserrat"/>
                <a:hlinkClick r:id="rId7"/>
              </a:rPr>
              <a:t>https://speiseraeume-blog.de/ernaehrungsraete-netzwerk-gegruendet/</a:t>
            </a:r>
            <a:r>
              <a:rPr lang="de-DE" sz="1400" b="0" i="0" u="none" strike="noStrike">
                <a:solidFill>
                  <a:srgbClr val="000000"/>
                </a:solidFill>
                <a:effectLst/>
                <a:latin typeface="Montserrat"/>
              </a:rPr>
              <a:t>  </a:t>
            </a:r>
            <a:endParaRPr lang="de-DE" sz="1400">
              <a:effectLst/>
              <a:latin typeface="Montserrat"/>
            </a:endParaRPr>
          </a:p>
          <a:p>
            <a:pPr rtl="0">
              <a:spcBef>
                <a:spcPts val="0"/>
              </a:spcBef>
              <a:spcAft>
                <a:spcPts val="1200"/>
              </a:spcAft>
            </a:pPr>
            <a:br>
              <a:rPr lang="de-DE" sz="1400">
                <a:latin typeface="Montserrat"/>
              </a:rPr>
            </a:br>
            <a:r>
              <a:rPr lang="de-DE" sz="1400" b="0" i="0" u="none" strike="noStrike">
                <a:solidFill>
                  <a:srgbClr val="000000"/>
                </a:solidFill>
                <a:effectLst/>
                <a:latin typeface="Montserrat"/>
              </a:rPr>
              <a:t>Stoll, J. (2013, Mai 28). </a:t>
            </a:r>
            <a:r>
              <a:rPr lang="de-DE" sz="1400" b="0" i="1" u="none" strike="noStrike">
                <a:solidFill>
                  <a:srgbClr val="000000"/>
                </a:solidFill>
                <a:effectLst/>
                <a:latin typeface="Montserrat"/>
              </a:rPr>
              <a:t>Landwirtschaft umweltfreundlich gestalten [Text]</a:t>
            </a:r>
            <a:r>
              <a:rPr lang="de-DE" sz="1400" b="0" i="0" u="none" strike="noStrike">
                <a:solidFill>
                  <a:srgbClr val="000000"/>
                </a:solidFill>
                <a:effectLst/>
                <a:latin typeface="Montserrat"/>
              </a:rPr>
              <a:t>. Umweltbundesamt. Abgerufen 12. April 2023, von</a:t>
            </a:r>
            <a:r>
              <a:rPr lang="de-DE" sz="1400" b="0" i="0" u="none" strike="noStrike">
                <a:solidFill>
                  <a:srgbClr val="000000"/>
                </a:solidFill>
                <a:effectLst/>
                <a:latin typeface="Montserrat"/>
                <a:hlinkClick r:id="rId8"/>
              </a:rPr>
              <a:t> </a:t>
            </a:r>
            <a:r>
              <a:rPr lang="de-DE" sz="1400" b="0" i="0" u="sng" strike="noStrike">
                <a:solidFill>
                  <a:srgbClr val="1155CC"/>
                </a:solidFill>
                <a:effectLst/>
                <a:latin typeface="Montserrat"/>
                <a:hlinkClick r:id="rId8"/>
              </a:rPr>
              <a:t>https://www.umweltbundesamt.de/themen/landwirtschaft/landwirtschaft-umweltfreundlich-gestalten</a:t>
            </a:r>
            <a:endParaRPr lang="de-DE" sz="1400">
              <a:effectLst/>
              <a:latin typeface="Montserrat"/>
            </a:endParaRPr>
          </a:p>
          <a:p>
            <a:pPr rtl="0">
              <a:spcBef>
                <a:spcPts val="0"/>
              </a:spcBef>
              <a:spcAft>
                <a:spcPts val="1200"/>
              </a:spcAft>
            </a:pPr>
            <a:r>
              <a:rPr lang="de-DE" sz="1400" b="0" i="0" u="none" strike="noStrike">
                <a:solidFill>
                  <a:srgbClr val="000000"/>
                </a:solidFill>
                <a:effectLst/>
                <a:latin typeface="Montserrat"/>
              </a:rPr>
              <a:t>Tietz, A., Neumann, R., &amp; </a:t>
            </a:r>
            <a:r>
              <a:rPr lang="de-DE" sz="1400" b="0" i="0" u="none" strike="noStrike" err="1">
                <a:solidFill>
                  <a:srgbClr val="000000"/>
                </a:solidFill>
                <a:effectLst/>
                <a:latin typeface="Montserrat"/>
              </a:rPr>
              <a:t>Volkenand</a:t>
            </a:r>
            <a:r>
              <a:rPr lang="de-DE" sz="1400" b="0" i="0" u="none" strike="noStrike">
                <a:solidFill>
                  <a:srgbClr val="000000"/>
                </a:solidFill>
                <a:effectLst/>
                <a:latin typeface="Montserrat"/>
              </a:rPr>
              <a:t>, S. (2021). U</a:t>
            </a:r>
            <a:r>
              <a:rPr lang="de-DE" sz="1400" b="0" i="1" u="none" strike="noStrike">
                <a:solidFill>
                  <a:srgbClr val="000000"/>
                </a:solidFill>
                <a:effectLst/>
                <a:latin typeface="Montserrat"/>
              </a:rPr>
              <a:t>ntersuchung der Eigentumsstrukturen von Landwirtschaftsfläche in Deutschland.</a:t>
            </a:r>
            <a:r>
              <a:rPr lang="de-DE" sz="1400" b="0" i="0" u="none" strike="noStrike">
                <a:solidFill>
                  <a:srgbClr val="000000"/>
                </a:solidFill>
                <a:effectLst/>
                <a:latin typeface="Montserrat"/>
              </a:rPr>
              <a:t> Thünen Report 85 (Johann Heinrich von Thünen-Institut, Hrsg.). Johann Heinrich von Thünen-Institut.</a:t>
            </a:r>
            <a:r>
              <a:rPr lang="de-DE" sz="1400" b="0" i="0" u="none" strike="noStrike">
                <a:solidFill>
                  <a:srgbClr val="000000"/>
                </a:solidFill>
                <a:effectLst/>
                <a:latin typeface="Montserrat"/>
                <a:hlinkClick r:id="rId9"/>
              </a:rPr>
              <a:t> </a:t>
            </a:r>
            <a:r>
              <a:rPr lang="de-DE" sz="1400" b="0" i="0" u="sng" strike="noStrike">
                <a:solidFill>
                  <a:srgbClr val="1155CC"/>
                </a:solidFill>
                <a:effectLst/>
                <a:latin typeface="Montserrat"/>
                <a:hlinkClick r:id="rId9"/>
              </a:rPr>
              <a:t>https://doi.org/10.3220/REP1616572218000</a:t>
            </a:r>
            <a:endParaRPr lang="de-DE" sz="1400">
              <a:effectLst/>
              <a:latin typeface="Montserrat"/>
            </a:endParaRPr>
          </a:p>
          <a:p>
            <a:pPr rtl="0">
              <a:spcBef>
                <a:spcPts val="0"/>
              </a:spcBef>
              <a:spcAft>
                <a:spcPts val="1200"/>
              </a:spcAft>
            </a:pPr>
            <a:r>
              <a:rPr lang="de-DE" sz="1400" b="0" i="0" u="none" strike="noStrike">
                <a:solidFill>
                  <a:srgbClr val="000000"/>
                </a:solidFill>
                <a:effectLst/>
                <a:latin typeface="Montserrat"/>
              </a:rPr>
              <a:t>The World Bank Group. (o. J.). </a:t>
            </a:r>
            <a:r>
              <a:rPr lang="de-DE" sz="1400" b="0" i="1" u="none" strike="noStrike">
                <a:solidFill>
                  <a:srgbClr val="000000"/>
                </a:solidFill>
                <a:effectLst/>
                <a:latin typeface="Montserrat"/>
              </a:rPr>
              <a:t>World Bank Open Data.</a:t>
            </a:r>
            <a:r>
              <a:rPr lang="de-DE" sz="1400" b="0" i="0" u="none" strike="noStrike">
                <a:solidFill>
                  <a:srgbClr val="000000"/>
                </a:solidFill>
                <a:effectLst/>
                <a:latin typeface="Montserrat"/>
              </a:rPr>
              <a:t> Abgerufen 1. Juni 2023, von</a:t>
            </a:r>
            <a:r>
              <a:rPr lang="de-DE" sz="1400" b="0" i="0" u="none" strike="noStrike">
                <a:solidFill>
                  <a:srgbClr val="000000"/>
                </a:solidFill>
                <a:effectLst/>
                <a:latin typeface="Montserrat"/>
                <a:hlinkClick r:id="rId10"/>
              </a:rPr>
              <a:t> </a:t>
            </a:r>
            <a:r>
              <a:rPr lang="de-DE" sz="1400" b="0" i="0" u="sng" strike="noStrike">
                <a:solidFill>
                  <a:srgbClr val="1155CC"/>
                </a:solidFill>
                <a:effectLst/>
                <a:latin typeface="Montserrat"/>
                <a:hlinkClick r:id="rId10"/>
              </a:rPr>
              <a:t>https://data.worldbank.org/indicator/AG.LND.AGRI.ZS?locations=EU</a:t>
            </a:r>
            <a:endParaRPr lang="de-DE" sz="1400">
              <a:effectLst/>
              <a:latin typeface="Montserrat"/>
            </a:endParaRPr>
          </a:p>
          <a:p>
            <a:pPr>
              <a:spcAft>
                <a:spcPts val="1200"/>
              </a:spcAft>
            </a:pPr>
            <a:r>
              <a:rPr lang="de-DE" sz="1400">
                <a:solidFill>
                  <a:srgbClr val="000000"/>
                </a:solidFill>
                <a:latin typeface="Montserrat"/>
                <a:ea typeface="+mn-lt"/>
                <a:cs typeface="+mn-lt"/>
              </a:rPr>
              <a:t>Umweltbundesamt. (2012, Juni 1). </a:t>
            </a:r>
            <a:r>
              <a:rPr lang="de-DE" sz="1400" i="1">
                <a:solidFill>
                  <a:srgbClr val="000000"/>
                </a:solidFill>
                <a:latin typeface="Montserrat"/>
                <a:ea typeface="+mn-lt"/>
                <a:cs typeface="+mn-lt"/>
              </a:rPr>
              <a:t>Flächensparen – Böden und Landschaften erhalten [Text]. Umweltbundesamt.</a:t>
            </a:r>
            <a:r>
              <a:rPr lang="de-DE" sz="1400">
                <a:solidFill>
                  <a:srgbClr val="000000"/>
                </a:solidFill>
                <a:latin typeface="Montserrat"/>
                <a:ea typeface="+mn-lt"/>
                <a:cs typeface="+mn-lt"/>
              </a:rPr>
              <a:t> Abgerufen 12. April 2023, von  </a:t>
            </a:r>
            <a:r>
              <a:rPr lang="de-DE" sz="1400">
                <a:solidFill>
                  <a:srgbClr val="000000"/>
                </a:solidFill>
                <a:latin typeface="Montserrat"/>
                <a:ea typeface="+mn-lt"/>
                <a:cs typeface="+mn-lt"/>
                <a:hlinkClick r:id="rId11"/>
              </a:rPr>
              <a:t>https://www.umweltbundesamt.de/themen/boden-landwirtschaft/flaechensparen-boeden-landschaften-erhalten</a:t>
            </a:r>
            <a:r>
              <a:rPr lang="de-DE" sz="1400">
                <a:solidFill>
                  <a:srgbClr val="000000"/>
                </a:solidFill>
                <a:latin typeface="Montserrat"/>
                <a:ea typeface="+mn-lt"/>
                <a:cs typeface="+mn-lt"/>
              </a:rPr>
              <a:t>  </a:t>
            </a:r>
            <a:endParaRPr lang="de-DE" sz="1400">
              <a:solidFill>
                <a:srgbClr val="000000"/>
              </a:solidFill>
              <a:latin typeface="Montserrat"/>
            </a:endParaRPr>
          </a:p>
          <a:p>
            <a:pPr>
              <a:spcAft>
                <a:spcPts val="1200"/>
              </a:spcAft>
            </a:pPr>
            <a:r>
              <a:rPr lang="de-DE" sz="1400" b="0" i="0" u="none" strike="noStrike">
                <a:solidFill>
                  <a:srgbClr val="000000"/>
                </a:solidFill>
                <a:effectLst/>
                <a:latin typeface="Montserrat"/>
              </a:rPr>
              <a:t>Urbane Waldgärten (2023): </a:t>
            </a:r>
            <a:r>
              <a:rPr lang="de-DE" sz="1400" b="0" i="1" u="none" strike="noStrike">
                <a:solidFill>
                  <a:srgbClr val="000000"/>
                </a:solidFill>
                <a:effectLst/>
                <a:latin typeface="Montserrat"/>
              </a:rPr>
              <a:t>Was ist ein Waldgarten?</a:t>
            </a:r>
            <a:r>
              <a:rPr lang="de-DE" sz="1400" b="0" i="0" u="none" strike="noStrike">
                <a:solidFill>
                  <a:srgbClr val="000000"/>
                </a:solidFill>
                <a:effectLst/>
                <a:latin typeface="Montserrat"/>
              </a:rPr>
              <a:t> Web, 19.07.2023. </a:t>
            </a:r>
            <a:r>
              <a:rPr lang="de-DE" sz="1400" b="0" i="0" u="sng" strike="noStrike">
                <a:solidFill>
                  <a:srgbClr val="1155CC"/>
                </a:solidFill>
                <a:effectLst/>
                <a:latin typeface="Montserrat"/>
                <a:hlinkClick r:id="rId12"/>
              </a:rPr>
              <a:t>https://2021.urbane-waldgaerten.de/das-projekt#was</a:t>
            </a:r>
            <a:r>
              <a:rPr lang="de-DE" sz="1400" b="0" i="0" u="none" strike="noStrike">
                <a:solidFill>
                  <a:srgbClr val="000000"/>
                </a:solidFill>
                <a:effectLst/>
                <a:latin typeface="Montserrat"/>
              </a:rPr>
              <a:t> </a:t>
            </a:r>
            <a:endParaRPr lang="de-DE" sz="1400">
              <a:latin typeface="Montserrat"/>
            </a:endParaRPr>
          </a:p>
          <a:p>
            <a:pPr rtl="0">
              <a:spcBef>
                <a:spcPts val="0"/>
              </a:spcBef>
              <a:spcAft>
                <a:spcPts val="1200"/>
              </a:spcAft>
            </a:pPr>
            <a:r>
              <a:rPr lang="de-DE" sz="1400" b="0" i="0" u="none" strike="noStrike">
                <a:solidFill>
                  <a:srgbClr val="000000"/>
                </a:solidFill>
                <a:effectLst/>
                <a:latin typeface="Montserrat"/>
              </a:rPr>
              <a:t>von Hobe, C.-F., Michels, M., &amp; </a:t>
            </a:r>
            <a:r>
              <a:rPr lang="de-DE" sz="1400" b="0" i="0" u="none" strike="noStrike" err="1">
                <a:solidFill>
                  <a:srgbClr val="000000"/>
                </a:solidFill>
                <a:effectLst/>
                <a:latin typeface="Montserrat"/>
              </a:rPr>
              <a:t>Musshoff</a:t>
            </a:r>
            <a:r>
              <a:rPr lang="de-DE" sz="1400" b="0" i="0" u="none" strike="noStrike">
                <a:solidFill>
                  <a:srgbClr val="000000"/>
                </a:solidFill>
                <a:effectLst/>
                <a:latin typeface="Montserrat"/>
              </a:rPr>
              <a:t>, O. (2021). </a:t>
            </a:r>
            <a:r>
              <a:rPr lang="de-DE" sz="1400" b="0" i="1" u="none" strike="noStrike">
                <a:solidFill>
                  <a:srgbClr val="000000"/>
                </a:solidFill>
                <a:effectLst/>
                <a:latin typeface="Montserrat"/>
              </a:rPr>
              <a:t>German Farmers’ </a:t>
            </a:r>
            <a:r>
              <a:rPr lang="de-DE" sz="1400" b="0" i="1" u="none" strike="noStrike" err="1">
                <a:solidFill>
                  <a:srgbClr val="000000"/>
                </a:solidFill>
                <a:effectLst/>
                <a:latin typeface="Montserrat"/>
              </a:rPr>
              <a:t>Perspectives</a:t>
            </a:r>
            <a:r>
              <a:rPr lang="de-DE" sz="1400" b="0" i="1" u="none" strike="noStrike">
                <a:solidFill>
                  <a:srgbClr val="000000"/>
                </a:solidFill>
                <a:effectLst/>
                <a:latin typeface="Montserrat"/>
              </a:rPr>
              <a:t> on Price Drivers in </a:t>
            </a:r>
            <a:r>
              <a:rPr lang="de-DE" sz="1400" b="0" i="1" u="none" strike="noStrike" err="1">
                <a:solidFill>
                  <a:srgbClr val="000000"/>
                </a:solidFill>
                <a:effectLst/>
                <a:latin typeface="Montserrat"/>
              </a:rPr>
              <a:t>Agricultural</a:t>
            </a:r>
            <a:r>
              <a:rPr lang="de-DE" sz="1400" b="0" i="1" u="none" strike="noStrike">
                <a:solidFill>
                  <a:srgbClr val="000000"/>
                </a:solidFill>
                <a:effectLst/>
                <a:latin typeface="Montserrat"/>
              </a:rPr>
              <a:t> Land Rental </a:t>
            </a:r>
            <a:r>
              <a:rPr lang="de-DE" sz="1400" b="0" i="1" u="none" strike="noStrike" err="1">
                <a:solidFill>
                  <a:srgbClr val="000000"/>
                </a:solidFill>
                <a:effectLst/>
                <a:latin typeface="Montserrat"/>
              </a:rPr>
              <a:t>Markets</a:t>
            </a:r>
            <a:r>
              <a:rPr lang="de-DE" sz="1400" b="0" i="1" u="none" strike="noStrike">
                <a:solidFill>
                  <a:srgbClr val="000000"/>
                </a:solidFill>
                <a:effectLst/>
                <a:latin typeface="Montserrat"/>
              </a:rPr>
              <a:t>—A </a:t>
            </a:r>
            <a:r>
              <a:rPr lang="de-DE" sz="1400" b="0" i="1" u="none" strike="noStrike" err="1">
                <a:solidFill>
                  <a:srgbClr val="000000"/>
                </a:solidFill>
                <a:effectLst/>
                <a:latin typeface="Montserrat"/>
              </a:rPr>
              <a:t>Combination</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of</a:t>
            </a:r>
            <a:r>
              <a:rPr lang="de-DE" sz="1400" b="0" i="1" u="none" strike="noStrike">
                <a:solidFill>
                  <a:srgbClr val="000000"/>
                </a:solidFill>
                <a:effectLst/>
                <a:latin typeface="Montserrat"/>
              </a:rPr>
              <a:t> a </a:t>
            </a:r>
            <a:r>
              <a:rPr lang="de-DE" sz="1400" b="0" i="1" u="none" strike="noStrike" err="1">
                <a:solidFill>
                  <a:srgbClr val="000000"/>
                </a:solidFill>
                <a:effectLst/>
                <a:latin typeface="Montserrat"/>
              </a:rPr>
              <a:t>Systematic</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Literature</a:t>
            </a:r>
            <a:r>
              <a:rPr lang="de-DE" sz="1400" b="0" i="1" u="none" strike="noStrike">
                <a:solidFill>
                  <a:srgbClr val="000000"/>
                </a:solidFill>
                <a:effectLst/>
                <a:latin typeface="Montserrat"/>
              </a:rPr>
              <a:t> Review and Survey </a:t>
            </a:r>
            <a:r>
              <a:rPr lang="de-DE" sz="1400" b="0" i="1" u="none" strike="noStrike" err="1">
                <a:solidFill>
                  <a:srgbClr val="000000"/>
                </a:solidFill>
                <a:effectLst/>
                <a:latin typeface="Montserrat"/>
              </a:rPr>
              <a:t>Results</a:t>
            </a:r>
            <a:r>
              <a:rPr lang="de-DE" sz="1400" b="0" i="1" u="none" strike="noStrike">
                <a:solidFill>
                  <a:srgbClr val="000000"/>
                </a:solidFill>
                <a:effectLst/>
                <a:latin typeface="Montserrat"/>
              </a:rPr>
              <a:t>.</a:t>
            </a:r>
            <a:r>
              <a:rPr lang="de-DE" sz="1400" b="0" i="0" u="none" strike="noStrike">
                <a:solidFill>
                  <a:srgbClr val="000000"/>
                </a:solidFill>
                <a:effectLst/>
                <a:latin typeface="Montserrat"/>
              </a:rPr>
              <a:t> Land, 10(2), 180.</a:t>
            </a:r>
            <a:r>
              <a:rPr lang="de-DE" sz="1400" b="0" i="0" u="none" strike="noStrike">
                <a:solidFill>
                  <a:srgbClr val="000000"/>
                </a:solidFill>
                <a:effectLst/>
                <a:latin typeface="Montserrat"/>
                <a:hlinkClick r:id="rId13"/>
              </a:rPr>
              <a:t> </a:t>
            </a:r>
            <a:r>
              <a:rPr lang="de-DE" sz="1400" b="0" i="0" u="sng" strike="noStrike">
                <a:solidFill>
                  <a:srgbClr val="1155CC"/>
                </a:solidFill>
                <a:effectLst/>
                <a:latin typeface="Montserrat"/>
                <a:hlinkClick r:id="rId13"/>
              </a:rPr>
              <a:t>https://doi.org/10.3390/land10020180</a:t>
            </a:r>
            <a:endParaRPr lang="de-DE" sz="1400">
              <a:effectLst/>
              <a:latin typeface="Montserrat"/>
            </a:endParaRPr>
          </a:p>
          <a:p>
            <a:pPr rtl="0">
              <a:spcBef>
                <a:spcPts val="0"/>
              </a:spcBef>
              <a:spcAft>
                <a:spcPts val="1200"/>
              </a:spcAft>
            </a:pPr>
            <a:r>
              <a:rPr lang="de-DE" sz="1400" b="0" i="0" u="none" strike="noStrike">
                <a:solidFill>
                  <a:srgbClr val="000000"/>
                </a:solidFill>
                <a:effectLst/>
                <a:latin typeface="Montserrat"/>
              </a:rPr>
              <a:t>Wong, C. E., Teo, Z. W. N., Shen, L., &amp; </a:t>
            </a:r>
            <a:r>
              <a:rPr lang="de-DE" sz="1400" b="0" i="0" u="none" strike="noStrike" err="1">
                <a:solidFill>
                  <a:srgbClr val="000000"/>
                </a:solidFill>
                <a:effectLst/>
                <a:latin typeface="Montserrat"/>
              </a:rPr>
              <a:t>Yu</a:t>
            </a:r>
            <a:r>
              <a:rPr lang="de-DE" sz="1400" b="0" i="0" u="none" strike="noStrike">
                <a:solidFill>
                  <a:srgbClr val="000000"/>
                </a:solidFill>
                <a:effectLst/>
                <a:latin typeface="Montserrat"/>
              </a:rPr>
              <a:t>, H. (2020). </a:t>
            </a:r>
            <a:r>
              <a:rPr lang="de-DE" sz="1400" b="0" i="1" u="none" strike="noStrike" err="1">
                <a:solidFill>
                  <a:srgbClr val="000000"/>
                </a:solidFill>
                <a:effectLst/>
                <a:latin typeface="Montserrat"/>
              </a:rPr>
              <a:t>Seeing</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the</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lights</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for</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leafy</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greens</a:t>
            </a:r>
            <a:r>
              <a:rPr lang="de-DE" sz="1400" b="0" i="1" u="none" strike="noStrike">
                <a:solidFill>
                  <a:srgbClr val="000000"/>
                </a:solidFill>
                <a:effectLst/>
                <a:latin typeface="Montserrat"/>
              </a:rPr>
              <a:t> in indoor </a:t>
            </a:r>
            <a:r>
              <a:rPr lang="de-DE" sz="1400" b="0" i="1" u="none" strike="noStrike" err="1">
                <a:solidFill>
                  <a:srgbClr val="000000"/>
                </a:solidFill>
                <a:effectLst/>
                <a:latin typeface="Montserrat"/>
              </a:rPr>
              <a:t>vertical</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farming</a:t>
            </a:r>
            <a:r>
              <a:rPr lang="de-DE" sz="1400" b="0" i="1" u="none" strike="noStrike">
                <a:solidFill>
                  <a:srgbClr val="000000"/>
                </a:solidFill>
                <a:effectLst/>
                <a:latin typeface="Montserrat"/>
              </a:rPr>
              <a:t>. </a:t>
            </a:r>
            <a:r>
              <a:rPr lang="de-DE" sz="1400" b="0" i="0" u="none" strike="noStrike">
                <a:solidFill>
                  <a:srgbClr val="000000"/>
                </a:solidFill>
                <a:effectLst/>
                <a:latin typeface="Montserrat"/>
              </a:rPr>
              <a:t>Trends in Food Science &amp; Technology, 106, 48–63.</a:t>
            </a:r>
            <a:r>
              <a:rPr lang="de-DE" sz="1400" b="0" i="0" u="none" strike="noStrike">
                <a:solidFill>
                  <a:srgbClr val="000000"/>
                </a:solidFill>
                <a:effectLst/>
                <a:latin typeface="Montserrat"/>
                <a:hlinkClick r:id="rId14"/>
              </a:rPr>
              <a:t> </a:t>
            </a:r>
            <a:r>
              <a:rPr lang="de-DE" sz="1400" b="0" i="0" u="sng" strike="noStrike">
                <a:solidFill>
                  <a:srgbClr val="1155CC"/>
                </a:solidFill>
                <a:effectLst/>
                <a:latin typeface="Montserrat"/>
                <a:hlinkClick r:id="rId14"/>
              </a:rPr>
              <a:t>https://doi.org/10.1016/j.tifs.2020.09.031</a:t>
            </a:r>
            <a:endParaRPr lang="de-DE" sz="1400">
              <a:effectLst/>
              <a:latin typeface="Montserrat"/>
            </a:endParaRPr>
          </a:p>
          <a:p>
            <a:pPr rtl="0">
              <a:spcBef>
                <a:spcPts val="0"/>
              </a:spcBef>
              <a:spcAft>
                <a:spcPts val="0"/>
              </a:spcAft>
            </a:pPr>
            <a:r>
              <a:rPr lang="de-DE" sz="1400" b="0" i="0" u="none" strike="noStrike" err="1">
                <a:solidFill>
                  <a:srgbClr val="000000"/>
                </a:solidFill>
                <a:effectLst/>
                <a:latin typeface="Montserrat"/>
              </a:rPr>
              <a:t>Woodin</a:t>
            </a:r>
            <a:r>
              <a:rPr lang="de-DE" sz="1400" b="0" i="0" u="none" strike="noStrike">
                <a:solidFill>
                  <a:srgbClr val="000000"/>
                </a:solidFill>
                <a:effectLst/>
                <a:latin typeface="Montserrat"/>
              </a:rPr>
              <a:t>, T., Crook, D., &amp; Carpentier, V. (2010). </a:t>
            </a:r>
            <a:r>
              <a:rPr lang="de-DE" sz="1400" b="0" i="1" u="none" strike="noStrike">
                <a:solidFill>
                  <a:srgbClr val="000000"/>
                </a:solidFill>
                <a:effectLst/>
                <a:latin typeface="Montserrat"/>
              </a:rPr>
              <a:t>Community and Mutual Ownership: a </a:t>
            </a:r>
            <a:r>
              <a:rPr lang="de-DE" sz="1400" b="0" i="1" u="none" strike="noStrike" err="1">
                <a:solidFill>
                  <a:srgbClr val="000000"/>
                </a:solidFill>
                <a:effectLst/>
                <a:latin typeface="Montserrat"/>
              </a:rPr>
              <a:t>historical</a:t>
            </a:r>
            <a:r>
              <a:rPr lang="de-DE" sz="1400" b="0" i="1" u="none" strike="noStrike">
                <a:solidFill>
                  <a:srgbClr val="000000"/>
                </a:solidFill>
                <a:effectLst/>
                <a:latin typeface="Montserrat"/>
              </a:rPr>
              <a:t> review</a:t>
            </a:r>
            <a:r>
              <a:rPr lang="de-DE" sz="1400" b="0" i="0" u="none" strike="noStrike">
                <a:solidFill>
                  <a:srgbClr val="000000"/>
                </a:solidFill>
                <a:effectLst/>
                <a:latin typeface="Montserrat"/>
              </a:rPr>
              <a:t> [Report]. Joseph </a:t>
            </a:r>
            <a:r>
              <a:rPr lang="de-DE" sz="1400" b="0" i="0" u="none" strike="noStrike" err="1">
                <a:solidFill>
                  <a:srgbClr val="000000"/>
                </a:solidFill>
                <a:effectLst/>
                <a:latin typeface="Montserrat"/>
              </a:rPr>
              <a:t>Rowntree</a:t>
            </a:r>
            <a:r>
              <a:rPr lang="de-DE" sz="1400" b="0" i="0" u="none" strike="noStrike">
                <a:solidFill>
                  <a:srgbClr val="000000"/>
                </a:solidFill>
                <a:effectLst/>
                <a:latin typeface="Montserrat"/>
              </a:rPr>
              <a:t> </a:t>
            </a:r>
            <a:r>
              <a:rPr lang="de-DE" sz="1400" b="0" i="0" u="none" strike="noStrike" err="1">
                <a:solidFill>
                  <a:srgbClr val="000000"/>
                </a:solidFill>
                <a:effectLst/>
                <a:latin typeface="Montserrat"/>
              </a:rPr>
              <a:t>Foundation</a:t>
            </a:r>
            <a:r>
              <a:rPr lang="de-DE" sz="1400" b="0" i="0" u="none" strike="noStrike">
                <a:solidFill>
                  <a:srgbClr val="000000"/>
                </a:solidFill>
                <a:effectLst/>
                <a:latin typeface="Montserrat"/>
              </a:rPr>
              <a:t>.</a:t>
            </a:r>
            <a:endParaRPr lang="de-DE" sz="1400">
              <a:effectLst/>
              <a:latin typeface="Montserrat"/>
            </a:endParaRPr>
          </a:p>
          <a:p>
            <a:pPr rtl="0">
              <a:spcBef>
                <a:spcPts val="0"/>
              </a:spcBef>
              <a:spcAft>
                <a:spcPts val="0"/>
              </a:spcAft>
            </a:pPr>
            <a:br>
              <a:rPr lang="de-DE" sz="1400">
                <a:latin typeface="Montserrat"/>
              </a:rPr>
            </a:br>
            <a:r>
              <a:rPr lang="de-DE" sz="1400" b="0" i="0" u="none" strike="noStrike">
                <a:solidFill>
                  <a:srgbClr val="000000"/>
                </a:solidFill>
                <a:effectLst/>
                <a:latin typeface="Montserrat"/>
              </a:rPr>
              <a:t>Yang, B., &amp; He, J. (2021). </a:t>
            </a:r>
            <a:r>
              <a:rPr lang="de-DE" sz="1400" b="0" i="1" u="none" strike="noStrike">
                <a:solidFill>
                  <a:srgbClr val="000000"/>
                </a:solidFill>
                <a:effectLst/>
                <a:latin typeface="Montserrat"/>
              </a:rPr>
              <a:t>Global Land Grabbing: A Critical Review </a:t>
            </a:r>
            <a:r>
              <a:rPr lang="de-DE" sz="1400" b="0" i="1" u="none" strike="noStrike" err="1">
                <a:solidFill>
                  <a:srgbClr val="000000"/>
                </a:solidFill>
                <a:effectLst/>
                <a:latin typeface="Montserrat"/>
              </a:rPr>
              <a:t>of</a:t>
            </a:r>
            <a:r>
              <a:rPr lang="de-DE" sz="1400" b="0" i="1" u="none" strike="noStrike">
                <a:solidFill>
                  <a:srgbClr val="000000"/>
                </a:solidFill>
                <a:effectLst/>
                <a:latin typeface="Montserrat"/>
              </a:rPr>
              <a:t> Case Studies </a:t>
            </a:r>
            <a:r>
              <a:rPr lang="de-DE" sz="1400" b="0" i="1" u="none" strike="noStrike" err="1">
                <a:solidFill>
                  <a:srgbClr val="000000"/>
                </a:solidFill>
                <a:effectLst/>
                <a:latin typeface="Montserrat"/>
              </a:rPr>
              <a:t>across</a:t>
            </a:r>
            <a:r>
              <a:rPr lang="de-DE" sz="1400" b="0" i="1" u="none" strike="noStrike">
                <a:solidFill>
                  <a:srgbClr val="000000"/>
                </a:solidFill>
                <a:effectLst/>
                <a:latin typeface="Montserrat"/>
              </a:rPr>
              <a:t> </a:t>
            </a:r>
            <a:r>
              <a:rPr lang="de-DE" sz="1400" b="0" i="1" u="none" strike="noStrike" err="1">
                <a:solidFill>
                  <a:srgbClr val="000000"/>
                </a:solidFill>
                <a:effectLst/>
                <a:latin typeface="Montserrat"/>
              </a:rPr>
              <a:t>the</a:t>
            </a:r>
            <a:r>
              <a:rPr lang="de-DE" sz="1400" b="0" i="1" u="none" strike="noStrike">
                <a:solidFill>
                  <a:srgbClr val="000000"/>
                </a:solidFill>
                <a:effectLst/>
                <a:latin typeface="Montserrat"/>
              </a:rPr>
              <a:t> World. </a:t>
            </a:r>
            <a:r>
              <a:rPr lang="de-DE" sz="1400" b="0" i="0" u="none" strike="noStrike">
                <a:solidFill>
                  <a:srgbClr val="000000"/>
                </a:solidFill>
                <a:effectLst/>
                <a:latin typeface="Montserrat"/>
              </a:rPr>
              <a:t>Land, 10(3), 324.</a:t>
            </a:r>
            <a:r>
              <a:rPr lang="de-DE" sz="1400" b="0" i="0" u="none" strike="noStrike">
                <a:solidFill>
                  <a:srgbClr val="000000"/>
                </a:solidFill>
                <a:effectLst/>
                <a:latin typeface="Montserrat"/>
                <a:hlinkClick r:id="rId15"/>
              </a:rPr>
              <a:t> </a:t>
            </a:r>
            <a:r>
              <a:rPr lang="de-DE" sz="1400" b="0" i="0" u="sng" strike="noStrike">
                <a:solidFill>
                  <a:srgbClr val="1155CC"/>
                </a:solidFill>
                <a:effectLst/>
                <a:latin typeface="Montserrat"/>
                <a:hlinkClick r:id="rId15"/>
              </a:rPr>
              <a:t>https://doi.org/10.3390/land10030324</a:t>
            </a:r>
            <a:endParaRPr lang="de-DE" sz="1400">
              <a:effectLst/>
              <a:latin typeface="Montserrat"/>
            </a:endParaRPr>
          </a:p>
          <a:p>
            <a:pPr rtl="0">
              <a:spcBef>
                <a:spcPts val="0"/>
              </a:spcBef>
              <a:spcAft>
                <a:spcPts val="0"/>
              </a:spcAft>
            </a:pPr>
            <a:br>
              <a:rPr lang="de-DE" sz="1400">
                <a:latin typeface="Montserrat"/>
              </a:rPr>
            </a:br>
            <a:r>
              <a:rPr lang="de-DE" sz="1400" b="0" i="0" u="none" strike="noStrike">
                <a:solidFill>
                  <a:srgbClr val="000000"/>
                </a:solidFill>
                <a:effectLst/>
                <a:latin typeface="Montserrat"/>
              </a:rPr>
              <a:t>Zinke, O. (2021, April 16). </a:t>
            </a:r>
            <a:r>
              <a:rPr lang="de-DE" sz="1400" b="0" i="1" u="none" strike="noStrike">
                <a:solidFill>
                  <a:srgbClr val="000000"/>
                </a:solidFill>
                <a:effectLst/>
                <a:latin typeface="Montserrat"/>
              </a:rPr>
              <a:t>Pachtpreise in Europa: Zwischen den Pachtpreisen liegen Welten</a:t>
            </a:r>
            <a:r>
              <a:rPr lang="de-DE" sz="1400" b="0" i="0" u="none" strike="noStrike">
                <a:solidFill>
                  <a:srgbClr val="000000"/>
                </a:solidFill>
                <a:effectLst/>
                <a:latin typeface="Montserrat"/>
              </a:rPr>
              <a:t> [Text]. agrarheute.  Abgerufen 12. April 2023, von</a:t>
            </a:r>
            <a:r>
              <a:rPr lang="de-DE" sz="1400" b="0" i="0" u="none" strike="noStrike">
                <a:solidFill>
                  <a:srgbClr val="000000"/>
                </a:solidFill>
                <a:effectLst/>
                <a:latin typeface="Montserrat"/>
                <a:hlinkClick r:id="rId16"/>
              </a:rPr>
              <a:t> </a:t>
            </a:r>
            <a:r>
              <a:rPr lang="de-DE" sz="1400" b="0" i="0" u="sng" strike="noStrike">
                <a:solidFill>
                  <a:srgbClr val="1155CC"/>
                </a:solidFill>
                <a:effectLst/>
                <a:latin typeface="Montserrat"/>
                <a:hlinkClick r:id="rId16"/>
              </a:rPr>
              <a:t>https://www.agrarheute.com/management/finanzen/pachtpreise-eu-zwischen-pachtmaerkten-liegen-welten-580307</a:t>
            </a:r>
            <a:endParaRPr lang="de-DE" sz="1400">
              <a:effectLst/>
              <a:latin typeface="Montserrat"/>
            </a:endParaRPr>
          </a:p>
        </p:txBody>
      </p:sp>
      <p:sp>
        <p:nvSpPr>
          <p:cNvPr id="6" name="Freeform 6"/>
          <p:cNvSpPr/>
          <p:nvPr/>
        </p:nvSpPr>
        <p:spPr>
          <a:xfrm>
            <a:off x="15654515" y="677121"/>
            <a:ext cx="1604785" cy="1705821"/>
          </a:xfrm>
          <a:custGeom>
            <a:avLst/>
            <a:gdLst/>
            <a:ahLst/>
            <a:cxnLst/>
            <a:rect l="l" t="t" r="r" b="b"/>
            <a:pathLst>
              <a:path w="1604785" h="1705821">
                <a:moveTo>
                  <a:pt x="0" y="0"/>
                </a:moveTo>
                <a:lnTo>
                  <a:pt x="1604785" y="0"/>
                </a:lnTo>
                <a:lnTo>
                  <a:pt x="1604785" y="1705821"/>
                </a:lnTo>
                <a:lnTo>
                  <a:pt x="0" y="170582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de-DE"/>
          </a:p>
        </p:txBody>
      </p:sp>
    </p:spTree>
    <p:extLst>
      <p:ext uri="{BB962C8B-B14F-4D97-AF65-F5344CB8AC3E}">
        <p14:creationId xmlns:p14="http://schemas.microsoft.com/office/powerpoint/2010/main" val="2876078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6581">
            <a:off x="-10459673" y="-3010769"/>
            <a:ext cx="14229678" cy="14177934"/>
          </a:xfrm>
          <a:custGeom>
            <a:avLst/>
            <a:gdLst/>
            <a:ahLst/>
            <a:cxnLst/>
            <a:rect l="l" t="t" r="r" b="b"/>
            <a:pathLst>
              <a:path w="14229678" h="14177934">
                <a:moveTo>
                  <a:pt x="0" y="0"/>
                </a:moveTo>
                <a:lnTo>
                  <a:pt x="14229678" y="0"/>
                </a:lnTo>
                <a:lnTo>
                  <a:pt x="14229678" y="14177934"/>
                </a:lnTo>
                <a:lnTo>
                  <a:pt x="0" y="141779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rot="1283693">
            <a:off x="8611403" y="310278"/>
            <a:ext cx="1670750" cy="1436845"/>
          </a:xfrm>
          <a:custGeom>
            <a:avLst/>
            <a:gdLst/>
            <a:ahLst/>
            <a:cxnLst/>
            <a:rect l="l" t="t" r="r" b="b"/>
            <a:pathLst>
              <a:path w="1670750" h="1436845">
                <a:moveTo>
                  <a:pt x="0" y="0"/>
                </a:moveTo>
                <a:lnTo>
                  <a:pt x="1670750" y="0"/>
                </a:lnTo>
                <a:lnTo>
                  <a:pt x="1670750" y="1436844"/>
                </a:lnTo>
                <a:lnTo>
                  <a:pt x="0" y="1436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solidFill>
                <a:schemeClr val="bg1"/>
              </a:solidFill>
            </a:endParaRPr>
          </a:p>
        </p:txBody>
      </p:sp>
      <p:sp>
        <p:nvSpPr>
          <p:cNvPr id="4" name="Freeform 4"/>
          <p:cNvSpPr/>
          <p:nvPr/>
        </p:nvSpPr>
        <p:spPr>
          <a:xfrm rot="5400000">
            <a:off x="8763554" y="1693091"/>
            <a:ext cx="1360792" cy="1752776"/>
          </a:xfrm>
          <a:custGeom>
            <a:avLst/>
            <a:gdLst/>
            <a:ahLst/>
            <a:cxnLst/>
            <a:rect l="l" t="t" r="r" b="b"/>
            <a:pathLst>
              <a:path w="1360792" h="1752776">
                <a:moveTo>
                  <a:pt x="0" y="0"/>
                </a:moveTo>
                <a:lnTo>
                  <a:pt x="1360792" y="0"/>
                </a:lnTo>
                <a:lnTo>
                  <a:pt x="1360792" y="1752777"/>
                </a:lnTo>
                <a:lnTo>
                  <a:pt x="0" y="17527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lIns="91440" tIns="45720" rIns="91440" bIns="45720" anchor="t"/>
          <a:lstStyle/>
          <a:p>
            <a:endParaRPr lang="de-DE">
              <a:solidFill>
                <a:schemeClr val="bg1"/>
              </a:solidFill>
              <a:cs typeface="Calibri"/>
            </a:endParaRPr>
          </a:p>
        </p:txBody>
      </p:sp>
      <p:sp>
        <p:nvSpPr>
          <p:cNvPr id="5" name="Freeform 5"/>
          <p:cNvSpPr/>
          <p:nvPr/>
        </p:nvSpPr>
        <p:spPr>
          <a:xfrm rot="21136566" flipH="1">
            <a:off x="9720068" y="4734296"/>
            <a:ext cx="739778" cy="605154"/>
          </a:xfrm>
          <a:custGeom>
            <a:avLst/>
            <a:gdLst/>
            <a:ahLst/>
            <a:cxnLst/>
            <a:rect l="l" t="t" r="r" b="b"/>
            <a:pathLst>
              <a:path w="1731815" h="1489361">
                <a:moveTo>
                  <a:pt x="1731815" y="0"/>
                </a:moveTo>
                <a:lnTo>
                  <a:pt x="0" y="0"/>
                </a:lnTo>
                <a:lnTo>
                  <a:pt x="0" y="1489361"/>
                </a:lnTo>
                <a:lnTo>
                  <a:pt x="1731815" y="1489361"/>
                </a:lnTo>
                <a:lnTo>
                  <a:pt x="173181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solidFill>
                <a:schemeClr val="bg1"/>
              </a:solidFill>
            </a:endParaRPr>
          </a:p>
        </p:txBody>
      </p:sp>
      <p:sp>
        <p:nvSpPr>
          <p:cNvPr id="6" name="Freeform 6"/>
          <p:cNvSpPr/>
          <p:nvPr/>
        </p:nvSpPr>
        <p:spPr>
          <a:xfrm rot="5400000" flipV="1">
            <a:off x="9829701" y="6094219"/>
            <a:ext cx="562849" cy="717607"/>
          </a:xfrm>
          <a:custGeom>
            <a:avLst/>
            <a:gdLst/>
            <a:ahLst/>
            <a:cxnLst/>
            <a:rect l="l" t="t" r="r" b="b"/>
            <a:pathLst>
              <a:path w="1360792" h="1752776">
                <a:moveTo>
                  <a:pt x="0" y="1752776"/>
                </a:moveTo>
                <a:lnTo>
                  <a:pt x="1360792" y="1752776"/>
                </a:lnTo>
                <a:lnTo>
                  <a:pt x="1360792" y="0"/>
                </a:lnTo>
                <a:lnTo>
                  <a:pt x="0" y="0"/>
                </a:lnTo>
                <a:lnTo>
                  <a:pt x="0" y="1752776"/>
                </a:lnTo>
                <a:close/>
              </a:path>
            </a:pathLst>
          </a:custGeom>
          <a:blipFill>
            <a:blip r:embed="rId10">
              <a:alphaModFix amt="90000"/>
              <a:extLst>
                <a:ext uri="{96DAC541-7B7A-43D3-8B79-37D633B846F1}">
                  <asvg:svgBlip xmlns:asvg="http://schemas.microsoft.com/office/drawing/2016/SVG/main" r:embed="rId11"/>
                </a:ext>
              </a:extLst>
            </a:blip>
            <a:stretch>
              <a:fillRect/>
            </a:stretch>
          </a:blipFill>
        </p:spPr>
        <p:txBody>
          <a:bodyPr/>
          <a:lstStyle/>
          <a:p>
            <a:endParaRPr lang="de-DE">
              <a:solidFill>
                <a:schemeClr val="bg1"/>
              </a:solidFill>
            </a:endParaRPr>
          </a:p>
        </p:txBody>
      </p:sp>
      <p:sp>
        <p:nvSpPr>
          <p:cNvPr id="7" name="Freeform 7"/>
          <p:cNvSpPr/>
          <p:nvPr/>
        </p:nvSpPr>
        <p:spPr>
          <a:xfrm rot="21136566" flipH="1">
            <a:off x="8494607" y="8361480"/>
            <a:ext cx="1731815" cy="1489361"/>
          </a:xfrm>
          <a:custGeom>
            <a:avLst/>
            <a:gdLst/>
            <a:ahLst/>
            <a:cxnLst/>
            <a:rect l="l" t="t" r="r" b="b"/>
            <a:pathLst>
              <a:path w="1731815" h="1489361">
                <a:moveTo>
                  <a:pt x="1731815" y="0"/>
                </a:moveTo>
                <a:lnTo>
                  <a:pt x="0" y="0"/>
                </a:lnTo>
                <a:lnTo>
                  <a:pt x="0" y="1489361"/>
                </a:lnTo>
                <a:lnTo>
                  <a:pt x="1731815" y="1489361"/>
                </a:lnTo>
                <a:lnTo>
                  <a:pt x="173181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solidFill>
                <a:schemeClr val="bg1"/>
              </a:solidFill>
            </a:endParaRPr>
          </a:p>
        </p:txBody>
      </p:sp>
      <p:sp>
        <p:nvSpPr>
          <p:cNvPr id="9" name="TextBox 9"/>
          <p:cNvSpPr txBox="1"/>
          <p:nvPr/>
        </p:nvSpPr>
        <p:spPr>
          <a:xfrm>
            <a:off x="3595940" y="3456381"/>
            <a:ext cx="4193281" cy="1668069"/>
          </a:xfrm>
          <a:prstGeom prst="rect">
            <a:avLst/>
          </a:prstGeom>
        </p:spPr>
        <p:txBody>
          <a:bodyPr lIns="0" tIns="0" rIns="0" bIns="0" rtlCol="0" anchor="t">
            <a:spAutoFit/>
          </a:bodyPr>
          <a:lstStyle/>
          <a:p>
            <a:pPr>
              <a:lnSpc>
                <a:spcPts val="13584"/>
              </a:lnSpc>
            </a:pPr>
            <a:r>
              <a:rPr lang="en-US" sz="9702">
                <a:solidFill>
                  <a:srgbClr val="222222"/>
                </a:solidFill>
                <a:latin typeface="Garamond"/>
              </a:rPr>
              <a:t>Agenda</a:t>
            </a:r>
          </a:p>
        </p:txBody>
      </p:sp>
      <p:sp>
        <p:nvSpPr>
          <p:cNvPr id="10" name="TextBox 10"/>
          <p:cNvSpPr txBox="1"/>
          <p:nvPr/>
        </p:nvSpPr>
        <p:spPr>
          <a:xfrm>
            <a:off x="8640571" y="426796"/>
            <a:ext cx="1612413" cy="1285785"/>
          </a:xfrm>
          <a:prstGeom prst="rect">
            <a:avLst/>
          </a:prstGeom>
        </p:spPr>
        <p:txBody>
          <a:bodyPr wrap="square" lIns="0" tIns="0" rIns="0" bIns="0" rtlCol="0" anchor="t">
            <a:spAutoFit/>
          </a:bodyPr>
          <a:lstStyle/>
          <a:p>
            <a:pPr algn="ctr">
              <a:lnSpc>
                <a:spcPts val="10504"/>
              </a:lnSpc>
            </a:pPr>
            <a:r>
              <a:rPr lang="en-US" sz="7503">
                <a:solidFill>
                  <a:schemeClr val="bg1"/>
                </a:solidFill>
                <a:latin typeface="Cormorant Garamond Medium"/>
              </a:rPr>
              <a:t>o1</a:t>
            </a:r>
          </a:p>
        </p:txBody>
      </p:sp>
      <p:sp>
        <p:nvSpPr>
          <p:cNvPr id="11" name="TextBox 11"/>
          <p:cNvSpPr txBox="1"/>
          <p:nvPr/>
        </p:nvSpPr>
        <p:spPr>
          <a:xfrm>
            <a:off x="8640571" y="1922272"/>
            <a:ext cx="1612413" cy="1285785"/>
          </a:xfrm>
          <a:prstGeom prst="rect">
            <a:avLst/>
          </a:prstGeom>
        </p:spPr>
        <p:txBody>
          <a:bodyPr wrap="square" lIns="0" tIns="0" rIns="0" bIns="0" rtlCol="0" anchor="t">
            <a:spAutoFit/>
          </a:bodyPr>
          <a:lstStyle/>
          <a:p>
            <a:pPr marL="0" lvl="0" indent="0" algn="ctr">
              <a:lnSpc>
                <a:spcPts val="10504"/>
              </a:lnSpc>
              <a:spcBef>
                <a:spcPct val="0"/>
              </a:spcBef>
            </a:pPr>
            <a:r>
              <a:rPr lang="en-US" sz="7503" u="none">
                <a:solidFill>
                  <a:schemeClr val="bg1"/>
                </a:solidFill>
                <a:latin typeface="Cormorant Garamond Medium"/>
              </a:rPr>
              <a:t>o2</a:t>
            </a:r>
          </a:p>
        </p:txBody>
      </p:sp>
      <p:sp>
        <p:nvSpPr>
          <p:cNvPr id="14" name="TextBox 14"/>
          <p:cNvSpPr txBox="1"/>
          <p:nvPr/>
        </p:nvSpPr>
        <p:spPr>
          <a:xfrm>
            <a:off x="10756555" y="612909"/>
            <a:ext cx="6621400" cy="1096609"/>
          </a:xfrm>
          <a:prstGeom prst="rect">
            <a:avLst/>
          </a:prstGeom>
        </p:spPr>
        <p:txBody>
          <a:bodyPr wrap="square" lIns="0" tIns="0" rIns="0" bIns="0" rtlCol="0" anchor="t">
            <a:spAutoFit/>
          </a:bodyPr>
          <a:lstStyle/>
          <a:p>
            <a:pPr>
              <a:lnSpc>
                <a:spcPts val="4336"/>
              </a:lnSpc>
            </a:pPr>
            <a:r>
              <a:rPr lang="en-US" sz="3871" err="1">
                <a:solidFill>
                  <a:srgbClr val="000000"/>
                </a:solidFill>
                <a:latin typeface="Montserrat"/>
              </a:rPr>
              <a:t>Einführung</a:t>
            </a:r>
            <a:r>
              <a:rPr lang="en-US" sz="3871">
                <a:solidFill>
                  <a:srgbClr val="000000"/>
                </a:solidFill>
                <a:latin typeface="Montserrat"/>
              </a:rPr>
              <a:t> und </a:t>
            </a:r>
            <a:r>
              <a:rPr lang="en-US" sz="3871" err="1">
                <a:solidFill>
                  <a:srgbClr val="000000"/>
                </a:solidFill>
                <a:latin typeface="Montserrat"/>
              </a:rPr>
              <a:t>Problemsituation</a:t>
            </a:r>
            <a:endParaRPr lang="en-US" sz="3871">
              <a:solidFill>
                <a:srgbClr val="000000"/>
              </a:solidFill>
              <a:latin typeface="Montserrat"/>
            </a:endParaRPr>
          </a:p>
        </p:txBody>
      </p:sp>
      <p:sp>
        <p:nvSpPr>
          <p:cNvPr id="15" name="TextBox 15"/>
          <p:cNvSpPr txBox="1"/>
          <p:nvPr/>
        </p:nvSpPr>
        <p:spPr>
          <a:xfrm>
            <a:off x="10775293" y="2370032"/>
            <a:ext cx="6974941" cy="5514330"/>
          </a:xfrm>
          <a:prstGeom prst="rect">
            <a:avLst/>
          </a:prstGeom>
        </p:spPr>
        <p:txBody>
          <a:bodyPr wrap="square" lIns="0" tIns="0" rIns="0" bIns="0" rtlCol="0" anchor="t">
            <a:spAutoFit/>
          </a:bodyPr>
          <a:lstStyle/>
          <a:p>
            <a:pPr>
              <a:lnSpc>
                <a:spcPts val="4336"/>
              </a:lnSpc>
            </a:pPr>
            <a:r>
              <a:rPr lang="en-US" sz="3850" dirty="0" err="1">
                <a:solidFill>
                  <a:srgbClr val="000000"/>
                </a:solidFill>
                <a:latin typeface="Montserrat"/>
              </a:rPr>
              <a:t>Subthemen</a:t>
            </a:r>
            <a:r>
              <a:rPr lang="en-US" sz="3850" dirty="0">
                <a:solidFill>
                  <a:srgbClr val="000000"/>
                </a:solidFill>
                <a:latin typeface="Montserrat"/>
              </a:rPr>
              <a:t>:</a:t>
            </a:r>
          </a:p>
          <a:p>
            <a:pPr>
              <a:lnSpc>
                <a:spcPts val="4336"/>
              </a:lnSpc>
            </a:pPr>
            <a:endParaRPr lang="en-US" sz="3850" dirty="0">
              <a:solidFill>
                <a:srgbClr val="000000"/>
              </a:solidFill>
              <a:latin typeface="Montserrat"/>
            </a:endParaRPr>
          </a:p>
          <a:p>
            <a:pPr>
              <a:lnSpc>
                <a:spcPts val="4336"/>
              </a:lnSpc>
            </a:pPr>
            <a:r>
              <a:rPr lang="en-US" sz="3850" dirty="0">
                <a:solidFill>
                  <a:srgbClr val="000000"/>
                </a:solidFill>
                <a:latin typeface="Montserrat"/>
              </a:rPr>
              <a:t>Wem </a:t>
            </a:r>
            <a:r>
              <a:rPr lang="en-US" sz="3850" dirty="0" err="1">
                <a:solidFill>
                  <a:srgbClr val="000000"/>
                </a:solidFill>
                <a:latin typeface="Montserrat"/>
              </a:rPr>
              <a:t>gehört</a:t>
            </a:r>
            <a:r>
              <a:rPr lang="en-US" sz="3850" dirty="0">
                <a:solidFill>
                  <a:srgbClr val="000000"/>
                </a:solidFill>
                <a:latin typeface="Montserrat"/>
              </a:rPr>
              <a:t> das Land?</a:t>
            </a:r>
          </a:p>
          <a:p>
            <a:pPr>
              <a:lnSpc>
                <a:spcPts val="4336"/>
              </a:lnSpc>
            </a:pPr>
            <a:endParaRPr lang="en-US" sz="3850">
              <a:solidFill>
                <a:srgbClr val="000000"/>
              </a:solidFill>
              <a:latin typeface="Montserrat"/>
            </a:endParaRPr>
          </a:p>
          <a:p>
            <a:pPr>
              <a:lnSpc>
                <a:spcPts val="4336"/>
              </a:lnSpc>
            </a:pPr>
            <a:r>
              <a:rPr lang="en-US" sz="3900" dirty="0" err="1">
                <a:solidFill>
                  <a:srgbClr val="000000"/>
                </a:solidFill>
                <a:latin typeface="Montserrat"/>
                <a:ea typeface="+mn-lt"/>
                <a:cs typeface="+mn-lt"/>
              </a:rPr>
              <a:t>Bedingungen</a:t>
            </a:r>
            <a:r>
              <a:rPr lang="en-US" sz="3900" dirty="0">
                <a:solidFill>
                  <a:srgbClr val="000000"/>
                </a:solidFill>
                <a:latin typeface="Montserrat"/>
                <a:ea typeface="+mn-lt"/>
                <a:cs typeface="+mn-lt"/>
              </a:rPr>
              <a:t> der </a:t>
            </a:r>
            <a:r>
              <a:rPr lang="en-US" sz="3900" dirty="0" err="1">
                <a:solidFill>
                  <a:srgbClr val="000000"/>
                </a:solidFill>
                <a:latin typeface="Montserrat"/>
                <a:ea typeface="+mn-lt"/>
                <a:cs typeface="+mn-lt"/>
              </a:rPr>
              <a:t>Flächenvergabe</a:t>
            </a:r>
          </a:p>
          <a:p>
            <a:pPr>
              <a:lnSpc>
                <a:spcPts val="4336"/>
              </a:lnSpc>
            </a:pPr>
            <a:endParaRPr lang="en-US" sz="3900">
              <a:latin typeface="Montserrat"/>
              <a:cs typeface="Calibri"/>
            </a:endParaRPr>
          </a:p>
          <a:p>
            <a:pPr>
              <a:lnSpc>
                <a:spcPts val="4336"/>
              </a:lnSpc>
            </a:pPr>
            <a:r>
              <a:rPr lang="en-US" sz="3900" dirty="0" err="1">
                <a:latin typeface="Montserrat"/>
                <a:cs typeface="Calibri"/>
              </a:rPr>
              <a:t>Finanzierung</a:t>
            </a:r>
            <a:r>
              <a:rPr lang="en-US" sz="3900" dirty="0">
                <a:latin typeface="Montserrat"/>
                <a:cs typeface="Calibri"/>
              </a:rPr>
              <a:t> von </a:t>
            </a:r>
            <a:r>
              <a:rPr lang="en-US" sz="3900" dirty="0" err="1">
                <a:latin typeface="Montserrat"/>
                <a:cs typeface="Calibri"/>
              </a:rPr>
              <a:t>Flächen</a:t>
            </a:r>
            <a:endParaRPr lang="en-US" sz="3900">
              <a:latin typeface="Montserrat"/>
              <a:cs typeface="Calibri"/>
            </a:endParaRPr>
          </a:p>
          <a:p>
            <a:pPr>
              <a:lnSpc>
                <a:spcPts val="4336"/>
              </a:lnSpc>
            </a:pPr>
            <a:endParaRPr lang="en-US" sz="3900" dirty="0">
              <a:latin typeface="Montserrat"/>
              <a:cs typeface="Calibri"/>
            </a:endParaRPr>
          </a:p>
          <a:p>
            <a:pPr>
              <a:lnSpc>
                <a:spcPts val="4336"/>
              </a:lnSpc>
            </a:pPr>
            <a:r>
              <a:rPr lang="en-US" sz="3900" dirty="0" err="1">
                <a:latin typeface="Montserrat"/>
                <a:cs typeface="Calibri"/>
              </a:rPr>
              <a:t>Flächenerweiterung</a:t>
            </a:r>
            <a:endParaRPr lang="en-US" sz="3900">
              <a:latin typeface="Montserrat"/>
              <a:cs typeface="Calibri"/>
            </a:endParaRPr>
          </a:p>
        </p:txBody>
      </p:sp>
      <p:sp>
        <p:nvSpPr>
          <p:cNvPr id="18" name="TextBox 18"/>
          <p:cNvSpPr txBox="1"/>
          <p:nvPr/>
        </p:nvSpPr>
        <p:spPr>
          <a:xfrm>
            <a:off x="8575873" y="8487625"/>
            <a:ext cx="1612413" cy="1285785"/>
          </a:xfrm>
          <a:prstGeom prst="rect">
            <a:avLst/>
          </a:prstGeom>
        </p:spPr>
        <p:txBody>
          <a:bodyPr wrap="square" lIns="0" tIns="0" rIns="0" bIns="0" rtlCol="0" anchor="t">
            <a:spAutoFit/>
          </a:bodyPr>
          <a:lstStyle/>
          <a:p>
            <a:pPr marL="0" lvl="0" indent="0" algn="ctr">
              <a:lnSpc>
                <a:spcPts val="10504"/>
              </a:lnSpc>
              <a:spcBef>
                <a:spcPct val="0"/>
              </a:spcBef>
            </a:pPr>
            <a:r>
              <a:rPr lang="en-US" sz="7500">
                <a:solidFill>
                  <a:schemeClr val="bg1"/>
                </a:solidFill>
                <a:latin typeface="Cormorant Garamond Medium"/>
              </a:rPr>
              <a:t>03</a:t>
            </a:r>
            <a:endParaRPr lang="en-US">
              <a:solidFill>
                <a:schemeClr val="bg1"/>
              </a:solidFill>
            </a:endParaRPr>
          </a:p>
        </p:txBody>
      </p:sp>
      <p:sp>
        <p:nvSpPr>
          <p:cNvPr id="19" name="TextBox 19"/>
          <p:cNvSpPr txBox="1"/>
          <p:nvPr/>
        </p:nvSpPr>
        <p:spPr>
          <a:xfrm>
            <a:off x="10667463" y="8582396"/>
            <a:ext cx="6804520" cy="1102866"/>
          </a:xfrm>
          <a:prstGeom prst="rect">
            <a:avLst/>
          </a:prstGeom>
        </p:spPr>
        <p:txBody>
          <a:bodyPr wrap="square" lIns="0" tIns="0" rIns="0" bIns="0" rtlCol="0" anchor="t">
            <a:spAutoFit/>
          </a:bodyPr>
          <a:lstStyle/>
          <a:p>
            <a:pPr>
              <a:lnSpc>
                <a:spcPts val="4336"/>
              </a:lnSpc>
            </a:pPr>
            <a:r>
              <a:rPr lang="en-US" sz="3850" dirty="0" err="1">
                <a:solidFill>
                  <a:srgbClr val="000000"/>
                </a:solidFill>
                <a:latin typeface="Montserrat"/>
              </a:rPr>
              <a:t>Handlungsoptionen</a:t>
            </a:r>
            <a:r>
              <a:rPr lang="en-US" sz="3850" dirty="0">
                <a:solidFill>
                  <a:srgbClr val="000000"/>
                </a:solidFill>
                <a:latin typeface="Montserrat"/>
              </a:rPr>
              <a:t> für </a:t>
            </a:r>
            <a:r>
              <a:rPr lang="en-US" sz="3850" dirty="0" err="1">
                <a:solidFill>
                  <a:srgbClr val="000000"/>
                </a:solidFill>
                <a:latin typeface="Montserrat"/>
              </a:rPr>
              <a:t>Konsument</a:t>
            </a:r>
            <a:r>
              <a:rPr lang="en-US" sz="3850" dirty="0">
                <a:solidFill>
                  <a:srgbClr val="000000"/>
                </a:solidFill>
                <a:latin typeface="Montserrat"/>
              </a:rPr>
              <a:t>*</a:t>
            </a:r>
            <a:r>
              <a:rPr lang="en-US" sz="3850" dirty="0" err="1">
                <a:solidFill>
                  <a:srgbClr val="000000"/>
                </a:solidFill>
                <a:latin typeface="Montserrat"/>
              </a:rPr>
              <a:t>innen</a:t>
            </a:r>
          </a:p>
        </p:txBody>
      </p:sp>
      <p:pic>
        <p:nvPicPr>
          <p:cNvPr id="21" name="Grafik 20">
            <a:extLst>
              <a:ext uri="{FF2B5EF4-FFF2-40B4-BE49-F238E27FC236}">
                <a16:creationId xmlns:a16="http://schemas.microsoft.com/office/drawing/2014/main" id="{76B8AA4C-0D7B-1DC7-5B2F-E2CB3D523AA9}"/>
              </a:ext>
            </a:extLst>
          </p:cNvPr>
          <p:cNvPicPr>
            <a:picLocks noChangeAspect="1"/>
          </p:cNvPicPr>
          <p:nvPr/>
        </p:nvPicPr>
        <p:blipFill>
          <a:blip r:embed="rId14"/>
          <a:stretch>
            <a:fillRect/>
          </a:stretch>
        </p:blipFill>
        <p:spPr>
          <a:xfrm rot="307220">
            <a:off x="2478048" y="6640826"/>
            <a:ext cx="3177981" cy="3212827"/>
          </a:xfrm>
          <a:prstGeom prst="rect">
            <a:avLst/>
          </a:prstGeom>
        </p:spPr>
      </p:pic>
      <p:sp>
        <p:nvSpPr>
          <p:cNvPr id="20" name="Freeform 4">
            <a:extLst>
              <a:ext uri="{FF2B5EF4-FFF2-40B4-BE49-F238E27FC236}">
                <a16:creationId xmlns:a16="http://schemas.microsoft.com/office/drawing/2014/main" id="{937EE40B-D87D-731D-2414-6FFDFCF9A35D}"/>
              </a:ext>
            </a:extLst>
          </p:cNvPr>
          <p:cNvSpPr/>
          <p:nvPr/>
        </p:nvSpPr>
        <p:spPr>
          <a:xfrm rot="5400000">
            <a:off x="9820290" y="3439940"/>
            <a:ext cx="519717" cy="696041"/>
          </a:xfrm>
          <a:custGeom>
            <a:avLst/>
            <a:gdLst/>
            <a:ahLst/>
            <a:cxnLst/>
            <a:rect l="l" t="t" r="r" b="b"/>
            <a:pathLst>
              <a:path w="1360792" h="1752776">
                <a:moveTo>
                  <a:pt x="0" y="0"/>
                </a:moveTo>
                <a:lnTo>
                  <a:pt x="1360792" y="0"/>
                </a:lnTo>
                <a:lnTo>
                  <a:pt x="1360792" y="1752777"/>
                </a:lnTo>
                <a:lnTo>
                  <a:pt x="0" y="17527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lIns="91440" tIns="45720" rIns="91440" bIns="45720" anchor="t"/>
          <a:lstStyle/>
          <a:p>
            <a:endParaRPr lang="de-DE">
              <a:solidFill>
                <a:schemeClr val="bg1"/>
              </a:solidFill>
              <a:cs typeface="Calibri"/>
            </a:endParaRPr>
          </a:p>
        </p:txBody>
      </p:sp>
      <p:sp>
        <p:nvSpPr>
          <p:cNvPr id="12" name="Freeform 3">
            <a:extLst>
              <a:ext uri="{FF2B5EF4-FFF2-40B4-BE49-F238E27FC236}">
                <a16:creationId xmlns:a16="http://schemas.microsoft.com/office/drawing/2014/main" id="{BFFE2533-FFA4-7A10-966D-221AF44EDE3C}"/>
              </a:ext>
            </a:extLst>
          </p:cNvPr>
          <p:cNvSpPr/>
          <p:nvPr/>
        </p:nvSpPr>
        <p:spPr>
          <a:xfrm rot="1283693">
            <a:off x="9721454" y="7387109"/>
            <a:ext cx="658915" cy="574911"/>
          </a:xfrm>
          <a:custGeom>
            <a:avLst/>
            <a:gdLst/>
            <a:ahLst/>
            <a:cxnLst/>
            <a:rect l="l" t="t" r="r" b="b"/>
            <a:pathLst>
              <a:path w="1670750" h="1436845">
                <a:moveTo>
                  <a:pt x="0" y="0"/>
                </a:moveTo>
                <a:lnTo>
                  <a:pt x="1670750" y="0"/>
                </a:lnTo>
                <a:lnTo>
                  <a:pt x="1670750" y="1436844"/>
                </a:lnTo>
                <a:lnTo>
                  <a:pt x="0" y="14368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solidFill>
                <a:schemeClr val="bg1"/>
              </a:solidFill>
            </a:endParaRPr>
          </a:p>
        </p:txBody>
      </p:sp>
    </p:spTree>
    <p:extLst>
      <p:ext uri="{BB962C8B-B14F-4D97-AF65-F5344CB8AC3E}">
        <p14:creationId xmlns:p14="http://schemas.microsoft.com/office/powerpoint/2010/main" val="95425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B4CD"/>
        </a:solidFill>
        <a:effectLst/>
      </p:bgPr>
    </p:bg>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E9F80636-606D-ACEF-CDF7-255A80DA1D47}"/>
              </a:ext>
            </a:extLst>
          </p:cNvPr>
          <p:cNvSpPr txBox="1"/>
          <p:nvPr/>
        </p:nvSpPr>
        <p:spPr>
          <a:xfrm>
            <a:off x="4761908" y="3855197"/>
            <a:ext cx="8765724" cy="259846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40"/>
              </a:lnSpc>
            </a:pPr>
            <a:r>
              <a:rPr lang="de-DE" sz="7450">
                <a:solidFill>
                  <a:schemeClr val="bg1"/>
                </a:solidFill>
                <a:latin typeface="Garamond"/>
              </a:rPr>
              <a:t>1. Einführung und Problemsituation</a:t>
            </a:r>
            <a:endParaRPr lang="en-US">
              <a:solidFill>
                <a:schemeClr val="bg1"/>
              </a:solidFill>
              <a:cs typeface="Calibri"/>
            </a:endParaRPr>
          </a:p>
        </p:txBody>
      </p:sp>
    </p:spTree>
    <p:extLst>
      <p:ext uri="{BB962C8B-B14F-4D97-AF65-F5344CB8AC3E}">
        <p14:creationId xmlns:p14="http://schemas.microsoft.com/office/powerpoint/2010/main" val="291314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9266E4-372A-5EF6-AFA1-AA63E4661A10}"/>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4163686" y="2329152"/>
            <a:ext cx="11540769" cy="1147109"/>
          </a:xfrm>
          <a:prstGeom prst="rect">
            <a:avLst/>
          </a:prstGeom>
        </p:spPr>
        <p:txBody>
          <a:bodyPr wrap="square" lIns="0" tIns="0" rIns="0" bIns="0" rtlCol="0" anchor="t">
            <a:spAutoFit/>
          </a:bodyPr>
          <a:lstStyle/>
          <a:p>
            <a:pPr>
              <a:lnSpc>
                <a:spcPts val="4662"/>
              </a:lnSpc>
            </a:pPr>
            <a:r>
              <a:rPr lang="de-DE" sz="2900" dirty="0">
                <a:latin typeface="Montserrat"/>
                <a:ea typeface="+mn-lt"/>
                <a:cs typeface="+mn-lt"/>
              </a:rPr>
              <a:t>Neben privaten Landbesitzverhältnissen bestehen bis heute gemeinschaftliche Landnutzungsformen.</a:t>
            </a:r>
            <a:endParaRPr lang="en-US">
              <a:ea typeface="Calibri"/>
              <a:cs typeface="Calibri"/>
            </a:endParaRPr>
          </a:p>
        </p:txBody>
      </p:sp>
      <p:sp>
        <p:nvSpPr>
          <p:cNvPr id="8" name="TextBox 8"/>
          <p:cNvSpPr txBox="1"/>
          <p:nvPr/>
        </p:nvSpPr>
        <p:spPr>
          <a:xfrm>
            <a:off x="4163686" y="4208357"/>
            <a:ext cx="12215039" cy="1147109"/>
          </a:xfrm>
          <a:prstGeom prst="rect">
            <a:avLst/>
          </a:prstGeom>
        </p:spPr>
        <p:txBody>
          <a:bodyPr lIns="0" tIns="0" rIns="0" bIns="0" rtlCol="0" anchor="t">
            <a:spAutoFit/>
          </a:bodyPr>
          <a:lstStyle/>
          <a:p>
            <a:pPr>
              <a:lnSpc>
                <a:spcPts val="4662"/>
              </a:lnSpc>
            </a:pPr>
            <a:r>
              <a:rPr lang="de-DE" sz="2900">
                <a:solidFill>
                  <a:srgbClr val="000000"/>
                </a:solidFill>
                <a:latin typeface="Montserrat"/>
              </a:rPr>
              <a:t>Die Bedingungen für den Zugang zu Land bzw. für die Landnutzung sind je nach Land unterschiedlich.</a:t>
            </a:r>
            <a:endParaRPr lang="de-DE" sz="2914">
              <a:solidFill>
                <a:srgbClr val="000000"/>
              </a:solidFill>
              <a:latin typeface="Montserrat"/>
            </a:endParaRPr>
          </a:p>
        </p:txBody>
      </p:sp>
      <p:sp>
        <p:nvSpPr>
          <p:cNvPr id="9" name="Freeform 9"/>
          <p:cNvSpPr/>
          <p:nvPr/>
        </p:nvSpPr>
        <p:spPr>
          <a:xfrm rot="-2432012">
            <a:off x="3760869" y="5299996"/>
            <a:ext cx="8642963" cy="10222860"/>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10" name="Group 10"/>
          <p:cNvGrpSpPr>
            <a:grpSpLocks noChangeAspect="1"/>
          </p:cNvGrpSpPr>
          <p:nvPr/>
        </p:nvGrpSpPr>
        <p:grpSpPr>
          <a:xfrm rot="2127330">
            <a:off x="13485163" y="-3484273"/>
            <a:ext cx="9038514" cy="7895492"/>
            <a:chOff x="0" y="0"/>
            <a:chExt cx="5975350" cy="5219700"/>
          </a:xfrm>
        </p:grpSpPr>
        <p:sp>
          <p:nvSpPr>
            <p:cNvPr id="11" name="Freeform 11"/>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84BDB1"/>
            </a:solidFill>
            <a:ln w="12700">
              <a:noFill/>
            </a:ln>
          </p:spPr>
          <p:txBody>
            <a:bodyPr/>
            <a:lstStyle/>
            <a:p>
              <a:endParaRPr lang="de-DE"/>
            </a:p>
          </p:txBody>
        </p:sp>
      </p:grpSp>
      <p:sp>
        <p:nvSpPr>
          <p:cNvPr id="12" name="TextBox 8">
            <a:extLst>
              <a:ext uri="{FF2B5EF4-FFF2-40B4-BE49-F238E27FC236}">
                <a16:creationId xmlns:a16="http://schemas.microsoft.com/office/drawing/2014/main" id="{95665E5D-8D33-DAD3-C561-7E65C28024F9}"/>
              </a:ext>
            </a:extLst>
          </p:cNvPr>
          <p:cNvSpPr txBox="1"/>
          <p:nvPr/>
        </p:nvSpPr>
        <p:spPr>
          <a:xfrm>
            <a:off x="4156429" y="6179187"/>
            <a:ext cx="12215039" cy="1147109"/>
          </a:xfrm>
          <a:prstGeom prst="rect">
            <a:avLst/>
          </a:prstGeom>
        </p:spPr>
        <p:txBody>
          <a:bodyPr lIns="0" tIns="0" rIns="0" bIns="0" rtlCol="0" anchor="t">
            <a:spAutoFit/>
          </a:bodyPr>
          <a:lstStyle/>
          <a:p>
            <a:pPr>
              <a:lnSpc>
                <a:spcPts val="4662"/>
              </a:lnSpc>
            </a:pPr>
            <a:r>
              <a:rPr lang="de-DE" sz="2900">
                <a:solidFill>
                  <a:srgbClr val="000000"/>
                </a:solidFill>
                <a:latin typeface="Montserrat"/>
              </a:rPr>
              <a:t>Landwirtschaftlich nutzbare Flächen sind begrenzt. Eine Abnahme wird prognostiziert.</a:t>
            </a:r>
            <a:endParaRPr lang="de-DE" sz="2914">
              <a:solidFill>
                <a:srgbClr val="000000"/>
              </a:solidFill>
              <a:latin typeface="Montserrat"/>
            </a:endParaRPr>
          </a:p>
        </p:txBody>
      </p:sp>
      <p:pic>
        <p:nvPicPr>
          <p:cNvPr id="14" name="Grafik 13">
            <a:extLst>
              <a:ext uri="{FF2B5EF4-FFF2-40B4-BE49-F238E27FC236}">
                <a16:creationId xmlns:a16="http://schemas.microsoft.com/office/drawing/2014/main" id="{6E2B6D73-4271-5B14-E6E4-CBCCCD063C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6400" y="2302631"/>
            <a:ext cx="1377678" cy="1113886"/>
          </a:xfrm>
          <a:prstGeom prst="rect">
            <a:avLst/>
          </a:prstGeom>
        </p:spPr>
      </p:pic>
      <p:pic>
        <p:nvPicPr>
          <p:cNvPr id="17" name="Grafik 16">
            <a:extLst>
              <a:ext uri="{FF2B5EF4-FFF2-40B4-BE49-F238E27FC236}">
                <a16:creationId xmlns:a16="http://schemas.microsoft.com/office/drawing/2014/main" id="{E0C478CE-D239-CA3E-1DB6-08F8C3F6DD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09275" y="4169633"/>
            <a:ext cx="1126546" cy="1125032"/>
          </a:xfrm>
          <a:prstGeom prst="rect">
            <a:avLst/>
          </a:prstGeom>
        </p:spPr>
      </p:pic>
      <p:pic>
        <p:nvPicPr>
          <p:cNvPr id="23" name="Grafik 22">
            <a:extLst>
              <a:ext uri="{FF2B5EF4-FFF2-40B4-BE49-F238E27FC236}">
                <a16:creationId xmlns:a16="http://schemas.microsoft.com/office/drawing/2014/main" id="{5D09C55B-73FC-15CF-2573-460011CEBB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909275" y="6203847"/>
            <a:ext cx="1382133" cy="1036185"/>
          </a:xfrm>
          <a:prstGeom prst="rect">
            <a:avLst/>
          </a:prstGeom>
        </p:spPr>
      </p:pic>
      <p:sp>
        <p:nvSpPr>
          <p:cNvPr id="3" name="TextBox 2">
            <a:extLst>
              <a:ext uri="{FF2B5EF4-FFF2-40B4-BE49-F238E27FC236}">
                <a16:creationId xmlns:a16="http://schemas.microsoft.com/office/drawing/2014/main" id="{567AAB2B-6518-A93C-30F1-22AABE61B709}"/>
              </a:ext>
            </a:extLst>
          </p:cNvPr>
          <p:cNvSpPr txBox="1"/>
          <p:nvPr/>
        </p:nvSpPr>
        <p:spPr>
          <a:xfrm>
            <a:off x="412732" y="117129"/>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ea typeface="Calibri"/>
                <a:cs typeface="Calibri"/>
              </a:rPr>
              <a:t>1 </a:t>
            </a:r>
            <a:r>
              <a:rPr lang="en-US" sz="2000" dirty="0" err="1">
                <a:solidFill>
                  <a:schemeClr val="tx1">
                    <a:lumMod val="75000"/>
                    <a:lumOff val="25000"/>
                  </a:schemeClr>
                </a:solidFill>
                <a:latin typeface="Montserrat"/>
                <a:ea typeface="Calibri"/>
                <a:cs typeface="Calibri"/>
              </a:rPr>
              <a:t>Einführung</a:t>
            </a:r>
            <a:r>
              <a:rPr lang="en-US" sz="2000" dirty="0">
                <a:solidFill>
                  <a:schemeClr val="tx1">
                    <a:lumMod val="75000"/>
                    <a:lumOff val="25000"/>
                  </a:schemeClr>
                </a:solidFill>
                <a:latin typeface="Montserrat"/>
                <a:ea typeface="Calibri"/>
                <a:cs typeface="Calibri"/>
              </a:rPr>
              <a:t> und </a:t>
            </a:r>
            <a:r>
              <a:rPr lang="en-US" sz="2000" dirty="0" err="1">
                <a:solidFill>
                  <a:schemeClr val="tx1">
                    <a:lumMod val="75000"/>
                    <a:lumOff val="25000"/>
                  </a:schemeClr>
                </a:solidFill>
                <a:latin typeface="Montserrat"/>
                <a:ea typeface="Calibri"/>
                <a:cs typeface="Calibri"/>
              </a:rPr>
              <a:t>Problemsituation</a:t>
            </a:r>
            <a:endParaRPr lang="en-US" sz="2000" dirty="0" err="1">
              <a:solidFill>
                <a:schemeClr val="tx1">
                  <a:lumMod val="75000"/>
                  <a:lumOff val="25000"/>
                </a:schemeClr>
              </a:solidFill>
              <a:latin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04E9B7-68D3-DD8E-FE6D-91950955039A}"/>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a:grpSpLocks noChangeAspect="1"/>
          </p:cNvGrpSpPr>
          <p:nvPr/>
        </p:nvGrpSpPr>
        <p:grpSpPr>
          <a:xfrm rot="2127330">
            <a:off x="13485163" y="-3484273"/>
            <a:ext cx="9038514" cy="7895492"/>
            <a:chOff x="0" y="0"/>
            <a:chExt cx="5975350" cy="5219700"/>
          </a:xfrm>
        </p:grpSpPr>
        <p:sp>
          <p:nvSpPr>
            <p:cNvPr id="3" name="Freeform 3"/>
            <p:cNvSpPr/>
            <p:nvPr/>
          </p:nvSpPr>
          <p:spPr>
            <a:xfrm>
              <a:off x="-519430" y="-910590"/>
              <a:ext cx="7381240" cy="6188710"/>
            </a:xfrm>
            <a:custGeom>
              <a:avLst/>
              <a:gdLst/>
              <a:ahLst/>
              <a:cxnLst/>
              <a:rect l="l" t="t" r="r" b="b"/>
              <a:pathLst>
                <a:path w="7381240" h="6188710">
                  <a:moveTo>
                    <a:pt x="2861310" y="5034280"/>
                  </a:moveTo>
                  <a:cubicBezTo>
                    <a:pt x="4353560" y="5034280"/>
                    <a:pt x="3549650" y="6188710"/>
                    <a:pt x="5092700" y="6121400"/>
                  </a:cubicBezTo>
                  <a:cubicBezTo>
                    <a:pt x="6408420" y="6064250"/>
                    <a:pt x="7381240" y="3489960"/>
                    <a:pt x="5207000" y="2288540"/>
                  </a:cubicBezTo>
                  <a:cubicBezTo>
                    <a:pt x="3470910" y="1328420"/>
                    <a:pt x="629920" y="0"/>
                    <a:pt x="1029970" y="1830070"/>
                  </a:cubicBezTo>
                  <a:cubicBezTo>
                    <a:pt x="1430020" y="3660140"/>
                    <a:pt x="0" y="4232910"/>
                    <a:pt x="744220" y="5205730"/>
                  </a:cubicBezTo>
                  <a:cubicBezTo>
                    <a:pt x="1488440" y="6178550"/>
                    <a:pt x="1544320" y="5034280"/>
                    <a:pt x="2861310" y="5034280"/>
                  </a:cubicBezTo>
                  <a:close/>
                </a:path>
              </a:pathLst>
            </a:custGeom>
            <a:solidFill>
              <a:srgbClr val="84BDB1"/>
            </a:solidFill>
            <a:ln w="12700">
              <a:noFill/>
            </a:ln>
          </p:spPr>
          <p:txBody>
            <a:bodyPr/>
            <a:lstStyle/>
            <a:p>
              <a:endParaRPr lang="de-DE"/>
            </a:p>
          </p:txBody>
        </p:sp>
      </p:grpSp>
      <p:sp>
        <p:nvSpPr>
          <p:cNvPr id="4" name="Freeform 4"/>
          <p:cNvSpPr/>
          <p:nvPr/>
        </p:nvSpPr>
        <p:spPr>
          <a:xfrm rot="-2432012">
            <a:off x="-2762800" y="5783149"/>
            <a:ext cx="8642963" cy="10222860"/>
          </a:xfrm>
          <a:custGeom>
            <a:avLst/>
            <a:gdLst/>
            <a:ahLst/>
            <a:cxnLst/>
            <a:rect l="l" t="t" r="r" b="b"/>
            <a:pathLst>
              <a:path w="8642963" h="10222860">
                <a:moveTo>
                  <a:pt x="0" y="0"/>
                </a:moveTo>
                <a:lnTo>
                  <a:pt x="8642963" y="0"/>
                </a:lnTo>
                <a:lnTo>
                  <a:pt x="8642963" y="10222860"/>
                </a:lnTo>
                <a:lnTo>
                  <a:pt x="0" y="102228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8" name="TextBox 8"/>
          <p:cNvSpPr txBox="1"/>
          <p:nvPr/>
        </p:nvSpPr>
        <p:spPr>
          <a:xfrm>
            <a:off x="2667000" y="3301400"/>
            <a:ext cx="12484100" cy="3245889"/>
          </a:xfrm>
          <a:prstGeom prst="rect">
            <a:avLst/>
          </a:prstGeom>
        </p:spPr>
        <p:txBody>
          <a:bodyPr wrap="square" lIns="0" tIns="0" rIns="0" bIns="0" rtlCol="0" anchor="t">
            <a:spAutoFit/>
          </a:bodyPr>
          <a:lstStyle/>
          <a:p>
            <a:pPr>
              <a:lnSpc>
                <a:spcPct val="200000"/>
              </a:lnSpc>
            </a:pPr>
            <a:r>
              <a:rPr lang="de-DE" sz="2900" dirty="0">
                <a:solidFill>
                  <a:srgbClr val="000000"/>
                </a:solidFill>
                <a:latin typeface="Montserrat Bold"/>
              </a:rPr>
              <a:t>Zugang zu Land / </a:t>
            </a:r>
            <a:r>
              <a:rPr lang="de-DE" sz="2900" dirty="0" err="1">
                <a:solidFill>
                  <a:srgbClr val="000000"/>
                </a:solidFill>
                <a:latin typeface="Montserrat Bold"/>
              </a:rPr>
              <a:t>access</a:t>
            </a:r>
            <a:r>
              <a:rPr lang="de-DE" sz="2900" dirty="0">
                <a:solidFill>
                  <a:srgbClr val="000000"/>
                </a:solidFill>
                <a:latin typeface="Montserrat Bold"/>
              </a:rPr>
              <a:t> </a:t>
            </a:r>
            <a:r>
              <a:rPr lang="de-DE" sz="2900" dirty="0" err="1">
                <a:solidFill>
                  <a:srgbClr val="000000"/>
                </a:solidFill>
                <a:latin typeface="Montserrat Bold"/>
              </a:rPr>
              <a:t>to</a:t>
            </a:r>
            <a:r>
              <a:rPr lang="de-DE" sz="2900" dirty="0">
                <a:solidFill>
                  <a:srgbClr val="000000"/>
                </a:solidFill>
                <a:latin typeface="Montserrat Bold"/>
              </a:rPr>
              <a:t> </a:t>
            </a:r>
            <a:r>
              <a:rPr lang="de-DE" sz="2900" dirty="0" err="1">
                <a:solidFill>
                  <a:srgbClr val="000000"/>
                </a:solidFill>
                <a:latin typeface="Montserrat Bold"/>
              </a:rPr>
              <a:t>land</a:t>
            </a:r>
            <a:r>
              <a:rPr lang="de-DE" sz="2900" dirty="0">
                <a:solidFill>
                  <a:srgbClr val="000000"/>
                </a:solidFill>
                <a:latin typeface="Montserrat Bold"/>
              </a:rPr>
              <a:t>	</a:t>
            </a:r>
          </a:p>
          <a:p>
            <a:pPr>
              <a:lnSpc>
                <a:spcPts val="4662"/>
              </a:lnSpc>
            </a:pPr>
            <a:r>
              <a:rPr lang="de-DE" sz="2800" dirty="0">
                <a:solidFill>
                  <a:srgbClr val="000000"/>
                </a:solidFill>
                <a:latin typeface="Montserrat"/>
              </a:rPr>
              <a:t>“Befähigung zur Flächennutzung” von Akteur*innen, “die agrarische Flächen nutzen und bewirtschaften wollen und deren Nutzungsbefähigung gesellschaftlich erwünscht und/oder</a:t>
            </a:r>
            <a:r>
              <a:rPr lang="de-DE" sz="2800" dirty="0">
                <a:latin typeface="Montserrat"/>
              </a:rPr>
              <a:t> [im Sinne]</a:t>
            </a:r>
            <a:r>
              <a:rPr lang="de-DE" sz="2800" dirty="0">
                <a:solidFill>
                  <a:srgbClr val="000000"/>
                </a:solidFill>
                <a:latin typeface="Montserrat"/>
              </a:rPr>
              <a:t> der Nachhaltigkeit geboten wäre.” </a:t>
            </a:r>
          </a:p>
        </p:txBody>
      </p:sp>
      <p:sp>
        <p:nvSpPr>
          <p:cNvPr id="9" name="TextBox 9"/>
          <p:cNvSpPr txBox="1"/>
          <p:nvPr/>
        </p:nvSpPr>
        <p:spPr>
          <a:xfrm>
            <a:off x="1102442" y="1568246"/>
            <a:ext cx="7503117" cy="1158651"/>
          </a:xfrm>
          <a:prstGeom prst="rect">
            <a:avLst/>
          </a:prstGeom>
        </p:spPr>
        <p:txBody>
          <a:bodyPr wrap="square" lIns="0" tIns="0" rIns="0" bIns="0" rtlCol="0" anchor="t">
            <a:spAutoFit/>
          </a:bodyPr>
          <a:lstStyle/>
          <a:p>
            <a:pPr>
              <a:lnSpc>
                <a:spcPts val="10440"/>
              </a:lnSpc>
            </a:pPr>
            <a:r>
              <a:rPr lang="de-DE" sz="4400">
                <a:solidFill>
                  <a:srgbClr val="222222"/>
                </a:solidFill>
                <a:latin typeface="Garamond"/>
              </a:rPr>
              <a:t>Begriffsdefinition</a:t>
            </a:r>
          </a:p>
        </p:txBody>
      </p:sp>
      <p:sp>
        <p:nvSpPr>
          <p:cNvPr id="14" name="TextBox 14"/>
          <p:cNvSpPr txBox="1"/>
          <p:nvPr/>
        </p:nvSpPr>
        <p:spPr>
          <a:xfrm>
            <a:off x="11857304" y="6806453"/>
            <a:ext cx="3293796" cy="308610"/>
          </a:xfrm>
          <a:prstGeom prst="rect">
            <a:avLst/>
          </a:prstGeom>
        </p:spPr>
        <p:txBody>
          <a:bodyPr lIns="0" tIns="0" rIns="0" bIns="0" rtlCol="0" anchor="t">
            <a:spAutoFit/>
          </a:bodyPr>
          <a:lstStyle/>
          <a:p>
            <a:pPr algn="r">
              <a:lnSpc>
                <a:spcPts val="2639"/>
              </a:lnSpc>
            </a:pPr>
            <a:r>
              <a:rPr lang="da-DK" sz="1599">
                <a:solidFill>
                  <a:srgbClr val="000000"/>
                </a:solidFill>
                <a:latin typeface="Montserrat"/>
              </a:rPr>
              <a:t>(Jakab et al., 2021: 4)</a:t>
            </a:r>
            <a:endParaRPr lang="de-DE" sz="1599">
              <a:solidFill>
                <a:srgbClr val="000000"/>
              </a:solidFill>
              <a:latin typeface="Montserrat"/>
            </a:endParaRPr>
          </a:p>
        </p:txBody>
      </p:sp>
      <p:sp>
        <p:nvSpPr>
          <p:cNvPr id="10" name="TextBox 9">
            <a:extLst>
              <a:ext uri="{FF2B5EF4-FFF2-40B4-BE49-F238E27FC236}">
                <a16:creationId xmlns:a16="http://schemas.microsoft.com/office/drawing/2014/main" id="{8D66832E-D8C3-0C63-AB6A-11E1F56108F1}"/>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ea typeface="Calibri"/>
                <a:cs typeface="Calibri"/>
              </a:rPr>
              <a:t>1 </a:t>
            </a:r>
            <a:r>
              <a:rPr lang="en-US" sz="2000" dirty="0" err="1">
                <a:solidFill>
                  <a:schemeClr val="tx1">
                    <a:lumMod val="75000"/>
                    <a:lumOff val="25000"/>
                  </a:schemeClr>
                </a:solidFill>
                <a:latin typeface="Montserrat"/>
                <a:ea typeface="Calibri"/>
                <a:cs typeface="Calibri"/>
              </a:rPr>
              <a:t>Einführung</a:t>
            </a:r>
            <a:r>
              <a:rPr lang="en-US" sz="2000" dirty="0">
                <a:solidFill>
                  <a:schemeClr val="tx1">
                    <a:lumMod val="75000"/>
                    <a:lumOff val="25000"/>
                  </a:schemeClr>
                </a:solidFill>
                <a:latin typeface="Montserrat"/>
                <a:ea typeface="Calibri"/>
                <a:cs typeface="Calibri"/>
              </a:rPr>
              <a:t> </a:t>
            </a:r>
            <a:r>
              <a:rPr lang="en-US" sz="2000">
                <a:solidFill>
                  <a:schemeClr val="tx1">
                    <a:lumMod val="75000"/>
                    <a:lumOff val="25000"/>
                  </a:schemeClr>
                </a:solidFill>
                <a:latin typeface="Montserrat"/>
                <a:ea typeface="+mn-lt"/>
                <a:cs typeface="+mn-lt"/>
              </a:rPr>
              <a:t>und Problemsituation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247731">
            <a:off x="13171452" y="-2123037"/>
            <a:ext cx="7258549" cy="6109352"/>
          </a:xfrm>
          <a:custGeom>
            <a:avLst/>
            <a:gdLst/>
            <a:ahLst/>
            <a:cxnLst/>
            <a:rect l="l" t="t" r="r" b="b"/>
            <a:pathLst>
              <a:path w="6245139" h="5302690">
                <a:moveTo>
                  <a:pt x="0" y="0"/>
                </a:moveTo>
                <a:lnTo>
                  <a:pt x="6245139" y="0"/>
                </a:lnTo>
                <a:lnTo>
                  <a:pt x="6245139" y="5302691"/>
                </a:lnTo>
                <a:lnTo>
                  <a:pt x="0" y="53026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4" name="TextBox 4"/>
          <p:cNvSpPr txBox="1"/>
          <p:nvPr/>
        </p:nvSpPr>
        <p:spPr>
          <a:xfrm>
            <a:off x="672184" y="935442"/>
            <a:ext cx="16370336" cy="1619013"/>
          </a:xfrm>
          <a:prstGeom prst="rect">
            <a:avLst/>
          </a:prstGeom>
        </p:spPr>
        <p:txBody>
          <a:bodyPr wrap="square" lIns="0" tIns="0" rIns="0" bIns="0" rtlCol="0" anchor="t">
            <a:spAutoFit/>
          </a:bodyPr>
          <a:lstStyle/>
          <a:p>
            <a:pPr>
              <a:lnSpc>
                <a:spcPts val="6299"/>
              </a:lnSpc>
            </a:pPr>
            <a:r>
              <a:rPr lang="de-DE" sz="4500">
                <a:solidFill>
                  <a:srgbClr val="000000"/>
                </a:solidFill>
                <a:latin typeface="Garamond"/>
              </a:rPr>
              <a:t>Faktoren, die die Pacht- und Kaufpreise und damit den Zugang zu Land beeinflussen</a:t>
            </a:r>
          </a:p>
        </p:txBody>
      </p:sp>
      <p:sp>
        <p:nvSpPr>
          <p:cNvPr id="5" name="TextBox 5"/>
          <p:cNvSpPr txBox="1"/>
          <p:nvPr/>
        </p:nvSpPr>
        <p:spPr>
          <a:xfrm>
            <a:off x="672184" y="2939632"/>
            <a:ext cx="16598385" cy="7173952"/>
          </a:xfrm>
          <a:prstGeom prst="rect">
            <a:avLst/>
          </a:prstGeom>
        </p:spPr>
        <p:txBody>
          <a:bodyPr wrap="square" lIns="0" tIns="0" rIns="0" bIns="0" rtlCol="0" anchor="t">
            <a:spAutoFit/>
          </a:bodyPr>
          <a:lstStyle/>
          <a:p>
            <a:pPr marL="457200" indent="-457200">
              <a:lnSpc>
                <a:spcPts val="4662"/>
              </a:lnSpc>
              <a:buFont typeface="Arial" panose="020B0604020202020204" pitchFamily="34" charset="0"/>
              <a:buChar char="•"/>
            </a:pPr>
            <a:r>
              <a:rPr lang="de-DE" sz="2900">
                <a:solidFill>
                  <a:srgbClr val="000000"/>
                </a:solidFill>
                <a:latin typeface="Montserrat"/>
              </a:rPr>
              <a:t>gesteigerte Nachfrage</a:t>
            </a:r>
            <a:endParaRPr lang="en-US">
              <a:solidFill>
                <a:srgbClr val="000000"/>
              </a:solidFill>
            </a:endParaRPr>
          </a:p>
          <a:p>
            <a:pPr marL="914400" lvl="1" indent="-457200">
              <a:lnSpc>
                <a:spcPts val="4662"/>
              </a:lnSpc>
              <a:buFont typeface="Arial" panose="020B0604020202020204" pitchFamily="34" charset="0"/>
              <a:buChar char="•"/>
            </a:pPr>
            <a:r>
              <a:rPr lang="de-DE" sz="2900">
                <a:solidFill>
                  <a:srgbClr val="000000"/>
                </a:solidFill>
                <a:latin typeface="Montserrat"/>
              </a:rPr>
              <a:t>u. a. durch außerlandwirtschaftliche Investor*innen</a:t>
            </a:r>
            <a:endParaRPr lang="de-DE" sz="2900">
              <a:solidFill>
                <a:srgbClr val="000000"/>
              </a:solidFill>
              <a:latin typeface="Montserrat"/>
              <a:cs typeface="Calibri"/>
            </a:endParaRPr>
          </a:p>
          <a:p>
            <a:pPr marL="914400" lvl="1" indent="-457200">
              <a:lnSpc>
                <a:spcPts val="4662"/>
              </a:lnSpc>
              <a:buFont typeface="Arial" panose="020B0604020202020204" pitchFamily="34" charset="0"/>
              <a:buChar char="•"/>
            </a:pPr>
            <a:r>
              <a:rPr lang="de-DE" sz="2900">
                <a:solidFill>
                  <a:srgbClr val="000000"/>
                </a:solidFill>
                <a:latin typeface="Montserrat"/>
              </a:rPr>
              <a:t>Erhöhter Flächenbedarf u. a. für Wohnraum, Infrastruktur, Bioenergie  </a:t>
            </a:r>
            <a:endParaRPr lang="de-DE" sz="2900">
              <a:solidFill>
                <a:srgbClr val="000000"/>
              </a:solidFill>
              <a:latin typeface="Montserrat"/>
              <a:cs typeface="Calibri"/>
            </a:endParaRPr>
          </a:p>
          <a:p>
            <a:pPr marL="457200" indent="-457200">
              <a:lnSpc>
                <a:spcPts val="4662"/>
              </a:lnSpc>
              <a:buFont typeface="Arial" panose="020B0604020202020204" pitchFamily="34" charset="0"/>
              <a:buChar char="•"/>
            </a:pPr>
            <a:r>
              <a:rPr lang="de-DE" sz="2900">
                <a:solidFill>
                  <a:srgbClr val="000000"/>
                </a:solidFill>
                <a:latin typeface="Montserrat"/>
              </a:rPr>
              <a:t>Sinkendes Angebot: Faktoren, die die Bodenqualität mindern und dadurch zu weniger nutzbarer Fläche führen</a:t>
            </a:r>
          </a:p>
          <a:p>
            <a:pPr marL="914400" lvl="1" indent="-457200">
              <a:lnSpc>
                <a:spcPts val="4662"/>
              </a:lnSpc>
              <a:buFont typeface="Arial" panose="020B0604020202020204" pitchFamily="34" charset="0"/>
              <a:buChar char="•"/>
            </a:pPr>
            <a:r>
              <a:rPr lang="de-DE" sz="2900">
                <a:solidFill>
                  <a:srgbClr val="000000"/>
                </a:solidFill>
                <a:latin typeface="Montserrat"/>
              </a:rPr>
              <a:t>u.a. Erosion durch Wasser und Wind, exzessive Ausbringung von Phosphat und Nitrat durch den Einsatz von Düngemitteln, Kontamination durch Pestizide, Bodendegradation, Klimawandel, Flächenversiegelung</a:t>
            </a:r>
          </a:p>
          <a:p>
            <a:pPr marL="457200" indent="-457200">
              <a:lnSpc>
                <a:spcPts val="4662"/>
              </a:lnSpc>
              <a:buFont typeface="Arial" panose="020B0604020202020204" pitchFamily="34" charset="0"/>
              <a:buChar char="•"/>
            </a:pPr>
            <a:r>
              <a:rPr lang="de-DE" sz="2900">
                <a:solidFill>
                  <a:srgbClr val="000000"/>
                </a:solidFill>
                <a:latin typeface="Montserrat"/>
              </a:rPr>
              <a:t>Weitere Faktoren </a:t>
            </a:r>
          </a:p>
          <a:p>
            <a:pPr marL="914400" lvl="1" indent="-457200">
              <a:lnSpc>
                <a:spcPts val="4662"/>
              </a:lnSpc>
              <a:buFont typeface="Arial" panose="020B0604020202020204" pitchFamily="34" charset="0"/>
              <a:buChar char="•"/>
            </a:pPr>
            <a:r>
              <a:rPr lang="de-DE" sz="2900">
                <a:solidFill>
                  <a:srgbClr val="000000"/>
                </a:solidFill>
                <a:latin typeface="Montserrat"/>
              </a:rPr>
              <a:t>Gesetzgebung, </a:t>
            </a:r>
            <a:r>
              <a:rPr lang="de-DE" sz="2900">
                <a:solidFill>
                  <a:srgbClr val="000000"/>
                </a:solidFill>
                <a:latin typeface="Montserrat"/>
                <a:cs typeface="Calibri"/>
              </a:rPr>
              <a:t>Produktivität, Besteuerung,</a:t>
            </a:r>
            <a:r>
              <a:rPr lang="de-DE" sz="2900">
                <a:solidFill>
                  <a:srgbClr val="000000"/>
                </a:solidFill>
                <a:latin typeface="Montserrat"/>
                <a:ea typeface="+mn-lt"/>
                <a:cs typeface="+mn-lt"/>
              </a:rPr>
              <a:t> Agrarsubventionen im Rahmen der Gemeinsamen Agrarpolitik (GAP)</a:t>
            </a:r>
            <a:endParaRPr lang="de-DE">
              <a:solidFill>
                <a:srgbClr val="000000"/>
              </a:solidFill>
              <a:latin typeface="Calibri"/>
              <a:ea typeface="+mn-lt"/>
              <a:cs typeface="+mn-lt"/>
            </a:endParaRPr>
          </a:p>
          <a:p>
            <a:pPr marL="914400" lvl="1" indent="-457200">
              <a:lnSpc>
                <a:spcPts val="4662"/>
              </a:lnSpc>
              <a:buFont typeface="Arial" panose="020B0604020202020204" pitchFamily="34" charset="0"/>
              <a:buChar char="•"/>
            </a:pPr>
            <a:endParaRPr lang="de-DE" sz="2900">
              <a:solidFill>
                <a:srgbClr val="000000"/>
              </a:solidFill>
              <a:latin typeface="Montserrat"/>
              <a:ea typeface="+mn-lt"/>
              <a:cs typeface="+mn-lt"/>
            </a:endParaRPr>
          </a:p>
        </p:txBody>
      </p:sp>
      <p:sp>
        <p:nvSpPr>
          <p:cNvPr id="7" name="TextBox 7"/>
          <p:cNvSpPr txBox="1"/>
          <p:nvPr/>
        </p:nvSpPr>
        <p:spPr>
          <a:xfrm>
            <a:off x="5991831" y="9602028"/>
            <a:ext cx="11868815" cy="299184"/>
          </a:xfrm>
          <a:prstGeom prst="rect">
            <a:avLst/>
          </a:prstGeom>
        </p:spPr>
        <p:txBody>
          <a:bodyPr wrap="square" lIns="0" tIns="0" rIns="0" bIns="0" rtlCol="0" anchor="t">
            <a:spAutoFit/>
          </a:bodyPr>
          <a:lstStyle/>
          <a:p>
            <a:pPr>
              <a:lnSpc>
                <a:spcPts val="2639"/>
              </a:lnSpc>
            </a:pPr>
            <a:r>
              <a:rPr lang="en-US" sz="1550">
                <a:solidFill>
                  <a:srgbClr val="000000"/>
                </a:solidFill>
                <a:latin typeface="Montserrat"/>
              </a:rPr>
              <a:t>(</a:t>
            </a:r>
            <a:r>
              <a:rPr lang="en-US" sz="1550" err="1">
                <a:solidFill>
                  <a:srgbClr val="000000"/>
                </a:solidFill>
                <a:latin typeface="Montserrat"/>
              </a:rPr>
              <a:t>vgl</a:t>
            </a:r>
            <a:r>
              <a:rPr lang="en-US" sz="1550">
                <a:solidFill>
                  <a:srgbClr val="000000"/>
                </a:solidFill>
                <a:latin typeface="Montserrat"/>
              </a:rPr>
              <a:t>. Blum, 2019: 26, 65 ff., 81; Yang &amp; He, 2021,</a:t>
            </a:r>
            <a:r>
              <a:rPr lang="en-US" sz="1550">
                <a:solidFill>
                  <a:srgbClr val="000000"/>
                </a:solidFill>
                <a:latin typeface="Montserrat"/>
                <a:ea typeface="+mn-lt"/>
                <a:cs typeface="+mn-lt"/>
              </a:rPr>
              <a:t> Cook, 2020: 27; </a:t>
            </a:r>
            <a:r>
              <a:rPr lang="en-US" sz="1550" err="1">
                <a:solidFill>
                  <a:srgbClr val="000000"/>
                </a:solidFill>
                <a:latin typeface="Montserrat"/>
                <a:ea typeface="+mn-lt"/>
                <a:cs typeface="+mn-lt"/>
              </a:rPr>
              <a:t>Ciaian</a:t>
            </a:r>
            <a:r>
              <a:rPr lang="en-US" sz="1550">
                <a:solidFill>
                  <a:srgbClr val="000000"/>
                </a:solidFill>
                <a:latin typeface="Montserrat"/>
                <a:ea typeface="+mn-lt"/>
                <a:cs typeface="+mn-lt"/>
              </a:rPr>
              <a:t> et al., 2010: iii ff.; Zinke, 2021b, von Hobe et al., 2021)</a:t>
            </a:r>
            <a:r>
              <a:rPr lang="en-US" sz="1550">
                <a:solidFill>
                  <a:srgbClr val="000000"/>
                </a:solidFill>
                <a:latin typeface="Montserrat"/>
              </a:rPr>
              <a:t>)</a:t>
            </a:r>
            <a:endParaRPr lang="de-DE" sz="1550">
              <a:solidFill>
                <a:srgbClr val="000000"/>
              </a:solidFill>
              <a:latin typeface="Montserrat"/>
            </a:endParaRPr>
          </a:p>
        </p:txBody>
      </p:sp>
      <p:sp>
        <p:nvSpPr>
          <p:cNvPr id="13" name="Rectangle 12">
            <a:extLst>
              <a:ext uri="{FF2B5EF4-FFF2-40B4-BE49-F238E27FC236}">
                <a16:creationId xmlns:a16="http://schemas.microsoft.com/office/drawing/2014/main" id="{FEEF1AAE-15E0-3570-6422-D80E7478D919}"/>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FFEDE76-82B2-09A2-9FCF-838B0AD6A697}"/>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ea typeface="Calibri"/>
                <a:cs typeface="Calibri"/>
              </a:rPr>
              <a:t>1 </a:t>
            </a:r>
            <a:r>
              <a:rPr lang="en-US" sz="2000" dirty="0" err="1">
                <a:solidFill>
                  <a:schemeClr val="tx1">
                    <a:lumMod val="75000"/>
                    <a:lumOff val="25000"/>
                  </a:schemeClr>
                </a:solidFill>
                <a:latin typeface="Montserrat"/>
                <a:ea typeface="Calibri"/>
                <a:cs typeface="Calibri"/>
              </a:rPr>
              <a:t>Einführung</a:t>
            </a:r>
            <a:r>
              <a:rPr lang="en-US" sz="2000" dirty="0">
                <a:solidFill>
                  <a:schemeClr val="tx1">
                    <a:lumMod val="75000"/>
                    <a:lumOff val="25000"/>
                  </a:schemeClr>
                </a:solidFill>
                <a:latin typeface="Montserrat"/>
                <a:ea typeface="Calibri"/>
                <a:cs typeface="Calibri"/>
              </a:rPr>
              <a:t> </a:t>
            </a:r>
            <a:r>
              <a:rPr lang="en-US" sz="2000" dirty="0">
                <a:solidFill>
                  <a:schemeClr val="tx1">
                    <a:lumMod val="75000"/>
                    <a:lumOff val="25000"/>
                  </a:schemeClr>
                </a:solidFill>
                <a:latin typeface="Montserrat"/>
                <a:ea typeface="+mn-lt"/>
                <a:cs typeface="+mn-lt"/>
              </a:rPr>
              <a:t>und </a:t>
            </a:r>
            <a:r>
              <a:rPr lang="en-US" sz="2000" dirty="0" err="1">
                <a:solidFill>
                  <a:schemeClr val="tx1">
                    <a:lumMod val="75000"/>
                    <a:lumOff val="25000"/>
                  </a:schemeClr>
                </a:solidFill>
                <a:latin typeface="Montserrat"/>
                <a:ea typeface="+mn-lt"/>
                <a:cs typeface="+mn-lt"/>
              </a:rPr>
              <a:t>Problemsituation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Box 158"/>
          <p:cNvSpPr txBox="1"/>
          <p:nvPr/>
        </p:nvSpPr>
        <p:spPr>
          <a:xfrm>
            <a:off x="764898" y="1372699"/>
            <a:ext cx="8887849" cy="767967"/>
          </a:xfrm>
          <a:prstGeom prst="rect">
            <a:avLst/>
          </a:prstGeom>
        </p:spPr>
        <p:txBody>
          <a:bodyPr wrap="square" lIns="0" tIns="0" rIns="0" bIns="0" rtlCol="0" anchor="t">
            <a:spAutoFit/>
          </a:bodyPr>
          <a:lstStyle/>
          <a:p>
            <a:pPr>
              <a:lnSpc>
                <a:spcPts val="6299"/>
              </a:lnSpc>
            </a:pPr>
            <a:r>
              <a:rPr lang="de-DE" sz="4500">
                <a:solidFill>
                  <a:srgbClr val="222222"/>
                </a:solidFill>
                <a:latin typeface="Garamond"/>
              </a:rPr>
              <a:t>Landwirtschaftliche Nutzfläche</a:t>
            </a:r>
          </a:p>
        </p:txBody>
      </p:sp>
      <p:sp>
        <p:nvSpPr>
          <p:cNvPr id="159" name="TextBox 159"/>
          <p:cNvSpPr txBox="1"/>
          <p:nvPr/>
        </p:nvSpPr>
        <p:spPr>
          <a:xfrm>
            <a:off x="542602" y="2535873"/>
            <a:ext cx="8694111" cy="4763035"/>
          </a:xfrm>
          <a:prstGeom prst="rect">
            <a:avLst/>
          </a:prstGeom>
        </p:spPr>
        <p:txBody>
          <a:bodyPr lIns="0" tIns="0" rIns="0" bIns="0" rtlCol="0" anchor="t">
            <a:spAutoFit/>
          </a:bodyPr>
          <a:lstStyle/>
          <a:p>
            <a:pPr marL="628650" lvl="1" indent="-314325">
              <a:lnSpc>
                <a:spcPts val="4662"/>
              </a:lnSpc>
              <a:buFont typeface="Arial"/>
              <a:buChar char="•"/>
            </a:pPr>
            <a:r>
              <a:rPr lang="de-DE" sz="2900">
                <a:solidFill>
                  <a:srgbClr val="000000"/>
                </a:solidFill>
                <a:latin typeface="Montserrat"/>
              </a:rPr>
              <a:t>Rund 41 % der Flächen Europas wurden </a:t>
            </a:r>
            <a:r>
              <a:rPr lang="de-DE" sz="2900">
                <a:solidFill>
                  <a:srgbClr val="000000"/>
                </a:solidFill>
                <a:latin typeface="Montserrat"/>
                <a:ea typeface="+mn-lt"/>
                <a:cs typeface="+mn-lt"/>
              </a:rPr>
              <a:t>im Jahr 2020 </a:t>
            </a:r>
            <a:r>
              <a:rPr lang="de-DE" sz="2900">
                <a:solidFill>
                  <a:srgbClr val="000000"/>
                </a:solidFill>
                <a:latin typeface="Montserrat"/>
              </a:rPr>
              <a:t>landwirtschaftlich genutzt </a:t>
            </a:r>
          </a:p>
          <a:p>
            <a:pPr marL="314325" lvl="1">
              <a:lnSpc>
                <a:spcPts val="4662"/>
              </a:lnSpc>
            </a:pPr>
            <a:endParaRPr lang="de-DE" sz="2900">
              <a:solidFill>
                <a:srgbClr val="000000"/>
              </a:solidFill>
              <a:latin typeface="Montserrat"/>
            </a:endParaRPr>
          </a:p>
          <a:p>
            <a:pPr marL="628650" lvl="1" indent="-314325">
              <a:lnSpc>
                <a:spcPts val="4662"/>
              </a:lnSpc>
              <a:buFont typeface="Arial"/>
              <a:buChar char="•"/>
            </a:pPr>
            <a:r>
              <a:rPr lang="de-DE" sz="2900">
                <a:solidFill>
                  <a:srgbClr val="000000"/>
                </a:solidFill>
                <a:latin typeface="Montserrat"/>
              </a:rPr>
              <a:t>Bis zum Jahr 2030 wird für die EU ein Rückgang von landwirtschaftlicher Fläche um 1,1 % (ca. 2 Mio. Hektar</a:t>
            </a:r>
            <a:r>
              <a:rPr lang="de-DE" sz="2900">
                <a:solidFill>
                  <a:srgbClr val="000000"/>
                </a:solidFill>
                <a:latin typeface="Montserrat"/>
                <a:ea typeface="+mn-lt"/>
                <a:cs typeface="+mn-lt"/>
              </a:rPr>
              <a:t>) </a:t>
            </a:r>
            <a:r>
              <a:rPr lang="de-DE" sz="2900">
                <a:solidFill>
                  <a:srgbClr val="000000"/>
                </a:solidFill>
                <a:latin typeface="Montserrat"/>
              </a:rPr>
              <a:t>angenommen</a:t>
            </a:r>
          </a:p>
          <a:p>
            <a:pPr marL="628650" lvl="1" indent="-314325">
              <a:lnSpc>
                <a:spcPts val="4662"/>
              </a:lnSpc>
              <a:buFont typeface="Arial"/>
              <a:buChar char="•"/>
            </a:pPr>
            <a:r>
              <a:rPr lang="de-DE" sz="2900">
                <a:solidFill>
                  <a:srgbClr val="000000"/>
                </a:solidFill>
                <a:latin typeface="Montserrat"/>
              </a:rPr>
              <a:t>Am höchsten wird der Verlust für die Slowakei und Deutschland prognostiziert</a:t>
            </a:r>
          </a:p>
        </p:txBody>
      </p:sp>
      <p:sp>
        <p:nvSpPr>
          <p:cNvPr id="160" name="TextBox 160"/>
          <p:cNvSpPr txBox="1"/>
          <p:nvPr/>
        </p:nvSpPr>
        <p:spPr>
          <a:xfrm>
            <a:off x="5955738" y="3815817"/>
            <a:ext cx="3109261" cy="264496"/>
          </a:xfrm>
          <a:prstGeom prst="rect">
            <a:avLst/>
          </a:prstGeom>
        </p:spPr>
        <p:txBody>
          <a:bodyPr wrap="square" lIns="0" tIns="0" rIns="0" bIns="0" rtlCol="0" anchor="t">
            <a:spAutoFit/>
          </a:bodyPr>
          <a:lstStyle/>
          <a:p>
            <a:pPr algn="r">
              <a:lnSpc>
                <a:spcPts val="2255"/>
              </a:lnSpc>
            </a:pPr>
            <a:r>
              <a:rPr lang="en-US" sz="1366">
                <a:solidFill>
                  <a:srgbClr val="000000"/>
                </a:solidFill>
                <a:latin typeface="Montserrat"/>
              </a:rPr>
              <a:t>(</a:t>
            </a:r>
            <a:r>
              <a:rPr lang="en-US" sz="1366" err="1">
                <a:solidFill>
                  <a:srgbClr val="000000"/>
                </a:solidFill>
                <a:latin typeface="Montserrat"/>
              </a:rPr>
              <a:t>vgl</a:t>
            </a:r>
            <a:r>
              <a:rPr lang="en-US" sz="1366">
                <a:solidFill>
                  <a:srgbClr val="000000"/>
                </a:solidFill>
                <a:latin typeface="Montserrat"/>
              </a:rPr>
              <a:t>.  The World Bank Group, o. J.)</a:t>
            </a:r>
            <a:endParaRPr lang="de-DE" sz="1366">
              <a:solidFill>
                <a:srgbClr val="000000"/>
              </a:solidFill>
              <a:latin typeface="Montserrat"/>
            </a:endParaRPr>
          </a:p>
        </p:txBody>
      </p:sp>
      <p:sp>
        <p:nvSpPr>
          <p:cNvPr id="162" name="TextBox 162"/>
          <p:cNvSpPr txBox="1"/>
          <p:nvPr/>
        </p:nvSpPr>
        <p:spPr>
          <a:xfrm>
            <a:off x="9819765" y="2508955"/>
            <a:ext cx="7598986" cy="2954848"/>
          </a:xfrm>
          <a:prstGeom prst="rect">
            <a:avLst/>
          </a:prstGeom>
        </p:spPr>
        <p:txBody>
          <a:bodyPr lIns="0" tIns="0" rIns="0" bIns="0" rtlCol="0" anchor="t">
            <a:spAutoFit/>
          </a:bodyPr>
          <a:lstStyle/>
          <a:p>
            <a:pPr marL="457200" indent="-457200">
              <a:lnSpc>
                <a:spcPts val="4662"/>
              </a:lnSpc>
              <a:buFont typeface="Arial" panose="020B0604020202020204" pitchFamily="34" charset="0"/>
              <a:buChar char="•"/>
            </a:pPr>
            <a:r>
              <a:rPr lang="de-DE" sz="2900">
                <a:solidFill>
                  <a:srgbClr val="000000"/>
                </a:solidFill>
                <a:latin typeface="Montserrat"/>
              </a:rPr>
              <a:t>2016 gab es in der EU 10,3 Millionen landwirtschaftliche Betriebe = Rückgang von 30 % </a:t>
            </a:r>
            <a:r>
              <a:rPr lang="de-DE" sz="2900" err="1">
                <a:solidFill>
                  <a:srgbClr val="000000"/>
                </a:solidFill>
                <a:latin typeface="Montserrat"/>
              </a:rPr>
              <a:t>ggü</a:t>
            </a:r>
            <a:r>
              <a:rPr lang="de-DE" sz="2900">
                <a:solidFill>
                  <a:srgbClr val="000000"/>
                </a:solidFill>
                <a:latin typeface="Montserrat"/>
              </a:rPr>
              <a:t>. 2005</a:t>
            </a:r>
          </a:p>
          <a:p>
            <a:pPr marL="457200" indent="-457200">
              <a:lnSpc>
                <a:spcPts val="4662"/>
              </a:lnSpc>
              <a:buFont typeface="Arial" panose="020B0604020202020204" pitchFamily="34" charset="0"/>
              <a:buChar char="•"/>
            </a:pPr>
            <a:r>
              <a:rPr lang="de-DE" sz="2900">
                <a:solidFill>
                  <a:srgbClr val="000000"/>
                </a:solidFill>
                <a:latin typeface="Montserrat"/>
              </a:rPr>
              <a:t>83 % dieser Betrieb1e nutzen eine Fläche von unter 5 Hektar </a:t>
            </a:r>
          </a:p>
        </p:txBody>
      </p:sp>
      <p:sp>
        <p:nvSpPr>
          <p:cNvPr id="163" name="TextBox 163"/>
          <p:cNvSpPr txBox="1"/>
          <p:nvPr/>
        </p:nvSpPr>
        <p:spPr>
          <a:xfrm>
            <a:off x="5715000" y="8931069"/>
            <a:ext cx="11417344" cy="361766"/>
          </a:xfrm>
          <a:prstGeom prst="rect">
            <a:avLst/>
          </a:prstGeom>
        </p:spPr>
        <p:txBody>
          <a:bodyPr wrap="square" lIns="0" tIns="0" rIns="0" bIns="0" rtlCol="0" anchor="t">
            <a:spAutoFit/>
          </a:bodyPr>
          <a:lstStyle/>
          <a:p>
            <a:pPr algn="r">
              <a:lnSpc>
                <a:spcPts val="3273"/>
              </a:lnSpc>
              <a:spcBef>
                <a:spcPct val="0"/>
              </a:spcBef>
            </a:pPr>
            <a:r>
              <a:rPr lang="de-DE" sz="1400">
                <a:solidFill>
                  <a:srgbClr val="000000"/>
                </a:solidFill>
                <a:latin typeface="Montserrat"/>
              </a:rPr>
              <a:t>(</a:t>
            </a:r>
            <a:r>
              <a:rPr lang="it-IT" sz="1400" err="1">
                <a:solidFill>
                  <a:srgbClr val="000000"/>
                </a:solidFill>
                <a:latin typeface="Montserrat"/>
              </a:rPr>
              <a:t>European</a:t>
            </a:r>
            <a:r>
              <a:rPr lang="it-IT" sz="1400">
                <a:solidFill>
                  <a:srgbClr val="000000"/>
                </a:solidFill>
                <a:latin typeface="Montserrat"/>
              </a:rPr>
              <a:t> </a:t>
            </a:r>
            <a:r>
              <a:rPr lang="it-IT" sz="1400" err="1">
                <a:solidFill>
                  <a:srgbClr val="000000"/>
                </a:solidFill>
                <a:latin typeface="Montserrat"/>
              </a:rPr>
              <a:t>Coordination</a:t>
            </a:r>
            <a:r>
              <a:rPr lang="it-IT" sz="1400">
                <a:solidFill>
                  <a:srgbClr val="000000"/>
                </a:solidFill>
                <a:latin typeface="Montserrat"/>
              </a:rPr>
              <a:t> Via Campesina, 2018)</a:t>
            </a:r>
            <a:endParaRPr lang="de-DE" sz="1366">
              <a:solidFill>
                <a:srgbClr val="000000"/>
              </a:solidFill>
              <a:latin typeface="Montserrat"/>
            </a:endParaRPr>
          </a:p>
        </p:txBody>
      </p:sp>
      <p:sp>
        <p:nvSpPr>
          <p:cNvPr id="165" name="TextBox 161">
            <a:extLst>
              <a:ext uri="{FF2B5EF4-FFF2-40B4-BE49-F238E27FC236}">
                <a16:creationId xmlns:a16="http://schemas.microsoft.com/office/drawing/2014/main" id="{32CB1981-F083-BD09-2FA0-75B48D034B6F}"/>
              </a:ext>
            </a:extLst>
          </p:cNvPr>
          <p:cNvSpPr txBox="1"/>
          <p:nvPr/>
        </p:nvSpPr>
        <p:spPr>
          <a:xfrm>
            <a:off x="9793590" y="1372699"/>
            <a:ext cx="7338754" cy="770083"/>
          </a:xfrm>
          <a:prstGeom prst="rect">
            <a:avLst/>
          </a:prstGeom>
        </p:spPr>
        <p:txBody>
          <a:bodyPr wrap="square" lIns="0" tIns="0" rIns="0" bIns="0" rtlCol="0" anchor="t">
            <a:spAutoFit/>
          </a:bodyPr>
          <a:lstStyle/>
          <a:p>
            <a:pPr>
              <a:lnSpc>
                <a:spcPts val="6299"/>
              </a:lnSpc>
            </a:pPr>
            <a:r>
              <a:rPr lang="de-DE" sz="4500">
                <a:solidFill>
                  <a:srgbClr val="222222"/>
                </a:solidFill>
                <a:latin typeface="Garamond"/>
              </a:rPr>
              <a:t>Landwirtschaftliche Betriebe</a:t>
            </a:r>
          </a:p>
        </p:txBody>
      </p:sp>
      <p:sp>
        <p:nvSpPr>
          <p:cNvPr id="3" name="TextBox 160">
            <a:extLst>
              <a:ext uri="{FF2B5EF4-FFF2-40B4-BE49-F238E27FC236}">
                <a16:creationId xmlns:a16="http://schemas.microsoft.com/office/drawing/2014/main" id="{B13491A8-4F51-692D-89DF-6307CF9CA325}"/>
              </a:ext>
            </a:extLst>
          </p:cNvPr>
          <p:cNvSpPr txBox="1"/>
          <p:nvPr/>
        </p:nvSpPr>
        <p:spPr>
          <a:xfrm>
            <a:off x="5829693" y="7549066"/>
            <a:ext cx="3235306" cy="264496"/>
          </a:xfrm>
          <a:prstGeom prst="rect">
            <a:avLst/>
          </a:prstGeom>
        </p:spPr>
        <p:txBody>
          <a:bodyPr wrap="square" lIns="0" tIns="0" rIns="0" bIns="0" rtlCol="0" anchor="t">
            <a:spAutoFit/>
          </a:bodyPr>
          <a:lstStyle/>
          <a:p>
            <a:pPr algn="r">
              <a:lnSpc>
                <a:spcPts val="2255"/>
              </a:lnSpc>
            </a:pPr>
            <a:r>
              <a:rPr lang="de-DE" sz="1366">
                <a:solidFill>
                  <a:srgbClr val="000000"/>
                </a:solidFill>
                <a:latin typeface="Montserrat"/>
              </a:rPr>
              <a:t>(vgl. </a:t>
            </a:r>
            <a:r>
              <a:rPr lang="de-DE" sz="1366" err="1">
                <a:solidFill>
                  <a:srgbClr val="000000"/>
                </a:solidFill>
                <a:latin typeface="Montserrat"/>
              </a:rPr>
              <a:t>Perpiña</a:t>
            </a:r>
            <a:r>
              <a:rPr lang="de-DE" sz="1366">
                <a:solidFill>
                  <a:srgbClr val="000000"/>
                </a:solidFill>
                <a:latin typeface="Montserrat"/>
              </a:rPr>
              <a:t> Castillo et al., 2018: 1f)</a:t>
            </a:r>
          </a:p>
        </p:txBody>
      </p:sp>
      <p:sp>
        <p:nvSpPr>
          <p:cNvPr id="147" name="TextBox 160">
            <a:extLst>
              <a:ext uri="{FF2B5EF4-FFF2-40B4-BE49-F238E27FC236}">
                <a16:creationId xmlns:a16="http://schemas.microsoft.com/office/drawing/2014/main" id="{BCF5D5ED-DC20-F460-F8D3-26ED36E852BD}"/>
              </a:ext>
            </a:extLst>
          </p:cNvPr>
          <p:cNvSpPr txBox="1"/>
          <p:nvPr/>
        </p:nvSpPr>
        <p:spPr>
          <a:xfrm>
            <a:off x="13897038" y="5742068"/>
            <a:ext cx="3235306" cy="264496"/>
          </a:xfrm>
          <a:prstGeom prst="rect">
            <a:avLst/>
          </a:prstGeom>
        </p:spPr>
        <p:txBody>
          <a:bodyPr wrap="square" lIns="0" tIns="0" rIns="0" bIns="0" rtlCol="0" anchor="t">
            <a:spAutoFit/>
          </a:bodyPr>
          <a:lstStyle/>
          <a:p>
            <a:pPr algn="r">
              <a:lnSpc>
                <a:spcPts val="2255"/>
              </a:lnSpc>
            </a:pPr>
            <a:r>
              <a:rPr lang="de-DE" sz="1366">
                <a:solidFill>
                  <a:srgbClr val="000000"/>
                </a:solidFill>
                <a:latin typeface="Montserrat"/>
              </a:rPr>
              <a:t> (vgl. Cook, 2020: 18f)</a:t>
            </a:r>
          </a:p>
        </p:txBody>
      </p:sp>
      <p:sp>
        <p:nvSpPr>
          <p:cNvPr id="161" name="TextBox 162">
            <a:extLst>
              <a:ext uri="{FF2B5EF4-FFF2-40B4-BE49-F238E27FC236}">
                <a16:creationId xmlns:a16="http://schemas.microsoft.com/office/drawing/2014/main" id="{DCC1A840-4409-FC81-6FA5-6BA83A4A6888}"/>
              </a:ext>
            </a:extLst>
          </p:cNvPr>
          <p:cNvSpPr txBox="1"/>
          <p:nvPr/>
        </p:nvSpPr>
        <p:spPr>
          <a:xfrm>
            <a:off x="9819765" y="6328792"/>
            <a:ext cx="7598986" cy="2352119"/>
          </a:xfrm>
          <a:prstGeom prst="rect">
            <a:avLst/>
          </a:prstGeom>
        </p:spPr>
        <p:txBody>
          <a:bodyPr lIns="0" tIns="0" rIns="0" bIns="0" rtlCol="0" anchor="t">
            <a:spAutoFit/>
          </a:bodyPr>
          <a:lstStyle/>
          <a:p>
            <a:pPr marL="457200" indent="-457200">
              <a:lnSpc>
                <a:spcPts val="4662"/>
              </a:lnSpc>
              <a:buFont typeface="Arial" panose="020B0604020202020204" pitchFamily="34" charset="0"/>
              <a:buChar char="•"/>
            </a:pPr>
            <a:r>
              <a:rPr lang="de-DE" sz="2900">
                <a:solidFill>
                  <a:srgbClr val="000000"/>
                </a:solidFill>
                <a:latin typeface="Montserrat"/>
              </a:rPr>
              <a:t>Mehr als die Hälfte der landwirtschaftlichen Flächen in der EU sind in Besitz von 3 % der landwirtschaftlichen Betriebe</a:t>
            </a:r>
          </a:p>
        </p:txBody>
      </p:sp>
      <p:sp>
        <p:nvSpPr>
          <p:cNvPr id="5" name="Rectangle 4">
            <a:extLst>
              <a:ext uri="{FF2B5EF4-FFF2-40B4-BE49-F238E27FC236}">
                <a16:creationId xmlns:a16="http://schemas.microsoft.com/office/drawing/2014/main" id="{F5A3FD63-6040-4534-E071-517C020E981C}"/>
              </a:ext>
            </a:extLst>
          </p:cNvPr>
          <p:cNvSpPr/>
          <p:nvPr/>
        </p:nvSpPr>
        <p:spPr>
          <a:xfrm>
            <a:off x="4203" y="-102210"/>
            <a:ext cx="18287998" cy="782966"/>
          </a:xfrm>
          <a:prstGeom prst="rect">
            <a:avLst/>
          </a:prstGeom>
          <a:solidFill>
            <a:srgbClr val="ADD6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FE14EFB-01D1-253D-443D-140CED71A46B}"/>
              </a:ext>
            </a:extLst>
          </p:cNvPr>
          <p:cNvSpPr txBox="1"/>
          <p:nvPr/>
        </p:nvSpPr>
        <p:spPr>
          <a:xfrm>
            <a:off x="412732" y="98694"/>
            <a:ext cx="640474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tx1">
                    <a:lumMod val="75000"/>
                    <a:lumOff val="25000"/>
                  </a:schemeClr>
                </a:solidFill>
                <a:latin typeface="Montserrat"/>
                <a:ea typeface="Calibri"/>
                <a:cs typeface="Calibri"/>
              </a:rPr>
              <a:t>1 </a:t>
            </a:r>
            <a:r>
              <a:rPr lang="en-US" sz="2000" dirty="0" err="1">
                <a:solidFill>
                  <a:schemeClr val="tx1">
                    <a:lumMod val="75000"/>
                    <a:lumOff val="25000"/>
                  </a:schemeClr>
                </a:solidFill>
                <a:latin typeface="Montserrat"/>
                <a:ea typeface="Calibri"/>
                <a:cs typeface="Calibri"/>
              </a:rPr>
              <a:t>Einführung</a:t>
            </a:r>
            <a:r>
              <a:rPr lang="en-US" sz="2000" dirty="0">
                <a:solidFill>
                  <a:schemeClr val="tx1">
                    <a:lumMod val="75000"/>
                    <a:lumOff val="25000"/>
                  </a:schemeClr>
                </a:solidFill>
                <a:latin typeface="Montserrat"/>
                <a:ea typeface="Calibri"/>
                <a:cs typeface="Calibri"/>
              </a:rPr>
              <a:t> </a:t>
            </a:r>
            <a:r>
              <a:rPr lang="en-US" sz="2000" dirty="0">
                <a:solidFill>
                  <a:schemeClr val="tx1">
                    <a:lumMod val="75000"/>
                    <a:lumOff val="25000"/>
                  </a:schemeClr>
                </a:solidFill>
                <a:latin typeface="Montserrat"/>
                <a:ea typeface="+mn-lt"/>
                <a:cs typeface="+mn-lt"/>
              </a:rPr>
              <a:t>und </a:t>
            </a:r>
            <a:r>
              <a:rPr lang="en-US" sz="2000" dirty="0" err="1">
                <a:solidFill>
                  <a:schemeClr val="tx1">
                    <a:lumMod val="75000"/>
                    <a:lumOff val="25000"/>
                  </a:schemeClr>
                </a:solidFill>
                <a:latin typeface="Montserrat"/>
                <a:ea typeface="+mn-lt"/>
                <a:cs typeface="+mn-lt"/>
              </a:rPr>
              <a:t>Problemsituation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Benutzerdefiniert</PresentationFormat>
  <Slides>38</Slides>
  <Notes>25</Notes>
  <HiddenSlides>0</HiddenSlides>
  <ScaleCrop>false</ScaleCrop>
  <HeadingPairs>
    <vt:vector size="4" baseType="variant">
      <vt:variant>
        <vt:lpstr>Design</vt:lpstr>
      </vt:variant>
      <vt:variant>
        <vt:i4>1</vt:i4>
      </vt:variant>
      <vt:variant>
        <vt:lpstr>Folientitel</vt:lpstr>
      </vt:variant>
      <vt:variant>
        <vt:i4>38</vt:i4>
      </vt:variant>
    </vt:vector>
  </HeadingPairs>
  <TitlesOfParts>
    <vt:vector size="39"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Regionale Ernährung</dc:title>
  <cp:revision>195</cp:revision>
  <dcterms:created xsi:type="dcterms:W3CDTF">2006-08-16T00:00:00Z</dcterms:created>
  <dcterms:modified xsi:type="dcterms:W3CDTF">2024-01-25T09:35:20Z</dcterms:modified>
  <dc:identifier>DAFo9_hH4CM</dc:identifier>
</cp:coreProperties>
</file>