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85" r:id="rId3"/>
    <p:sldId id="257" r:id="rId4"/>
    <p:sldId id="258" r:id="rId5"/>
    <p:sldId id="290" r:id="rId6"/>
    <p:sldId id="260" r:id="rId7"/>
    <p:sldId id="259" r:id="rId8"/>
    <p:sldId id="261" r:id="rId9"/>
    <p:sldId id="263" r:id="rId10"/>
    <p:sldId id="262" r:id="rId11"/>
    <p:sldId id="264" r:id="rId12"/>
    <p:sldId id="265" r:id="rId13"/>
    <p:sldId id="286" r:id="rId14"/>
    <p:sldId id="266" r:id="rId15"/>
    <p:sldId id="292" r:id="rId16"/>
    <p:sldId id="267" r:id="rId17"/>
    <p:sldId id="268" r:id="rId18"/>
    <p:sldId id="293" r:id="rId19"/>
    <p:sldId id="269" r:id="rId20"/>
    <p:sldId id="270" r:id="rId21"/>
    <p:sldId id="294" r:id="rId22"/>
    <p:sldId id="271" r:id="rId23"/>
    <p:sldId id="272" r:id="rId24"/>
    <p:sldId id="295" r:id="rId25"/>
    <p:sldId id="273" r:id="rId26"/>
    <p:sldId id="274" r:id="rId27"/>
    <p:sldId id="275" r:id="rId28"/>
    <p:sldId id="276" r:id="rId29"/>
    <p:sldId id="277" r:id="rId30"/>
    <p:sldId id="278" r:id="rId31"/>
    <p:sldId id="289" r:id="rId32"/>
    <p:sldId id="287" r:id="rId33"/>
    <p:sldId id="296" r:id="rId34"/>
    <p:sldId id="280" r:id="rId35"/>
    <p:sldId id="281" r:id="rId36"/>
    <p:sldId id="282" r:id="rId37"/>
    <p:sldId id="283" r:id="rId38"/>
    <p:sldId id="284" r:id="rId39"/>
  </p:sldIdLst>
  <p:sldSz cx="18288000" cy="10287000"/>
  <p:notesSz cx="6858000" cy="9144000"/>
  <p:embeddedFontLst>
    <p:embeddedFont>
      <p:font typeface="Canva Sans" panose="020B0604020202020204" charset="0"/>
      <p:regular r:id="rId41"/>
    </p:embeddedFont>
    <p:embeddedFont>
      <p:font typeface="Cormorant Garamond Medium" panose="020B0604020202020204" charset="0"/>
      <p:regular r:id="rId42"/>
      <p:italic r:id="rId43"/>
    </p:embeddedFont>
    <p:embeddedFont>
      <p:font typeface="Garamond" panose="020B0604020202020204" charset="0"/>
      <p:regular r:id="rId44"/>
      <p:bold r:id="rId45"/>
      <p:italic r:id="rId46"/>
    </p:embeddedFont>
    <p:embeddedFont>
      <p:font typeface="Montserrat" panose="020B0604020202020204" charset="0"/>
      <p:regular r:id="rId47"/>
      <p:bold r:id="rId48"/>
      <p:italic r:id="rId49"/>
      <p:boldItalic r:id="rId50"/>
    </p:embeddedFont>
    <p:embeddedFont>
      <p:font typeface="Montserrat Bold" panose="020B0604020202020204" charset="0"/>
      <p:regular r:id="rId51"/>
      <p:bold r:id="rId52"/>
    </p:embeddedFont>
    <p:embeddedFont>
      <p:font typeface="Montserrat Italics" panose="020B0604020202020204" charset="0"/>
      <p:regular r:id="rId53"/>
    </p:embeddedFont>
    <p:embeddedFont>
      <p:font typeface="Montserrat Light" panose="020B0604020202020204" charset="0"/>
      <p:regular r:id="rId54"/>
      <p:italic r:id="rId55"/>
    </p:embeddedFont>
    <p:embeddedFont>
      <p:font typeface="Raleway" panose="020B060402020202020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149003-8823-E7A7-80DE-CFA3FA33215B}" name="Gastbenutzer" initials="Ga" userId="S::urn:spo:anon#ba09635a8184c6136f45d9d164df44d6a919245ba3fa01acf8f1d36123798f43::" providerId="AD"/>
  <p188:author id="{1711CE14-14C4-63A4-264B-9724E0113547}" name="Gastbenutzer" initials="Ga" userId="S::urn:spo:anon#b0b9744cca03b396b2f41ba46b6f8f1d8c6e07817a0058eda3411fb83649331a::" providerId="AD"/>
  <p188:author id="{660F0C9E-C935-CC0D-2185-889A7589EE95}" name="Gastbenutzer" initials="Ga" userId="S::urn:spo:anon#e08d4b005ac2e1be9f3fd984f991baafb6a3bf0d0b93a89c6771813655868b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DB1"/>
    <a:srgbClr val="69AB9D"/>
    <a:srgbClr val="F3F3F3"/>
    <a:srgbClr val="658899"/>
    <a:srgbClr val="31356E"/>
    <a:srgbClr val="2F5F9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E8B06C-58CA-FDA4-9681-2F5758A087C9}" v="6" dt="2024-01-25T09:44:36.270"/>
    <p1510:client id="{C002A07B-144C-6D83-97FF-64694A35F64E}" v="18" dt="2024-01-25T09:35:51.722"/>
    <p1510:client id="{FD295DC5-811C-1ABB-6B97-73D618826CAB}" v="11" dt="2024-01-25T09:23:38.4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 Kitz" userId="S::lydia.kitz@nahhaft.onmicrosoft.com::1dbbffc8-7e1c-43ca-9e7c-2dc67eed8ad5" providerId="AD" clId="Web-{C6779712-C98E-8289-5798-D8567FEFC430}"/>
    <pc:docChg chg="modSld">
      <pc:chgData name="Lydia Kitz" userId="S::lydia.kitz@nahhaft.onmicrosoft.com::1dbbffc8-7e1c-43ca-9e7c-2dc67eed8ad5" providerId="AD" clId="Web-{C6779712-C98E-8289-5798-D8567FEFC430}" dt="2023-09-29T11:43:42.534" v="3"/>
      <pc:docMkLst>
        <pc:docMk/>
      </pc:docMkLst>
      <pc:sldChg chg="modSp">
        <pc:chgData name="Lydia Kitz" userId="S::lydia.kitz@nahhaft.onmicrosoft.com::1dbbffc8-7e1c-43ca-9e7c-2dc67eed8ad5" providerId="AD" clId="Web-{C6779712-C98E-8289-5798-D8567FEFC430}" dt="2023-09-29T11:43:42.534" v="3"/>
        <pc:sldMkLst>
          <pc:docMk/>
          <pc:sldMk cId="0" sldId="256"/>
        </pc:sldMkLst>
        <pc:spChg chg="mod">
          <ac:chgData name="Lydia Kitz" userId="S::lydia.kitz@nahhaft.onmicrosoft.com::1dbbffc8-7e1c-43ca-9e7c-2dc67eed8ad5" providerId="AD" clId="Web-{C6779712-C98E-8289-5798-D8567FEFC430}" dt="2023-09-29T11:43:42.534" v="3"/>
          <ac:spMkLst>
            <pc:docMk/>
            <pc:sldMk cId="0" sldId="256"/>
            <ac:spMk id="13" creationId="{00000000-0000-0000-0000-000000000000}"/>
          </ac:spMkLst>
        </pc:spChg>
      </pc:sldChg>
    </pc:docChg>
  </pc:docChgLst>
  <pc:docChgLst>
    <pc:chgData name="Gastbenutzer" userId="S::urn:spo:anon#91226f08c455d253a22a25a3f40dc5d52cd79aedc65b817aabb342b1f01868c2::" providerId="AD" clId="Web-{B5E8B06C-58CA-FDA4-9681-2F5758A087C9}"/>
    <pc:docChg chg="modSld">
      <pc:chgData name="Gastbenutzer" userId="S::urn:spo:anon#91226f08c455d253a22a25a3f40dc5d52cd79aedc65b817aabb342b1f01868c2::" providerId="AD" clId="Web-{B5E8B06C-58CA-FDA4-9681-2F5758A087C9}" dt="2024-01-25T09:44:36.270" v="2" actId="20577"/>
      <pc:docMkLst>
        <pc:docMk/>
      </pc:docMkLst>
      <pc:sldChg chg="modSp">
        <pc:chgData name="Gastbenutzer" userId="S::urn:spo:anon#91226f08c455d253a22a25a3f40dc5d52cd79aedc65b817aabb342b1f01868c2::" providerId="AD" clId="Web-{B5E8B06C-58CA-FDA4-9681-2F5758A087C9}" dt="2024-01-25T09:44:36.270" v="2" actId="20577"/>
        <pc:sldMkLst>
          <pc:docMk/>
          <pc:sldMk cId="0" sldId="256"/>
        </pc:sldMkLst>
        <pc:spChg chg="mod">
          <ac:chgData name="Gastbenutzer" userId="S::urn:spo:anon#91226f08c455d253a22a25a3f40dc5d52cd79aedc65b817aabb342b1f01868c2::" providerId="AD" clId="Web-{B5E8B06C-58CA-FDA4-9681-2F5758A087C9}" dt="2024-01-25T09:44:36.270" v="2" actId="20577"/>
          <ac:spMkLst>
            <pc:docMk/>
            <pc:sldMk cId="0" sldId="256"/>
            <ac:spMk id="22" creationId="{768647C3-ABA2-7ACF-8323-FE284140DC17}"/>
          </ac:spMkLst>
        </pc:spChg>
      </pc:sldChg>
    </pc:docChg>
  </pc:docChgLst>
  <pc:docChgLst>
    <pc:chgData name="Lydia Kitz" userId="S::lydia.kitz@nahhaft.onmicrosoft.com::1dbbffc8-7e1c-43ca-9e7c-2dc67eed8ad5" providerId="AD" clId="Web-{C002A07B-144C-6D83-97FF-64694A35F64E}"/>
    <pc:docChg chg="modSld">
      <pc:chgData name="Lydia Kitz" userId="S::lydia.kitz@nahhaft.onmicrosoft.com::1dbbffc8-7e1c-43ca-9e7c-2dc67eed8ad5" providerId="AD" clId="Web-{C002A07B-144C-6D83-97FF-64694A35F64E}" dt="2024-01-25T09:35:51.722" v="14" actId="1076"/>
      <pc:docMkLst>
        <pc:docMk/>
      </pc:docMkLst>
      <pc:sldChg chg="modSp">
        <pc:chgData name="Lydia Kitz" userId="S::lydia.kitz@nahhaft.onmicrosoft.com::1dbbffc8-7e1c-43ca-9e7c-2dc67eed8ad5" providerId="AD" clId="Web-{C002A07B-144C-6D83-97FF-64694A35F64E}" dt="2024-01-25T09:26:04.134" v="2"/>
        <pc:sldMkLst>
          <pc:docMk/>
          <pc:sldMk cId="0" sldId="280"/>
        </pc:sldMkLst>
        <pc:spChg chg="mod">
          <ac:chgData name="Lydia Kitz" userId="S::lydia.kitz@nahhaft.onmicrosoft.com::1dbbffc8-7e1c-43ca-9e7c-2dc67eed8ad5" providerId="AD" clId="Web-{C002A07B-144C-6D83-97FF-64694A35F64E}" dt="2024-01-25T09:26:04.134" v="2"/>
          <ac:spMkLst>
            <pc:docMk/>
            <pc:sldMk cId="0" sldId="280"/>
            <ac:spMk id="5" creationId="{00000000-0000-0000-0000-000000000000}"/>
          </ac:spMkLst>
        </pc:spChg>
      </pc:sldChg>
      <pc:sldChg chg="modSp">
        <pc:chgData name="Lydia Kitz" userId="S::lydia.kitz@nahhaft.onmicrosoft.com::1dbbffc8-7e1c-43ca-9e7c-2dc67eed8ad5" providerId="AD" clId="Web-{C002A07B-144C-6D83-97FF-64694A35F64E}" dt="2024-01-25T09:32:20.317" v="13" actId="14100"/>
        <pc:sldMkLst>
          <pc:docMk/>
          <pc:sldMk cId="743680973" sldId="285"/>
        </pc:sldMkLst>
        <pc:spChg chg="mod">
          <ac:chgData name="Lydia Kitz" userId="S::lydia.kitz@nahhaft.onmicrosoft.com::1dbbffc8-7e1c-43ca-9e7c-2dc67eed8ad5" providerId="AD" clId="Web-{C002A07B-144C-6D83-97FF-64694A35F64E}" dt="2024-01-25T09:32:14.816" v="12" actId="14100"/>
          <ac:spMkLst>
            <pc:docMk/>
            <pc:sldMk cId="743680973" sldId="285"/>
            <ac:spMk id="19" creationId="{EE39B4BC-8C2A-7A43-CB7D-C039245A1245}"/>
          </ac:spMkLst>
        </pc:spChg>
        <pc:picChg chg="mod">
          <ac:chgData name="Lydia Kitz" userId="S::lydia.kitz@nahhaft.onmicrosoft.com::1dbbffc8-7e1c-43ca-9e7c-2dc67eed8ad5" providerId="AD" clId="Web-{C002A07B-144C-6D83-97FF-64694A35F64E}" dt="2024-01-25T09:32:20.317" v="13" actId="14100"/>
          <ac:picMkLst>
            <pc:docMk/>
            <pc:sldMk cId="743680973" sldId="285"/>
            <ac:picMk id="18" creationId="{B23A465C-B5F5-8B6A-1403-CC3A8C3CA562}"/>
          </ac:picMkLst>
        </pc:picChg>
      </pc:sldChg>
      <pc:sldChg chg="modSp">
        <pc:chgData name="Lydia Kitz" userId="S::lydia.kitz@nahhaft.onmicrosoft.com::1dbbffc8-7e1c-43ca-9e7c-2dc67eed8ad5" providerId="AD" clId="Web-{C002A07B-144C-6D83-97FF-64694A35F64E}" dt="2024-01-25T09:35:51.722" v="14" actId="1076"/>
        <pc:sldMkLst>
          <pc:docMk/>
          <pc:sldMk cId="1120039236" sldId="295"/>
        </pc:sldMkLst>
        <pc:spChg chg="mod">
          <ac:chgData name="Lydia Kitz" userId="S::lydia.kitz@nahhaft.onmicrosoft.com::1dbbffc8-7e1c-43ca-9e7c-2dc67eed8ad5" providerId="AD" clId="Web-{C002A07B-144C-6D83-97FF-64694A35F64E}" dt="2024-01-25T09:35:51.722" v="14" actId="1076"/>
          <ac:spMkLst>
            <pc:docMk/>
            <pc:sldMk cId="1120039236" sldId="295"/>
            <ac:spMk id="3" creationId="{0B444527-A872-8E30-0034-3B641E47BAA5}"/>
          </ac:spMkLst>
        </pc:spChg>
      </pc:sldChg>
    </pc:docChg>
  </pc:docChgLst>
  <pc:docChgLst>
    <pc:chgData name="Gastbenutzer" userId="S::urn:spo:anon#e08d4b005ac2e1be9f3fd984f991baafb6a3bf0d0b93a89c6771813655868b54::" providerId="AD" clId="Web-{0D3D7D0C-E377-92F6-181E-BA76AB1D5D59}"/>
    <pc:docChg chg="mod sldOrd">
      <pc:chgData name="Gastbenutzer" userId="S::urn:spo:anon#e08d4b005ac2e1be9f3fd984f991baafb6a3bf0d0b93a89c6771813655868b54::" providerId="AD" clId="Web-{0D3D7D0C-E377-92F6-181E-BA76AB1D5D59}" dt="2023-11-08T08:30:25.419" v="2"/>
      <pc:docMkLst>
        <pc:docMk/>
      </pc:docMkLst>
      <pc:sldChg chg="modCm">
        <pc:chgData name="Gastbenutzer" userId="S::urn:spo:anon#e08d4b005ac2e1be9f3fd984f991baafb6a3bf0d0b93a89c6771813655868b54::" providerId="AD" clId="Web-{0D3D7D0C-E377-92F6-181E-BA76AB1D5D59}" dt="2023-11-08T08:30:14.387" v="1"/>
        <pc:sldMkLst>
          <pc:docMk/>
          <pc:sldMk cId="0" sldId="261"/>
        </pc:sldMkLst>
        <pc:extLst>
          <p:ext xmlns:p="http://schemas.openxmlformats.org/presentationml/2006/main" uri="{D6D511B9-2390-475A-947B-AFAB55BFBCF1}">
            <pc226:cmChg xmlns:pc226="http://schemas.microsoft.com/office/powerpoint/2022/06/main/command" chg="">
              <pc226:chgData name="Gastbenutzer" userId="S::urn:spo:anon#e08d4b005ac2e1be9f3fd984f991baafb6a3bf0d0b93a89c6771813655868b54::" providerId="AD" clId="Web-{0D3D7D0C-E377-92F6-181E-BA76AB1D5D59}" dt="2023-11-08T08:30:14.387" v="1"/>
              <pc2:cmMkLst xmlns:pc2="http://schemas.microsoft.com/office/powerpoint/2019/9/main/command">
                <pc:docMk/>
                <pc:sldMk cId="0" sldId="261"/>
                <pc2:cmMk id="{9DCD78A6-6081-4FBC-A276-273F75DAEB2F}"/>
              </pc2:cmMkLst>
              <pc226:cmRplyChg chg="add">
                <pc226:chgData name="Gastbenutzer" userId="S::urn:spo:anon#e08d4b005ac2e1be9f3fd984f991baafb6a3bf0d0b93a89c6771813655868b54::" providerId="AD" clId="Web-{0D3D7D0C-E377-92F6-181E-BA76AB1D5D59}" dt="2023-11-08T08:30:14.387" v="1"/>
                <pc2:cmRplyMkLst xmlns:pc2="http://schemas.microsoft.com/office/powerpoint/2019/9/main/command">
                  <pc:docMk/>
                  <pc:sldMk cId="0" sldId="261"/>
                  <pc2:cmMk id="{9DCD78A6-6081-4FBC-A276-273F75DAEB2F}"/>
                  <pc2:cmRplyMk id="{FD1DCC1F-8855-45AC-A9C5-8DD7ABDD0525}"/>
                </pc2:cmRplyMkLst>
              </pc226:cmRplyChg>
            </pc226:cmChg>
          </p:ext>
        </pc:extLst>
      </pc:sldChg>
      <pc:sldChg chg="ord">
        <pc:chgData name="Gastbenutzer" userId="S::urn:spo:anon#e08d4b005ac2e1be9f3fd984f991baafb6a3bf0d0b93a89c6771813655868b54::" providerId="AD" clId="Web-{0D3D7D0C-E377-92F6-181E-BA76AB1D5D59}" dt="2023-11-08T08:30:25.419" v="2"/>
        <pc:sldMkLst>
          <pc:docMk/>
          <pc:sldMk cId="0" sldId="262"/>
        </pc:sldMkLst>
      </pc:sldChg>
    </pc:docChg>
  </pc:docChgLst>
  <pc:docChgLst>
    <pc:chgData name="Gastbenutzer" userId="S::urn:spo:anon#b0b9744cca03b396b2f41ba46b6f8f1d8c6e07817a0058eda3411fb83649331a::" providerId="AD" clId="Web-{B3E95A23-5143-85C7-C42A-C56F4B346AC7}"/>
    <pc:docChg chg="mod modSld">
      <pc:chgData name="Gastbenutzer" userId="S::urn:spo:anon#b0b9744cca03b396b2f41ba46b6f8f1d8c6e07817a0058eda3411fb83649331a::" providerId="AD" clId="Web-{B3E95A23-5143-85C7-C42A-C56F4B346AC7}" dt="2023-10-05T09:15:11.822" v="6"/>
      <pc:docMkLst>
        <pc:docMk/>
      </pc:docMkLst>
      <pc:sldChg chg="addCm modCm">
        <pc:chgData name="Gastbenutzer" userId="S::urn:spo:anon#b0b9744cca03b396b2f41ba46b6f8f1d8c6e07817a0058eda3411fb83649331a::" providerId="AD" clId="Web-{B3E95A23-5143-85C7-C42A-C56F4B346AC7}" dt="2023-10-05T08:38:14.294" v="5"/>
        <pc:sldMkLst>
          <pc:docMk/>
          <pc:sldMk cId="0" sldId="258"/>
        </pc:sldMkLst>
        <pc:extLst>
          <p:ext xmlns:p="http://schemas.openxmlformats.org/presentationml/2006/main" uri="{D6D511B9-2390-475A-947B-AFAB55BFBCF1}">
            <pc226:cmChg xmlns:pc226="http://schemas.microsoft.com/office/powerpoint/2022/06/main/command" chg="add mod">
              <pc226:chgData name="Gastbenutzer" userId="S::urn:spo:anon#b0b9744cca03b396b2f41ba46b6f8f1d8c6e07817a0058eda3411fb83649331a::" providerId="AD" clId="Web-{B3E95A23-5143-85C7-C42A-C56F4B346AC7}" dt="2023-10-05T08:38:14.294" v="5"/>
              <pc2:cmMkLst xmlns:pc2="http://schemas.microsoft.com/office/powerpoint/2019/9/main/command">
                <pc:docMk/>
                <pc:sldMk cId="0" sldId="258"/>
                <pc2:cmMk id="{2FFD85F5-0E36-481F-995D-869C97AA3624}"/>
              </pc2:cmMkLst>
            </pc226:cmChg>
          </p:ext>
        </pc:extLst>
      </pc:sldChg>
      <pc:sldChg chg="addCm">
        <pc:chgData name="Gastbenutzer" userId="S::urn:spo:anon#b0b9744cca03b396b2f41ba46b6f8f1d8c6e07817a0058eda3411fb83649331a::" providerId="AD" clId="Web-{B3E95A23-5143-85C7-C42A-C56F4B346AC7}" dt="2023-10-05T08:27:25.973" v="1"/>
        <pc:sldMkLst>
          <pc:docMk/>
          <pc:sldMk cId="0" sldId="261"/>
        </pc:sldMkLst>
        <pc:extLst>
          <p:ext xmlns:p="http://schemas.openxmlformats.org/presentationml/2006/main" uri="{D6D511B9-2390-475A-947B-AFAB55BFBCF1}">
            <pc226:cmChg xmlns:pc226="http://schemas.microsoft.com/office/powerpoint/2022/06/main/command" chg="add">
              <pc226:chgData name="Gastbenutzer" userId="S::urn:spo:anon#b0b9744cca03b396b2f41ba46b6f8f1d8c6e07817a0058eda3411fb83649331a::" providerId="AD" clId="Web-{B3E95A23-5143-85C7-C42A-C56F4B346AC7}" dt="2023-10-05T08:27:25.973" v="1"/>
              <pc2:cmMkLst xmlns:pc2="http://schemas.microsoft.com/office/powerpoint/2019/9/main/command">
                <pc:docMk/>
                <pc:sldMk cId="0" sldId="261"/>
                <pc2:cmMk id="{9DCD78A6-6081-4FBC-A276-273F75DAEB2F}"/>
              </pc2:cmMkLst>
            </pc226:cmChg>
          </p:ext>
        </pc:extLst>
      </pc:sldChg>
      <pc:sldChg chg="modSp">
        <pc:chgData name="Gastbenutzer" userId="S::urn:spo:anon#b0b9744cca03b396b2f41ba46b6f8f1d8c6e07817a0058eda3411fb83649331a::" providerId="AD" clId="Web-{B3E95A23-5143-85C7-C42A-C56F4B346AC7}" dt="2023-10-05T08:30:38.433" v="3" actId="20577"/>
        <pc:sldMkLst>
          <pc:docMk/>
          <pc:sldMk cId="0" sldId="265"/>
        </pc:sldMkLst>
        <pc:spChg chg="mod">
          <ac:chgData name="Gastbenutzer" userId="S::urn:spo:anon#b0b9744cca03b396b2f41ba46b6f8f1d8c6e07817a0058eda3411fb83649331a::" providerId="AD" clId="Web-{B3E95A23-5143-85C7-C42A-C56F4B346AC7}" dt="2023-10-05T08:30:38.433" v="3" actId="20577"/>
          <ac:spMkLst>
            <pc:docMk/>
            <pc:sldMk cId="0" sldId="265"/>
            <ac:spMk id="5" creationId="{00000000-0000-0000-0000-000000000000}"/>
          </ac:spMkLst>
        </pc:spChg>
      </pc:sldChg>
      <pc:sldChg chg="addCm">
        <pc:chgData name="Gastbenutzer" userId="S::urn:spo:anon#b0b9744cca03b396b2f41ba46b6f8f1d8c6e07817a0058eda3411fb83649331a::" providerId="AD" clId="Web-{B3E95A23-5143-85C7-C42A-C56F4B346AC7}" dt="2023-10-05T09:15:11.822" v="6"/>
        <pc:sldMkLst>
          <pc:docMk/>
          <pc:sldMk cId="4095137060" sldId="287"/>
        </pc:sldMkLst>
        <pc:extLst>
          <p:ext xmlns:p="http://schemas.openxmlformats.org/presentationml/2006/main" uri="{D6D511B9-2390-475A-947B-AFAB55BFBCF1}">
            <pc226:cmChg xmlns:pc226="http://schemas.microsoft.com/office/powerpoint/2022/06/main/command" chg="add">
              <pc226:chgData name="Gastbenutzer" userId="S::urn:spo:anon#b0b9744cca03b396b2f41ba46b6f8f1d8c6e07817a0058eda3411fb83649331a::" providerId="AD" clId="Web-{B3E95A23-5143-85C7-C42A-C56F4B346AC7}" dt="2023-10-05T09:15:11.822" v="6"/>
              <pc2:cmMkLst xmlns:pc2="http://schemas.microsoft.com/office/powerpoint/2019/9/main/command">
                <pc:docMk/>
                <pc:sldMk cId="4095137060" sldId="287"/>
                <pc2:cmMk id="{7F736B72-881A-4B65-A804-A809B0DA292C}"/>
              </pc2:cmMkLst>
            </pc226:cmChg>
          </p:ext>
        </pc:extLst>
      </pc:sldChg>
    </pc:docChg>
  </pc:docChgLst>
  <pc:docChgLst>
    <pc:chgData name="Gastbenutzer" userId="S::urn:spo:anon#ba09635a8184c6136f45d9d164df44d6a919245ba3fa01acf8f1d36123798f43::" providerId="AD" clId="Web-{E3083ADC-F64F-4C80-EC97-7C742EDB8C0A}"/>
    <pc:docChg chg="mod modSld">
      <pc:chgData name="Gastbenutzer" userId="S::urn:spo:anon#ba09635a8184c6136f45d9d164df44d6a919245ba3fa01acf8f1d36123798f43::" providerId="AD" clId="Web-{E3083ADC-F64F-4C80-EC97-7C742EDB8C0A}" dt="2023-09-29T11:57:07.040" v="4"/>
      <pc:docMkLst>
        <pc:docMk/>
      </pc:docMkLst>
      <pc:sldChg chg="modSp">
        <pc:chgData name="Gastbenutzer" userId="S::urn:spo:anon#ba09635a8184c6136f45d9d164df44d6a919245ba3fa01acf8f1d36123798f43::" providerId="AD" clId="Web-{E3083ADC-F64F-4C80-EC97-7C742EDB8C0A}" dt="2023-09-29T11:52:25.624" v="1" actId="20577"/>
        <pc:sldMkLst>
          <pc:docMk/>
          <pc:sldMk cId="0" sldId="256"/>
        </pc:sldMkLst>
        <pc:spChg chg="mod">
          <ac:chgData name="Gastbenutzer" userId="S::urn:spo:anon#ba09635a8184c6136f45d9d164df44d6a919245ba3fa01acf8f1d36123798f43::" providerId="AD" clId="Web-{E3083ADC-F64F-4C80-EC97-7C742EDB8C0A}" dt="2023-09-29T11:52:25.624" v="1" actId="20577"/>
          <ac:spMkLst>
            <pc:docMk/>
            <pc:sldMk cId="0" sldId="256"/>
            <ac:spMk id="22" creationId="{768647C3-ABA2-7ACF-8323-FE284140DC17}"/>
          </ac:spMkLst>
        </pc:spChg>
      </pc:sldChg>
      <pc:sldChg chg="addCm">
        <pc:chgData name="Gastbenutzer" userId="S::urn:spo:anon#ba09635a8184c6136f45d9d164df44d6a919245ba3fa01acf8f1d36123798f43::" providerId="AD" clId="Web-{E3083ADC-F64F-4C80-EC97-7C742EDB8C0A}" dt="2023-09-29T11:55:18.739" v="3"/>
        <pc:sldMkLst>
          <pc:docMk/>
          <pc:sldMk cId="0" sldId="259"/>
        </pc:sldMkLst>
        <pc:extLst>
          <p:ext xmlns:p="http://schemas.openxmlformats.org/presentationml/2006/main" uri="{D6D511B9-2390-475A-947B-AFAB55BFBCF1}">
            <pc226:cmChg xmlns:pc226="http://schemas.microsoft.com/office/powerpoint/2022/06/main/command" chg="add">
              <pc226:chgData name="Gastbenutzer" userId="S::urn:spo:anon#ba09635a8184c6136f45d9d164df44d6a919245ba3fa01acf8f1d36123798f43::" providerId="AD" clId="Web-{E3083ADC-F64F-4C80-EC97-7C742EDB8C0A}" dt="2023-09-29T11:55:18.739" v="3"/>
              <pc2:cmMkLst xmlns:pc2="http://schemas.microsoft.com/office/powerpoint/2019/9/main/command">
                <pc:docMk/>
                <pc:sldMk cId="0" sldId="259"/>
                <pc2:cmMk id="{A8DC44C1-ABB7-4A3F-ACB1-04A4B5CC244D}"/>
              </pc2:cmMkLst>
            </pc226:cmChg>
          </p:ext>
        </pc:extLst>
      </pc:sldChg>
      <pc:sldChg chg="addCm">
        <pc:chgData name="Gastbenutzer" userId="S::urn:spo:anon#ba09635a8184c6136f45d9d164df44d6a919245ba3fa01acf8f1d36123798f43::" providerId="AD" clId="Web-{E3083ADC-F64F-4C80-EC97-7C742EDB8C0A}" dt="2023-09-29T11:57:07.040" v="4"/>
        <pc:sldMkLst>
          <pc:docMk/>
          <pc:sldMk cId="743680973" sldId="285"/>
        </pc:sldMkLst>
        <pc:extLst>
          <p:ext xmlns:p="http://schemas.openxmlformats.org/presentationml/2006/main" uri="{D6D511B9-2390-475A-947B-AFAB55BFBCF1}">
            <pc226:cmChg xmlns:pc226="http://schemas.microsoft.com/office/powerpoint/2022/06/main/command" chg="add">
              <pc226:chgData name="Gastbenutzer" userId="S::urn:spo:anon#ba09635a8184c6136f45d9d164df44d6a919245ba3fa01acf8f1d36123798f43::" providerId="AD" clId="Web-{E3083ADC-F64F-4C80-EC97-7C742EDB8C0A}" dt="2023-09-29T11:57:07.040" v="4"/>
              <pc2:cmMkLst xmlns:pc2="http://schemas.microsoft.com/office/powerpoint/2019/9/main/command">
                <pc:docMk/>
                <pc:sldMk cId="743680973" sldId="285"/>
                <pc2:cmMk id="{5D772654-7639-4422-AB09-E7E14D869F4D}"/>
              </pc2:cmMkLst>
            </pc226:cmChg>
          </p:ext>
        </pc:extLst>
      </pc:sldChg>
    </pc:docChg>
  </pc:docChgLst>
  <pc:docChgLst>
    <pc:chgData name="Gastbenutzer" userId="S::urn:spo:anon#ba09635a8184c6136f45d9d164df44d6a919245ba3fa01acf8f1d36123798f43::" providerId="AD" clId="Web-{4EA06DC7-224C-639B-883E-0700B881E4B5}"/>
    <pc:docChg chg="addSld modSld sldOrd">
      <pc:chgData name="Gastbenutzer" userId="S::urn:spo:anon#ba09635a8184c6136f45d9d164df44d6a919245ba3fa01acf8f1d36123798f43::" providerId="AD" clId="Web-{4EA06DC7-224C-639B-883E-0700B881E4B5}" dt="2023-09-29T14:16:36.802" v="677" actId="20577"/>
      <pc:docMkLst>
        <pc:docMk/>
      </pc:docMkLst>
      <pc:sldChg chg="modSp delCm">
        <pc:chgData name="Gastbenutzer" userId="S::urn:spo:anon#ba09635a8184c6136f45d9d164df44d6a919245ba3fa01acf8f1d36123798f43::" providerId="AD" clId="Web-{4EA06DC7-224C-639B-883E-0700B881E4B5}" dt="2023-09-29T13:16:45.163" v="352"/>
        <pc:sldMkLst>
          <pc:docMk/>
          <pc:sldMk cId="0" sldId="259"/>
        </pc:sldMkLst>
        <pc:spChg chg="mod">
          <ac:chgData name="Gastbenutzer" userId="S::urn:spo:anon#ba09635a8184c6136f45d9d164df44d6a919245ba3fa01acf8f1d36123798f43::" providerId="AD" clId="Web-{4EA06DC7-224C-639B-883E-0700B881E4B5}" dt="2023-09-29T13:16:45.163" v="352"/>
          <ac:spMkLst>
            <pc:docMk/>
            <pc:sldMk cId="0" sldId="259"/>
            <ac:spMk id="5" creationId="{00000000-0000-0000-0000-000000000000}"/>
          </ac:spMkLst>
        </pc:spChg>
        <pc:extLst>
          <p:ext xmlns:p="http://schemas.openxmlformats.org/presentationml/2006/main" uri="{D6D511B9-2390-475A-947B-AFAB55BFBCF1}">
            <pc226:cmChg xmlns:pc226="http://schemas.microsoft.com/office/powerpoint/2022/06/main/command" chg="del">
              <pc226:chgData name="Gastbenutzer" userId="S::urn:spo:anon#ba09635a8184c6136f45d9d164df44d6a919245ba3fa01acf8f1d36123798f43::" providerId="AD" clId="Web-{4EA06DC7-224C-639B-883E-0700B881E4B5}" dt="2023-09-29T13:16:19.098" v="341"/>
              <pc2:cmMkLst xmlns:pc2="http://schemas.microsoft.com/office/powerpoint/2019/9/main/command">
                <pc:docMk/>
                <pc:sldMk cId="0" sldId="259"/>
                <pc2:cmMk id="{A8DC44C1-ABB7-4A3F-ACB1-04A4B5CC244D}"/>
              </pc2:cmMkLst>
            </pc226:cmChg>
          </p:ext>
        </pc:extLst>
      </pc:sldChg>
      <pc:sldChg chg="modSp">
        <pc:chgData name="Gastbenutzer" userId="S::urn:spo:anon#ba09635a8184c6136f45d9d164df44d6a919245ba3fa01acf8f1d36123798f43::" providerId="AD" clId="Web-{4EA06DC7-224C-639B-883E-0700B881E4B5}" dt="2023-09-29T13:17:45.589" v="357" actId="20577"/>
        <pc:sldMkLst>
          <pc:docMk/>
          <pc:sldMk cId="0" sldId="260"/>
        </pc:sldMkLst>
        <pc:spChg chg="mod">
          <ac:chgData name="Gastbenutzer" userId="S::urn:spo:anon#ba09635a8184c6136f45d9d164df44d6a919245ba3fa01acf8f1d36123798f43::" providerId="AD" clId="Web-{4EA06DC7-224C-639B-883E-0700B881E4B5}" dt="2023-09-29T12:10:01.936" v="23" actId="20577"/>
          <ac:spMkLst>
            <pc:docMk/>
            <pc:sldMk cId="0" sldId="260"/>
            <ac:spMk id="8" creationId="{00000000-0000-0000-0000-000000000000}"/>
          </ac:spMkLst>
        </pc:spChg>
        <pc:spChg chg="mod">
          <ac:chgData name="Gastbenutzer" userId="S::urn:spo:anon#ba09635a8184c6136f45d9d164df44d6a919245ba3fa01acf8f1d36123798f43::" providerId="AD" clId="Web-{4EA06DC7-224C-639B-883E-0700B881E4B5}" dt="2023-09-29T12:10:20.046" v="27" actId="20577"/>
          <ac:spMkLst>
            <pc:docMk/>
            <pc:sldMk cId="0" sldId="260"/>
            <ac:spMk id="10" creationId="{00000000-0000-0000-0000-000000000000}"/>
          </ac:spMkLst>
        </pc:spChg>
        <pc:spChg chg="mod">
          <ac:chgData name="Gastbenutzer" userId="S::urn:spo:anon#ba09635a8184c6136f45d9d164df44d6a919245ba3fa01acf8f1d36123798f43::" providerId="AD" clId="Web-{4EA06DC7-224C-639B-883E-0700B881E4B5}" dt="2023-09-29T12:14:08.208" v="42" actId="1076"/>
          <ac:spMkLst>
            <pc:docMk/>
            <pc:sldMk cId="0" sldId="260"/>
            <ac:spMk id="12" creationId="{00000000-0000-0000-0000-000000000000}"/>
          </ac:spMkLst>
        </pc:spChg>
        <pc:spChg chg="mod">
          <ac:chgData name="Gastbenutzer" userId="S::urn:spo:anon#ba09635a8184c6136f45d9d164df44d6a919245ba3fa01acf8f1d36123798f43::" providerId="AD" clId="Web-{4EA06DC7-224C-639B-883E-0700B881E4B5}" dt="2023-09-29T12:14:13.942" v="44" actId="1076"/>
          <ac:spMkLst>
            <pc:docMk/>
            <pc:sldMk cId="0" sldId="260"/>
            <ac:spMk id="13" creationId="{00000000-0000-0000-0000-000000000000}"/>
          </ac:spMkLst>
        </pc:spChg>
        <pc:spChg chg="mod">
          <ac:chgData name="Gastbenutzer" userId="S::urn:spo:anon#ba09635a8184c6136f45d9d164df44d6a919245ba3fa01acf8f1d36123798f43::" providerId="AD" clId="Web-{4EA06DC7-224C-639B-883E-0700B881E4B5}" dt="2023-09-29T13:17:45.589" v="357" actId="20577"/>
          <ac:spMkLst>
            <pc:docMk/>
            <pc:sldMk cId="0" sldId="260"/>
            <ac:spMk id="15" creationId="{00000000-0000-0000-0000-000000000000}"/>
          </ac:spMkLst>
        </pc:spChg>
        <pc:spChg chg="mod">
          <ac:chgData name="Gastbenutzer" userId="S::urn:spo:anon#ba09635a8184c6136f45d9d164df44d6a919245ba3fa01acf8f1d36123798f43::" providerId="AD" clId="Web-{4EA06DC7-224C-639B-883E-0700B881E4B5}" dt="2023-09-29T12:16:06.148" v="62"/>
          <ac:spMkLst>
            <pc:docMk/>
            <pc:sldMk cId="0" sldId="260"/>
            <ac:spMk id="17" creationId="{8A76334E-3623-B0B6-B7FE-044F3AF114CF}"/>
          </ac:spMkLst>
        </pc:spChg>
      </pc:sldChg>
      <pc:sldChg chg="modSp">
        <pc:chgData name="Gastbenutzer" userId="S::urn:spo:anon#ba09635a8184c6136f45d9d164df44d6a919245ba3fa01acf8f1d36123798f43::" providerId="AD" clId="Web-{4EA06DC7-224C-639B-883E-0700B881E4B5}" dt="2023-09-29T12:19:58.092" v="71" actId="1076"/>
        <pc:sldMkLst>
          <pc:docMk/>
          <pc:sldMk cId="0" sldId="261"/>
        </pc:sldMkLst>
        <pc:spChg chg="mod">
          <ac:chgData name="Gastbenutzer" userId="S::urn:spo:anon#ba09635a8184c6136f45d9d164df44d6a919245ba3fa01acf8f1d36123798f43::" providerId="AD" clId="Web-{4EA06DC7-224C-639B-883E-0700B881E4B5}" dt="2023-09-29T12:19:58.092" v="71" actId="1076"/>
          <ac:spMkLst>
            <pc:docMk/>
            <pc:sldMk cId="0" sldId="261"/>
            <ac:spMk id="11" creationId="{00000000-0000-0000-0000-000000000000}"/>
          </ac:spMkLst>
        </pc:spChg>
        <pc:spChg chg="mod">
          <ac:chgData name="Gastbenutzer" userId="S::urn:spo:anon#ba09635a8184c6136f45d9d164df44d6a919245ba3fa01acf8f1d36123798f43::" providerId="AD" clId="Web-{4EA06DC7-224C-639B-883E-0700B881E4B5}" dt="2023-09-29T12:19:34.357" v="69" actId="1076"/>
          <ac:spMkLst>
            <pc:docMk/>
            <pc:sldMk cId="0" sldId="261"/>
            <ac:spMk id="12" creationId="{00000000-0000-0000-0000-000000000000}"/>
          </ac:spMkLst>
        </pc:spChg>
        <pc:spChg chg="mod">
          <ac:chgData name="Gastbenutzer" userId="S::urn:spo:anon#ba09635a8184c6136f45d9d164df44d6a919245ba3fa01acf8f1d36123798f43::" providerId="AD" clId="Web-{4EA06DC7-224C-639B-883E-0700B881E4B5}" dt="2023-09-29T12:19:18.809" v="67" actId="1076"/>
          <ac:spMkLst>
            <pc:docMk/>
            <pc:sldMk cId="0" sldId="261"/>
            <ac:spMk id="13" creationId="{00000000-0000-0000-0000-000000000000}"/>
          </ac:spMkLst>
        </pc:spChg>
        <pc:spChg chg="mod">
          <ac:chgData name="Gastbenutzer" userId="S::urn:spo:anon#ba09635a8184c6136f45d9d164df44d6a919245ba3fa01acf8f1d36123798f43::" providerId="AD" clId="Web-{4EA06DC7-224C-639B-883E-0700B881E4B5}" dt="2023-09-29T12:19:01.840" v="64" actId="1076"/>
          <ac:spMkLst>
            <pc:docMk/>
            <pc:sldMk cId="0" sldId="261"/>
            <ac:spMk id="14" creationId="{00000000-0000-0000-0000-000000000000}"/>
          </ac:spMkLst>
        </pc:spChg>
        <pc:spChg chg="mod">
          <ac:chgData name="Gastbenutzer" userId="S::urn:spo:anon#ba09635a8184c6136f45d9d164df44d6a919245ba3fa01acf8f1d36123798f43::" providerId="AD" clId="Web-{4EA06DC7-224C-639B-883E-0700B881E4B5}" dt="2023-09-29T12:19:50.279" v="70" actId="1076"/>
          <ac:spMkLst>
            <pc:docMk/>
            <pc:sldMk cId="0" sldId="261"/>
            <ac:spMk id="47" creationId="{0DC544FB-B321-200E-8D9B-37C46DC8F687}"/>
          </ac:spMkLst>
        </pc:spChg>
        <pc:spChg chg="mod">
          <ac:chgData name="Gastbenutzer" userId="S::urn:spo:anon#ba09635a8184c6136f45d9d164df44d6a919245ba3fa01acf8f1d36123798f43::" providerId="AD" clId="Web-{4EA06DC7-224C-639B-883E-0700B881E4B5}" dt="2023-09-29T12:19:26.513" v="68" actId="1076"/>
          <ac:spMkLst>
            <pc:docMk/>
            <pc:sldMk cId="0" sldId="261"/>
            <ac:spMk id="48" creationId="{91CBB190-8A4B-BDB1-7866-3C9BD17D7A73}"/>
          </ac:spMkLst>
        </pc:spChg>
        <pc:spChg chg="mod">
          <ac:chgData name="Gastbenutzer" userId="S::urn:spo:anon#ba09635a8184c6136f45d9d164df44d6a919245ba3fa01acf8f1d36123798f43::" providerId="AD" clId="Web-{4EA06DC7-224C-639B-883E-0700B881E4B5}" dt="2023-09-29T12:19:11.903" v="66" actId="1076"/>
          <ac:spMkLst>
            <pc:docMk/>
            <pc:sldMk cId="0" sldId="261"/>
            <ac:spMk id="49" creationId="{A1D9B2D9-8077-297F-237B-3FA4CAD4C099}"/>
          </ac:spMkLst>
        </pc:spChg>
      </pc:sldChg>
      <pc:sldChg chg="modSp">
        <pc:chgData name="Gastbenutzer" userId="S::urn:spo:anon#ba09635a8184c6136f45d9d164df44d6a919245ba3fa01acf8f1d36123798f43::" providerId="AD" clId="Web-{4EA06DC7-224C-639B-883E-0700B881E4B5}" dt="2023-09-29T12:22:10.470" v="74" actId="20577"/>
        <pc:sldMkLst>
          <pc:docMk/>
          <pc:sldMk cId="0" sldId="262"/>
        </pc:sldMkLst>
        <pc:spChg chg="mod">
          <ac:chgData name="Gastbenutzer" userId="S::urn:spo:anon#ba09635a8184c6136f45d9d164df44d6a919245ba3fa01acf8f1d36123798f43::" providerId="AD" clId="Web-{4EA06DC7-224C-639B-883E-0700B881E4B5}" dt="2023-09-29T12:21:43.751" v="72" actId="20577"/>
          <ac:spMkLst>
            <pc:docMk/>
            <pc:sldMk cId="0" sldId="262"/>
            <ac:spMk id="159" creationId="{00000000-0000-0000-0000-000000000000}"/>
          </ac:spMkLst>
        </pc:spChg>
        <pc:spChg chg="mod">
          <ac:chgData name="Gastbenutzer" userId="S::urn:spo:anon#ba09635a8184c6136f45d9d164df44d6a919245ba3fa01acf8f1d36123798f43::" providerId="AD" clId="Web-{4EA06DC7-224C-639B-883E-0700B881E4B5}" dt="2023-09-29T12:22:01.470" v="73" actId="20577"/>
          <ac:spMkLst>
            <pc:docMk/>
            <pc:sldMk cId="0" sldId="262"/>
            <ac:spMk id="162" creationId="{00000000-0000-0000-0000-000000000000}"/>
          </ac:spMkLst>
        </pc:spChg>
        <pc:spChg chg="mod">
          <ac:chgData name="Gastbenutzer" userId="S::urn:spo:anon#ba09635a8184c6136f45d9d164df44d6a919245ba3fa01acf8f1d36123798f43::" providerId="AD" clId="Web-{4EA06DC7-224C-639B-883E-0700B881E4B5}" dt="2023-09-29T12:22:10.470" v="74" actId="20577"/>
          <ac:spMkLst>
            <pc:docMk/>
            <pc:sldMk cId="0" sldId="262"/>
            <ac:spMk id="165" creationId="{32CB1981-F083-BD09-2FA0-75B48D034B6F}"/>
          </ac:spMkLst>
        </pc:spChg>
      </pc:sldChg>
      <pc:sldChg chg="modSp">
        <pc:chgData name="Gastbenutzer" userId="S::urn:spo:anon#ba09635a8184c6136f45d9d164df44d6a919245ba3fa01acf8f1d36123798f43::" providerId="AD" clId="Web-{4EA06DC7-224C-639B-883E-0700B881E4B5}" dt="2023-09-29T12:25:13.506" v="77" actId="20577"/>
        <pc:sldMkLst>
          <pc:docMk/>
          <pc:sldMk cId="0" sldId="263"/>
        </pc:sldMkLst>
        <pc:spChg chg="mod">
          <ac:chgData name="Gastbenutzer" userId="S::urn:spo:anon#ba09635a8184c6136f45d9d164df44d6a919245ba3fa01acf8f1d36123798f43::" providerId="AD" clId="Web-{4EA06DC7-224C-639B-883E-0700B881E4B5}" dt="2023-09-29T12:25:13.506" v="77" actId="20577"/>
          <ac:spMkLst>
            <pc:docMk/>
            <pc:sldMk cId="0" sldId="263"/>
            <ac:spMk id="12" creationId="{00000000-0000-0000-0000-000000000000}"/>
          </ac:spMkLst>
        </pc:spChg>
      </pc:sldChg>
      <pc:sldChg chg="addSp delSp modSp ord">
        <pc:chgData name="Gastbenutzer" userId="S::urn:spo:anon#ba09635a8184c6136f45d9d164df44d6a919245ba3fa01acf8f1d36123798f43::" providerId="AD" clId="Web-{4EA06DC7-224C-639B-883E-0700B881E4B5}" dt="2023-09-29T14:01:22.891" v="620" actId="20577"/>
        <pc:sldMkLst>
          <pc:docMk/>
          <pc:sldMk cId="0" sldId="265"/>
        </pc:sldMkLst>
        <pc:spChg chg="add del mod">
          <ac:chgData name="Gastbenutzer" userId="S::urn:spo:anon#ba09635a8184c6136f45d9d164df44d6a919245ba3fa01acf8f1d36123798f43::" providerId="AD" clId="Web-{4EA06DC7-224C-639B-883E-0700B881E4B5}" dt="2023-09-29T14:01:22.891" v="620" actId="20577"/>
          <ac:spMkLst>
            <pc:docMk/>
            <pc:sldMk cId="0" sldId="265"/>
            <ac:spMk id="5" creationId="{00000000-0000-0000-0000-000000000000}"/>
          </ac:spMkLst>
        </pc:spChg>
        <pc:spChg chg="mod">
          <ac:chgData name="Gastbenutzer" userId="S::urn:spo:anon#ba09635a8184c6136f45d9d164df44d6a919245ba3fa01acf8f1d36123798f43::" providerId="AD" clId="Web-{4EA06DC7-224C-639B-883E-0700B881E4B5}" dt="2023-09-29T13:19:42.363" v="361" actId="20577"/>
          <ac:spMkLst>
            <pc:docMk/>
            <pc:sldMk cId="0" sldId="265"/>
            <ac:spMk id="7" creationId="{00000000-0000-0000-0000-000000000000}"/>
          </ac:spMkLst>
        </pc:spChg>
        <pc:spChg chg="mod">
          <ac:chgData name="Gastbenutzer" userId="S::urn:spo:anon#ba09635a8184c6136f45d9d164df44d6a919245ba3fa01acf8f1d36123798f43::" providerId="AD" clId="Web-{4EA06DC7-224C-639B-883E-0700B881E4B5}" dt="2023-09-29T13:27:53.743" v="383" actId="20577"/>
          <ac:spMkLst>
            <pc:docMk/>
            <pc:sldMk cId="0" sldId="265"/>
            <ac:spMk id="8" creationId="{00000000-0000-0000-0000-000000000000}"/>
          </ac:spMkLst>
        </pc:spChg>
        <pc:spChg chg="del mod">
          <ac:chgData name="Gastbenutzer" userId="S::urn:spo:anon#ba09635a8184c6136f45d9d164df44d6a919245ba3fa01acf8f1d36123798f43::" providerId="AD" clId="Web-{4EA06DC7-224C-639B-883E-0700B881E4B5}" dt="2023-09-29T12:43:50.644" v="283"/>
          <ac:spMkLst>
            <pc:docMk/>
            <pc:sldMk cId="0" sldId="265"/>
            <ac:spMk id="9" creationId="{00000000-0000-0000-0000-000000000000}"/>
          </ac:spMkLst>
        </pc:spChg>
        <pc:spChg chg="add del mod">
          <ac:chgData name="Gastbenutzer" userId="S::urn:spo:anon#ba09635a8184c6136f45d9d164df44d6a919245ba3fa01acf8f1d36123798f43::" providerId="AD" clId="Web-{4EA06DC7-224C-639B-883E-0700B881E4B5}" dt="2023-09-29T13:19:53.161" v="363"/>
          <ac:spMkLst>
            <pc:docMk/>
            <pc:sldMk cId="0" sldId="265"/>
            <ac:spMk id="10" creationId="{6590E2C3-0681-8CA0-B7C0-BD6166F3D852}"/>
          </ac:spMkLst>
        </pc:spChg>
      </pc:sldChg>
      <pc:sldChg chg="addSp delSp modSp">
        <pc:chgData name="Gastbenutzer" userId="S::urn:spo:anon#ba09635a8184c6136f45d9d164df44d6a919245ba3fa01acf8f1d36123798f43::" providerId="AD" clId="Web-{4EA06DC7-224C-639B-883E-0700B881E4B5}" dt="2023-09-29T13:35:52.091" v="456" actId="1076"/>
        <pc:sldMkLst>
          <pc:docMk/>
          <pc:sldMk cId="0" sldId="267"/>
        </pc:sldMkLst>
        <pc:spChg chg="add del mod">
          <ac:chgData name="Gastbenutzer" userId="S::urn:spo:anon#ba09635a8184c6136f45d9d164df44d6a919245ba3fa01acf8f1d36123798f43::" providerId="AD" clId="Web-{4EA06DC7-224C-639B-883E-0700B881E4B5}" dt="2023-09-29T13:35:21.901" v="454" actId="20577"/>
          <ac:spMkLst>
            <pc:docMk/>
            <pc:sldMk cId="0" sldId="267"/>
            <ac:spMk id="8" creationId="{00000000-0000-0000-0000-000000000000}"/>
          </ac:spMkLst>
        </pc:spChg>
        <pc:spChg chg="mod">
          <ac:chgData name="Gastbenutzer" userId="S::urn:spo:anon#ba09635a8184c6136f45d9d164df44d6a919245ba3fa01acf8f1d36123798f43::" providerId="AD" clId="Web-{4EA06DC7-224C-639B-883E-0700B881E4B5}" dt="2023-09-29T13:35:25.401" v="455" actId="1076"/>
          <ac:spMkLst>
            <pc:docMk/>
            <pc:sldMk cId="0" sldId="267"/>
            <ac:spMk id="9" creationId="{00000000-0000-0000-0000-000000000000}"/>
          </ac:spMkLst>
        </pc:spChg>
        <pc:spChg chg="mod">
          <ac:chgData name="Gastbenutzer" userId="S::urn:spo:anon#ba09635a8184c6136f45d9d164df44d6a919245ba3fa01acf8f1d36123798f43::" providerId="AD" clId="Web-{4EA06DC7-224C-639B-883E-0700B881E4B5}" dt="2023-09-29T13:35:52.091" v="456" actId="1076"/>
          <ac:spMkLst>
            <pc:docMk/>
            <pc:sldMk cId="0" sldId="267"/>
            <ac:spMk id="10" creationId="{00000000-0000-0000-0000-000000000000}"/>
          </ac:spMkLst>
        </pc:spChg>
      </pc:sldChg>
      <pc:sldChg chg="modSp">
        <pc:chgData name="Gastbenutzer" userId="S::urn:spo:anon#ba09635a8184c6136f45d9d164df44d6a919245ba3fa01acf8f1d36123798f43::" providerId="AD" clId="Web-{4EA06DC7-224C-639B-883E-0700B881E4B5}" dt="2023-09-29T13:42:21.322" v="461" actId="20577"/>
        <pc:sldMkLst>
          <pc:docMk/>
          <pc:sldMk cId="0" sldId="268"/>
        </pc:sldMkLst>
        <pc:spChg chg="mod">
          <ac:chgData name="Gastbenutzer" userId="S::urn:spo:anon#ba09635a8184c6136f45d9d164df44d6a919245ba3fa01acf8f1d36123798f43::" providerId="AD" clId="Web-{4EA06DC7-224C-639B-883E-0700B881E4B5}" dt="2023-09-29T13:42:21.322" v="461" actId="20577"/>
          <ac:spMkLst>
            <pc:docMk/>
            <pc:sldMk cId="0" sldId="268"/>
            <ac:spMk id="8" creationId="{00000000-0000-0000-0000-000000000000}"/>
          </ac:spMkLst>
        </pc:spChg>
      </pc:sldChg>
      <pc:sldChg chg="modSp">
        <pc:chgData name="Gastbenutzer" userId="S::urn:spo:anon#ba09635a8184c6136f45d9d164df44d6a919245ba3fa01acf8f1d36123798f43::" providerId="AD" clId="Web-{4EA06DC7-224C-639B-883E-0700B881E4B5}" dt="2023-09-29T13:44:15.331" v="466" actId="20577"/>
        <pc:sldMkLst>
          <pc:docMk/>
          <pc:sldMk cId="0" sldId="269"/>
        </pc:sldMkLst>
        <pc:spChg chg="mod">
          <ac:chgData name="Gastbenutzer" userId="S::urn:spo:anon#ba09635a8184c6136f45d9d164df44d6a919245ba3fa01acf8f1d36123798f43::" providerId="AD" clId="Web-{4EA06DC7-224C-639B-883E-0700B881E4B5}" dt="2023-09-29T13:44:15.331" v="466" actId="20577"/>
          <ac:spMkLst>
            <pc:docMk/>
            <pc:sldMk cId="0" sldId="269"/>
            <ac:spMk id="4" creationId="{00000000-0000-0000-0000-000000000000}"/>
          </ac:spMkLst>
        </pc:spChg>
      </pc:sldChg>
      <pc:sldChg chg="modSp">
        <pc:chgData name="Gastbenutzer" userId="S::urn:spo:anon#ba09635a8184c6136f45d9d164df44d6a919245ba3fa01acf8f1d36123798f43::" providerId="AD" clId="Web-{4EA06DC7-224C-639B-883E-0700B881E4B5}" dt="2023-09-29T13:46:06.308" v="468" actId="20577"/>
        <pc:sldMkLst>
          <pc:docMk/>
          <pc:sldMk cId="0" sldId="271"/>
        </pc:sldMkLst>
        <pc:spChg chg="mod">
          <ac:chgData name="Gastbenutzer" userId="S::urn:spo:anon#ba09635a8184c6136f45d9d164df44d6a919245ba3fa01acf8f1d36123798f43::" providerId="AD" clId="Web-{4EA06DC7-224C-639B-883E-0700B881E4B5}" dt="2023-09-29T13:46:06.308" v="468" actId="20577"/>
          <ac:spMkLst>
            <pc:docMk/>
            <pc:sldMk cId="0" sldId="271"/>
            <ac:spMk id="3" creationId="{00000000-0000-0000-0000-000000000000}"/>
          </ac:spMkLst>
        </pc:spChg>
      </pc:sldChg>
      <pc:sldChg chg="modSp">
        <pc:chgData name="Gastbenutzer" userId="S::urn:spo:anon#ba09635a8184c6136f45d9d164df44d6a919245ba3fa01acf8f1d36123798f43::" providerId="AD" clId="Web-{4EA06DC7-224C-639B-883E-0700B881E4B5}" dt="2023-09-29T13:46:35.357" v="470" actId="20577"/>
        <pc:sldMkLst>
          <pc:docMk/>
          <pc:sldMk cId="0" sldId="272"/>
        </pc:sldMkLst>
        <pc:spChg chg="mod">
          <ac:chgData name="Gastbenutzer" userId="S::urn:spo:anon#ba09635a8184c6136f45d9d164df44d6a919245ba3fa01acf8f1d36123798f43::" providerId="AD" clId="Web-{4EA06DC7-224C-639B-883E-0700B881E4B5}" dt="2023-09-29T13:46:35.357" v="470" actId="20577"/>
          <ac:spMkLst>
            <pc:docMk/>
            <pc:sldMk cId="0" sldId="272"/>
            <ac:spMk id="3" creationId="{00000000-0000-0000-0000-000000000000}"/>
          </ac:spMkLst>
        </pc:spChg>
      </pc:sldChg>
      <pc:sldChg chg="modSp">
        <pc:chgData name="Gastbenutzer" userId="S::urn:spo:anon#ba09635a8184c6136f45d9d164df44d6a919245ba3fa01acf8f1d36123798f43::" providerId="AD" clId="Web-{4EA06DC7-224C-639B-883E-0700B881E4B5}" dt="2023-09-29T13:48:31.740" v="489" actId="20577"/>
        <pc:sldMkLst>
          <pc:docMk/>
          <pc:sldMk cId="0" sldId="275"/>
        </pc:sldMkLst>
        <pc:spChg chg="mod">
          <ac:chgData name="Gastbenutzer" userId="S::urn:spo:anon#ba09635a8184c6136f45d9d164df44d6a919245ba3fa01acf8f1d36123798f43::" providerId="AD" clId="Web-{4EA06DC7-224C-639B-883E-0700B881E4B5}" dt="2023-09-29T13:48:31.740" v="489" actId="20577"/>
          <ac:spMkLst>
            <pc:docMk/>
            <pc:sldMk cId="0" sldId="275"/>
            <ac:spMk id="14" creationId="{00000000-0000-0000-0000-000000000000}"/>
          </ac:spMkLst>
        </pc:spChg>
      </pc:sldChg>
      <pc:sldChg chg="modSp">
        <pc:chgData name="Gastbenutzer" userId="S::urn:spo:anon#ba09635a8184c6136f45d9d164df44d6a919245ba3fa01acf8f1d36123798f43::" providerId="AD" clId="Web-{4EA06DC7-224C-639B-883E-0700B881E4B5}" dt="2023-09-29T13:49:23.025" v="491" actId="20577"/>
        <pc:sldMkLst>
          <pc:docMk/>
          <pc:sldMk cId="0" sldId="277"/>
        </pc:sldMkLst>
        <pc:spChg chg="mod">
          <ac:chgData name="Gastbenutzer" userId="S::urn:spo:anon#ba09635a8184c6136f45d9d164df44d6a919245ba3fa01acf8f1d36123798f43::" providerId="AD" clId="Web-{4EA06DC7-224C-639B-883E-0700B881E4B5}" dt="2023-09-29T13:49:23.025" v="491" actId="20577"/>
          <ac:spMkLst>
            <pc:docMk/>
            <pc:sldMk cId="0" sldId="277"/>
            <ac:spMk id="12" creationId="{00000000-0000-0000-0000-000000000000}"/>
          </ac:spMkLst>
        </pc:spChg>
      </pc:sldChg>
      <pc:sldChg chg="modSp">
        <pc:chgData name="Gastbenutzer" userId="S::urn:spo:anon#ba09635a8184c6136f45d9d164df44d6a919245ba3fa01acf8f1d36123798f43::" providerId="AD" clId="Web-{4EA06DC7-224C-639B-883E-0700B881E4B5}" dt="2023-09-29T12:47:18.290" v="292" actId="20577"/>
        <pc:sldMkLst>
          <pc:docMk/>
          <pc:sldMk cId="0" sldId="282"/>
        </pc:sldMkLst>
        <pc:spChg chg="mod">
          <ac:chgData name="Gastbenutzer" userId="S::urn:spo:anon#ba09635a8184c6136f45d9d164df44d6a919245ba3fa01acf8f1d36123798f43::" providerId="AD" clId="Web-{4EA06DC7-224C-639B-883E-0700B881E4B5}" dt="2023-09-29T12:47:18.290" v="292" actId="20577"/>
          <ac:spMkLst>
            <pc:docMk/>
            <pc:sldMk cId="0" sldId="282"/>
            <ac:spMk id="6" creationId="{00000000-0000-0000-0000-000000000000}"/>
          </ac:spMkLst>
        </pc:spChg>
      </pc:sldChg>
      <pc:sldChg chg="modSp">
        <pc:chgData name="Gastbenutzer" userId="S::urn:spo:anon#ba09635a8184c6136f45d9d164df44d6a919245ba3fa01acf8f1d36123798f43::" providerId="AD" clId="Web-{4EA06DC7-224C-639B-883E-0700B881E4B5}" dt="2023-09-29T14:16:36.802" v="677" actId="20577"/>
        <pc:sldMkLst>
          <pc:docMk/>
          <pc:sldMk cId="0" sldId="283"/>
        </pc:sldMkLst>
        <pc:spChg chg="mod">
          <ac:chgData name="Gastbenutzer" userId="S::urn:spo:anon#ba09635a8184c6136f45d9d164df44d6a919245ba3fa01acf8f1d36123798f43::" providerId="AD" clId="Web-{4EA06DC7-224C-639B-883E-0700B881E4B5}" dt="2023-09-29T14:16:36.802" v="677" actId="20577"/>
          <ac:spMkLst>
            <pc:docMk/>
            <pc:sldMk cId="0" sldId="283"/>
            <ac:spMk id="6" creationId="{00000000-0000-0000-0000-000000000000}"/>
          </ac:spMkLst>
        </pc:spChg>
      </pc:sldChg>
      <pc:sldChg chg="modSp">
        <pc:chgData name="Gastbenutzer" userId="S::urn:spo:anon#ba09635a8184c6136f45d9d164df44d6a919245ba3fa01acf8f1d36123798f43::" providerId="AD" clId="Web-{4EA06DC7-224C-639B-883E-0700B881E4B5}" dt="2023-09-29T14:14:00.290" v="665" actId="20577"/>
        <pc:sldMkLst>
          <pc:docMk/>
          <pc:sldMk cId="0" sldId="284"/>
        </pc:sldMkLst>
        <pc:spChg chg="mod">
          <ac:chgData name="Gastbenutzer" userId="S::urn:spo:anon#ba09635a8184c6136f45d9d164df44d6a919245ba3fa01acf8f1d36123798f43::" providerId="AD" clId="Web-{4EA06DC7-224C-639B-883E-0700B881E4B5}" dt="2023-09-29T14:14:00.290" v="665" actId="20577"/>
          <ac:spMkLst>
            <pc:docMk/>
            <pc:sldMk cId="0" sldId="284"/>
            <ac:spMk id="6" creationId="{00000000-0000-0000-0000-000000000000}"/>
          </ac:spMkLst>
        </pc:spChg>
      </pc:sldChg>
      <pc:sldChg chg="modSp add replId">
        <pc:chgData name="Gastbenutzer" userId="S::urn:spo:anon#ba09635a8184c6136f45d9d164df44d6a919245ba3fa01acf8f1d36123798f43::" providerId="AD" clId="Web-{4EA06DC7-224C-639B-883E-0700B881E4B5}" dt="2023-09-29T12:57:59.095" v="329" actId="20577"/>
        <pc:sldMkLst>
          <pc:docMk/>
          <pc:sldMk cId="1878348563" sldId="286"/>
        </pc:sldMkLst>
        <pc:spChg chg="mod">
          <ac:chgData name="Gastbenutzer" userId="S::urn:spo:anon#ba09635a8184c6136f45d9d164df44d6a919245ba3fa01acf8f1d36123798f43::" providerId="AD" clId="Web-{4EA06DC7-224C-639B-883E-0700B881E4B5}" dt="2023-09-29T12:57:59.095" v="329" actId="20577"/>
          <ac:spMkLst>
            <pc:docMk/>
            <pc:sldMk cId="1878348563" sldId="286"/>
            <ac:spMk id="5" creationId="{00000000-0000-0000-0000-000000000000}"/>
          </ac:spMkLst>
        </pc:spChg>
      </pc:sldChg>
      <pc:sldChg chg="addSp delSp modSp add replId">
        <pc:chgData name="Gastbenutzer" userId="S::urn:spo:anon#ba09635a8184c6136f45d9d164df44d6a919245ba3fa01acf8f1d36123798f43::" providerId="AD" clId="Web-{4EA06DC7-224C-639B-883E-0700B881E4B5}" dt="2023-09-29T14:04:45.312" v="654" actId="20577"/>
        <pc:sldMkLst>
          <pc:docMk/>
          <pc:sldMk cId="4095137060" sldId="287"/>
        </pc:sldMkLst>
        <pc:spChg chg="mod">
          <ac:chgData name="Gastbenutzer" userId="S::urn:spo:anon#ba09635a8184c6136f45d9d164df44d6a919245ba3fa01acf8f1d36123798f43::" providerId="AD" clId="Web-{4EA06DC7-224C-639B-883E-0700B881E4B5}" dt="2023-09-29T13:52:16.507" v="504" actId="20577"/>
          <ac:spMkLst>
            <pc:docMk/>
            <pc:sldMk cId="4095137060" sldId="287"/>
            <ac:spMk id="2" creationId="{00000000-0000-0000-0000-000000000000}"/>
          </ac:spMkLst>
        </pc:spChg>
        <pc:spChg chg="add del mod">
          <ac:chgData name="Gastbenutzer" userId="S::urn:spo:anon#ba09635a8184c6136f45d9d164df44d6a919245ba3fa01acf8f1d36123798f43::" providerId="AD" clId="Web-{4EA06DC7-224C-639B-883E-0700B881E4B5}" dt="2023-09-29T14:04:45.312" v="654" actId="20577"/>
          <ac:spMkLst>
            <pc:docMk/>
            <pc:sldMk cId="4095137060" sldId="287"/>
            <ac:spMk id="5" creationId="{94C5241D-C9A2-CD99-DFF2-B6705FC30538}"/>
          </ac:spMkLst>
        </pc:spChg>
        <pc:spChg chg="del">
          <ac:chgData name="Gastbenutzer" userId="S::urn:spo:anon#ba09635a8184c6136f45d9d164df44d6a919245ba3fa01acf8f1d36123798f43::" providerId="AD" clId="Web-{4EA06DC7-224C-639B-883E-0700B881E4B5}" dt="2023-09-29T13:51:08.455" v="495"/>
          <ac:spMkLst>
            <pc:docMk/>
            <pc:sldMk cId="4095137060" sldId="287"/>
            <ac:spMk id="7" creationId="{00000000-0000-0000-0000-000000000000}"/>
          </ac:spMkLst>
        </pc:spChg>
        <pc:spChg chg="mod">
          <ac:chgData name="Gastbenutzer" userId="S::urn:spo:anon#ba09635a8184c6136f45d9d164df44d6a919245ba3fa01acf8f1d36123798f43::" providerId="AD" clId="Web-{4EA06DC7-224C-639B-883E-0700B881E4B5}" dt="2023-09-29T13:51:27.113" v="502" actId="20577"/>
          <ac:spMkLst>
            <pc:docMk/>
            <pc:sldMk cId="4095137060" sldId="287"/>
            <ac:spMk id="10" creationId="{00000000-0000-0000-0000-000000000000}"/>
          </ac:spMkLst>
        </pc:spChg>
        <pc:spChg chg="del">
          <ac:chgData name="Gastbenutzer" userId="S::urn:spo:anon#ba09635a8184c6136f45d9d164df44d6a919245ba3fa01acf8f1d36123798f43::" providerId="AD" clId="Web-{4EA06DC7-224C-639B-883E-0700B881E4B5}" dt="2023-09-29T13:51:10.736" v="496"/>
          <ac:spMkLst>
            <pc:docMk/>
            <pc:sldMk cId="4095137060" sldId="287"/>
            <ac:spMk id="11" creationId="{00000000-0000-0000-0000-000000000000}"/>
          </ac:spMkLst>
        </pc:spChg>
        <pc:spChg chg="del">
          <ac:chgData name="Gastbenutzer" userId="S::urn:spo:anon#ba09635a8184c6136f45d9d164df44d6a919245ba3fa01acf8f1d36123798f43::" providerId="AD" clId="Web-{4EA06DC7-224C-639B-883E-0700B881E4B5}" dt="2023-09-29T13:51:29.972" v="503"/>
          <ac:spMkLst>
            <pc:docMk/>
            <pc:sldMk cId="4095137060" sldId="287"/>
            <ac:spMk id="12" creationId="{00000000-0000-0000-0000-000000000000}"/>
          </ac:spMkLst>
        </pc:spChg>
        <pc:spChg chg="del">
          <ac:chgData name="Gastbenutzer" userId="S::urn:spo:anon#ba09635a8184c6136f45d9d164df44d6a919245ba3fa01acf8f1d36123798f43::" providerId="AD" clId="Web-{4EA06DC7-224C-639B-883E-0700B881E4B5}" dt="2023-09-29T13:51:02.361" v="493"/>
          <ac:spMkLst>
            <pc:docMk/>
            <pc:sldMk cId="4095137060" sldId="287"/>
            <ac:spMk id="13" creationId="{00000000-0000-0000-0000-000000000000}"/>
          </ac:spMkLst>
        </pc:spChg>
        <pc:spChg chg="mod">
          <ac:chgData name="Gastbenutzer" userId="S::urn:spo:anon#ba09635a8184c6136f45d9d164df44d6a919245ba3fa01acf8f1d36123798f43::" providerId="AD" clId="Web-{4EA06DC7-224C-639B-883E-0700B881E4B5}" dt="2023-09-29T14:04:36.780" v="653" actId="1076"/>
          <ac:spMkLst>
            <pc:docMk/>
            <pc:sldMk cId="4095137060" sldId="287"/>
            <ac:spMk id="14" creationId="{00000000-0000-0000-0000-000000000000}"/>
          </ac:spMkLst>
        </pc:spChg>
        <pc:picChg chg="mod">
          <ac:chgData name="Gastbenutzer" userId="S::urn:spo:anon#ba09635a8184c6136f45d9d164df44d6a919245ba3fa01acf8f1d36123798f43::" providerId="AD" clId="Web-{4EA06DC7-224C-639B-883E-0700B881E4B5}" dt="2023-09-29T14:01:41.048" v="621" actId="1076"/>
          <ac:picMkLst>
            <pc:docMk/>
            <pc:sldMk cId="4095137060" sldId="287"/>
            <ac:picMk id="16" creationId="{8AD915CD-C486-4C43-736C-313688BAA908}"/>
          </ac:picMkLst>
        </pc:picChg>
        <pc:picChg chg="del">
          <ac:chgData name="Gastbenutzer" userId="S::urn:spo:anon#ba09635a8184c6136f45d9d164df44d6a919245ba3fa01acf8f1d36123798f43::" providerId="AD" clId="Web-{4EA06DC7-224C-639B-883E-0700B881E4B5}" dt="2023-09-29T13:51:05.267" v="494"/>
          <ac:picMkLst>
            <pc:docMk/>
            <pc:sldMk cId="4095137060" sldId="287"/>
            <ac:picMk id="19" creationId="{6ACE8514-4478-3441-6898-161A5DCE94FB}"/>
          </ac:picMkLst>
        </pc:picChg>
      </pc:sldChg>
    </pc:docChg>
  </pc:docChgLst>
  <pc:docChgLst>
    <pc:chgData name="Lydia Kitz" userId="S::lydia.kitz@nahhaft.onmicrosoft.com::1dbbffc8-7e1c-43ca-9e7c-2dc67eed8ad5" providerId="AD" clId="Web-{FD295DC5-811C-1ABB-6B97-73D618826CAB}"/>
    <pc:docChg chg="modSld">
      <pc:chgData name="Lydia Kitz" userId="S::lydia.kitz@nahhaft.onmicrosoft.com::1dbbffc8-7e1c-43ca-9e7c-2dc67eed8ad5" providerId="AD" clId="Web-{FD295DC5-811C-1ABB-6B97-73D618826CAB}" dt="2024-01-25T09:23:38.428" v="8" actId="1076"/>
      <pc:docMkLst>
        <pc:docMk/>
      </pc:docMkLst>
      <pc:sldChg chg="modSp">
        <pc:chgData name="Lydia Kitz" userId="S::lydia.kitz@nahhaft.onmicrosoft.com::1dbbffc8-7e1c-43ca-9e7c-2dc67eed8ad5" providerId="AD" clId="Web-{FD295DC5-811C-1ABB-6B97-73D618826CAB}" dt="2024-01-25T09:22:31.628" v="6" actId="1076"/>
        <pc:sldMkLst>
          <pc:docMk/>
          <pc:sldMk cId="0" sldId="256"/>
        </pc:sldMkLst>
        <pc:spChg chg="mod">
          <ac:chgData name="Lydia Kitz" userId="S::lydia.kitz@nahhaft.onmicrosoft.com::1dbbffc8-7e1c-43ca-9e7c-2dc67eed8ad5" providerId="AD" clId="Web-{FD295DC5-811C-1ABB-6B97-73D618826CAB}" dt="2024-01-25T09:22:31.628" v="6" actId="1076"/>
          <ac:spMkLst>
            <pc:docMk/>
            <pc:sldMk cId="0" sldId="256"/>
            <ac:spMk id="2" creationId="{00000000-0000-0000-0000-000000000000}"/>
          </ac:spMkLst>
        </pc:spChg>
        <pc:spChg chg="mod">
          <ac:chgData name="Lydia Kitz" userId="S::lydia.kitz@nahhaft.onmicrosoft.com::1dbbffc8-7e1c-43ca-9e7c-2dc67eed8ad5" providerId="AD" clId="Web-{FD295DC5-811C-1ABB-6B97-73D618826CAB}" dt="2024-01-25T09:22:14.391" v="5" actId="20577"/>
          <ac:spMkLst>
            <pc:docMk/>
            <pc:sldMk cId="0" sldId="256"/>
            <ac:spMk id="13" creationId="{00000000-0000-0000-0000-000000000000}"/>
          </ac:spMkLst>
        </pc:spChg>
      </pc:sldChg>
      <pc:sldChg chg="delCm">
        <pc:chgData name="Lydia Kitz" userId="S::lydia.kitz@nahhaft.onmicrosoft.com::1dbbffc8-7e1c-43ca-9e7c-2dc67eed8ad5" providerId="AD" clId="Web-{FD295DC5-811C-1ABB-6B97-73D618826CAB}" dt="2024-01-25T09:19:01.706" v="0"/>
        <pc:sldMkLst>
          <pc:docMk/>
          <pc:sldMk cId="0" sldId="258"/>
        </pc:sldMkLst>
        <pc:extLst>
          <p:ext xmlns:p="http://schemas.openxmlformats.org/presentationml/2006/main" uri="{D6D511B9-2390-475A-947B-AFAB55BFBCF1}">
            <pc226:cmChg xmlns:pc226="http://schemas.microsoft.com/office/powerpoint/2022/06/main/command" chg="del">
              <pc226:chgData name="Lydia Kitz" userId="S::lydia.kitz@nahhaft.onmicrosoft.com::1dbbffc8-7e1c-43ca-9e7c-2dc67eed8ad5" providerId="AD" clId="Web-{FD295DC5-811C-1ABB-6B97-73D618826CAB}" dt="2024-01-25T09:19:01.706" v="0"/>
              <pc2:cmMkLst xmlns:pc2="http://schemas.microsoft.com/office/powerpoint/2019/9/main/command">
                <pc:docMk/>
                <pc:sldMk cId="0" sldId="258"/>
                <pc2:cmMk id="{2FFD85F5-0E36-481F-995D-869C97AA3624}"/>
              </pc2:cmMkLst>
            </pc226:cmChg>
          </p:ext>
        </pc:extLst>
      </pc:sldChg>
      <pc:sldChg chg="delCm">
        <pc:chgData name="Lydia Kitz" userId="S::lydia.kitz@nahhaft.onmicrosoft.com::1dbbffc8-7e1c-43ca-9e7c-2dc67eed8ad5" providerId="AD" clId="Web-{FD295DC5-811C-1ABB-6B97-73D618826CAB}" dt="2024-01-25T09:19:35.740" v="1"/>
        <pc:sldMkLst>
          <pc:docMk/>
          <pc:sldMk cId="0" sldId="261"/>
        </pc:sldMkLst>
        <pc:extLst>
          <p:ext xmlns:p="http://schemas.openxmlformats.org/presentationml/2006/main" uri="{D6D511B9-2390-475A-947B-AFAB55BFBCF1}">
            <pc226:cmChg xmlns:pc226="http://schemas.microsoft.com/office/powerpoint/2022/06/main/command" chg="del">
              <pc226:chgData name="Lydia Kitz" userId="S::lydia.kitz@nahhaft.onmicrosoft.com::1dbbffc8-7e1c-43ca-9e7c-2dc67eed8ad5" providerId="AD" clId="Web-{FD295DC5-811C-1ABB-6B97-73D618826CAB}" dt="2024-01-25T09:19:35.740" v="1"/>
              <pc2:cmMkLst xmlns:pc2="http://schemas.microsoft.com/office/powerpoint/2019/9/main/command">
                <pc:docMk/>
                <pc:sldMk cId="0" sldId="261"/>
                <pc2:cmMk id="{9DCD78A6-6081-4FBC-A276-273F75DAEB2F}"/>
              </pc2:cmMkLst>
            </pc226:cmChg>
          </p:ext>
        </pc:extLst>
      </pc:sldChg>
      <pc:sldChg chg="modSp">
        <pc:chgData name="Lydia Kitz" userId="S::lydia.kitz@nahhaft.onmicrosoft.com::1dbbffc8-7e1c-43ca-9e7c-2dc67eed8ad5" providerId="AD" clId="Web-{FD295DC5-811C-1ABB-6B97-73D618826CAB}" dt="2024-01-25T09:23:38.428" v="8" actId="1076"/>
        <pc:sldMkLst>
          <pc:docMk/>
          <pc:sldMk cId="0" sldId="269"/>
        </pc:sldMkLst>
        <pc:picChg chg="mod">
          <ac:chgData name="Lydia Kitz" userId="S::lydia.kitz@nahhaft.onmicrosoft.com::1dbbffc8-7e1c-43ca-9e7c-2dc67eed8ad5" providerId="AD" clId="Web-{FD295DC5-811C-1ABB-6B97-73D618826CAB}" dt="2024-01-25T09:23:38.428" v="8" actId="1076"/>
          <ac:picMkLst>
            <pc:docMk/>
            <pc:sldMk cId="0" sldId="269"/>
            <ac:picMk id="9" creationId="{C25D87CE-A68C-9719-50F3-D60B97E7FACD}"/>
          </ac:picMkLst>
        </pc:picChg>
      </pc:sldChg>
      <pc:sldChg chg="delCm">
        <pc:chgData name="Lydia Kitz" userId="S::lydia.kitz@nahhaft.onmicrosoft.com::1dbbffc8-7e1c-43ca-9e7c-2dc67eed8ad5" providerId="AD" clId="Web-{FD295DC5-811C-1ABB-6B97-73D618826CAB}" dt="2024-01-25T09:21:39.014" v="2"/>
        <pc:sldMkLst>
          <pc:docMk/>
          <pc:sldMk cId="4095137060" sldId="287"/>
        </pc:sldMkLst>
        <pc:extLst>
          <p:ext xmlns:p="http://schemas.openxmlformats.org/presentationml/2006/main" uri="{D6D511B9-2390-475A-947B-AFAB55BFBCF1}">
            <pc226:cmChg xmlns:pc226="http://schemas.microsoft.com/office/powerpoint/2022/06/main/command" chg="del">
              <pc226:chgData name="Lydia Kitz" userId="S::lydia.kitz@nahhaft.onmicrosoft.com::1dbbffc8-7e1c-43ca-9e7c-2dc67eed8ad5" providerId="AD" clId="Web-{FD295DC5-811C-1ABB-6B97-73D618826CAB}" dt="2024-01-25T09:21:39.014" v="2"/>
              <pc2:cmMkLst xmlns:pc2="http://schemas.microsoft.com/office/powerpoint/2019/9/main/command">
                <pc:docMk/>
                <pc:sldMk cId="4095137060" sldId="287"/>
                <pc2:cmMk id="{7F736B72-881A-4B65-A804-A809B0DA292C}"/>
              </pc2:cmMkLst>
            </pc226:cmChg>
          </p:ext>
        </pc:extLst>
      </pc:sldChg>
    </pc:docChg>
  </pc:docChgLst>
  <pc:docChgLst>
    <pc:chgData name="Gastbenutzer" userId="S::urn:spo:anon#b0b9744cca03b396b2f41ba46b6f8f1d8c6e07817a0058eda3411fb83649331a::" providerId="AD" clId="Web-{67CAA02A-9D34-4277-B835-DB588D03477C}"/>
    <pc:docChg chg="">
      <pc:chgData name="Gastbenutzer" userId="S::urn:spo:anon#b0b9744cca03b396b2f41ba46b6f8f1d8c6e07817a0058eda3411fb83649331a::" providerId="AD" clId="Web-{67CAA02A-9D34-4277-B835-DB588D03477C}" dt="2023-10-30T08:59:51.210" v="0"/>
      <pc:docMkLst>
        <pc:docMk/>
      </pc:docMkLst>
      <pc:sldChg chg="modCm">
        <pc:chgData name="Gastbenutzer" userId="S::urn:spo:anon#b0b9744cca03b396b2f41ba46b6f8f1d8c6e07817a0058eda3411fb83649331a::" providerId="AD" clId="Web-{67CAA02A-9D34-4277-B835-DB588D03477C}" dt="2023-10-30T08:59:51.210" v="0"/>
        <pc:sldMkLst>
          <pc:docMk/>
          <pc:sldMk cId="0" sldId="261"/>
        </pc:sldMkLst>
        <pc:extLst>
          <p:ext xmlns:p="http://schemas.openxmlformats.org/presentationml/2006/main" uri="{D6D511B9-2390-475A-947B-AFAB55BFBCF1}">
            <pc226:cmChg xmlns:pc226="http://schemas.microsoft.com/office/powerpoint/2022/06/main/command" chg="">
              <pc226:chgData name="Gastbenutzer" userId="S::urn:spo:anon#b0b9744cca03b396b2f41ba46b6f8f1d8c6e07817a0058eda3411fb83649331a::" providerId="AD" clId="Web-{67CAA02A-9D34-4277-B835-DB588D03477C}" dt="2023-10-30T08:59:51.210" v="0"/>
              <pc2:cmMkLst xmlns:pc2="http://schemas.microsoft.com/office/powerpoint/2019/9/main/command">
                <pc:docMk/>
                <pc:sldMk cId="0" sldId="261"/>
                <pc2:cmMk id="{9DCD78A6-6081-4FBC-A276-273F75DAEB2F}"/>
              </pc2:cmMkLst>
              <pc226:cmRplyChg chg="add">
                <pc226:chgData name="Gastbenutzer" userId="S::urn:spo:anon#b0b9744cca03b396b2f41ba46b6f8f1d8c6e07817a0058eda3411fb83649331a::" providerId="AD" clId="Web-{67CAA02A-9D34-4277-B835-DB588D03477C}" dt="2023-10-30T08:59:51.210" v="0"/>
                <pc2:cmRplyMkLst xmlns:pc2="http://schemas.microsoft.com/office/powerpoint/2019/9/main/command">
                  <pc:docMk/>
                  <pc:sldMk cId="0" sldId="261"/>
                  <pc2:cmMk id="{9DCD78A6-6081-4FBC-A276-273F75DAEB2F}"/>
                  <pc2:cmRplyMk id="{95562989-3E64-4F9A-8B77-A4455D507564}"/>
                </pc2:cmRplyMkLst>
              </pc226:cmRplyChg>
            </pc226:cmChg>
          </p:ext>
        </pc:extLst>
      </pc:sldChg>
    </pc:docChg>
  </pc:docChgLst>
  <pc:docChgLst>
    <pc:chgData name="Gastbenutzer" userId="S::urn:spo:anon#e08d4b005ac2e1be9f3fd984f991baafb6a3bf0d0b93a89c6771813655868b54::" providerId="AD" clId="Web-{82F269EE-37E3-F8E9-25CD-D5BDA45C1E78}"/>
    <pc:docChg chg="modSld">
      <pc:chgData name="Gastbenutzer" userId="S::urn:spo:anon#e08d4b005ac2e1be9f3fd984f991baafb6a3bf0d0b93a89c6771813655868b54::" providerId="AD" clId="Web-{82F269EE-37E3-F8E9-25CD-D5BDA45C1E78}" dt="2023-11-08T14:57:56.138" v="79"/>
      <pc:docMkLst>
        <pc:docMk/>
      </pc:docMkLst>
      <pc:sldChg chg="modCm modNotes">
        <pc:chgData name="Gastbenutzer" userId="S::urn:spo:anon#e08d4b005ac2e1be9f3fd984f991baafb6a3bf0d0b93a89c6771813655868b54::" providerId="AD" clId="Web-{82F269EE-37E3-F8E9-25CD-D5BDA45C1E78}" dt="2023-11-08T14:57:56.138" v="79"/>
        <pc:sldMkLst>
          <pc:docMk/>
          <pc:sldMk cId="0" sldId="261"/>
        </pc:sldMkLst>
        <pc:extLst>
          <p:ext xmlns:p="http://schemas.openxmlformats.org/presentationml/2006/main" uri="{D6D511B9-2390-475A-947B-AFAB55BFBCF1}">
            <pc226:cmChg xmlns:pc226="http://schemas.microsoft.com/office/powerpoint/2022/06/main/command" chg="">
              <pc226:chgData name="Gastbenutzer" userId="S::urn:spo:anon#e08d4b005ac2e1be9f3fd984f991baafb6a3bf0d0b93a89c6771813655868b54::" providerId="AD" clId="Web-{82F269EE-37E3-F8E9-25CD-D5BDA45C1E78}" dt="2023-11-08T14:57:56.138" v="79"/>
              <pc2:cmMkLst xmlns:pc2="http://schemas.microsoft.com/office/powerpoint/2019/9/main/command">
                <pc:docMk/>
                <pc:sldMk cId="0" sldId="261"/>
                <pc2:cmMk id="{9DCD78A6-6081-4FBC-A276-273F75DAEB2F}"/>
              </pc2:cmMkLst>
              <pc226:cmRplyChg chg="add">
                <pc226:chgData name="Gastbenutzer" userId="S::urn:spo:anon#e08d4b005ac2e1be9f3fd984f991baafb6a3bf0d0b93a89c6771813655868b54::" providerId="AD" clId="Web-{82F269EE-37E3-F8E9-25CD-D5BDA45C1E78}" dt="2023-11-08T14:57:56.138" v="79"/>
                <pc2:cmRplyMkLst xmlns:pc2="http://schemas.microsoft.com/office/powerpoint/2019/9/main/command">
                  <pc:docMk/>
                  <pc:sldMk cId="0" sldId="261"/>
                  <pc2:cmMk id="{9DCD78A6-6081-4FBC-A276-273F75DAEB2F}"/>
                  <pc2:cmRplyMk id="{FDF18053-3D07-472F-8D09-D5D9BE3B3E81}"/>
                </pc2:cmRplyMkLst>
              </pc226:cmRplyChg>
            </pc226:cmChg>
          </p:ext>
        </pc:extLst>
      </pc:sldChg>
    </pc:docChg>
  </pc:docChgLst>
  <pc:docChgLst>
    <pc:chgData name="Gastbenutzer" userId="S::urn:spo:anon#b0b9744cca03b396b2f41ba46b6f8f1d8c6e07817a0058eda3411fb83649331a::" providerId="AD" clId="Web-{749C83BA-6465-EEDD-6443-8FD541ED1DE0}"/>
    <pc:docChg chg="">
      <pc:chgData name="Gastbenutzer" userId="S::urn:spo:anon#b0b9744cca03b396b2f41ba46b6f8f1d8c6e07817a0058eda3411fb83649331a::" providerId="AD" clId="Web-{749C83BA-6465-EEDD-6443-8FD541ED1DE0}" dt="2023-10-25T16:16:53.111" v="0"/>
      <pc:docMkLst>
        <pc:docMk/>
      </pc:docMkLst>
      <pc:sldChg chg="modCm">
        <pc:chgData name="Gastbenutzer" userId="S::urn:spo:anon#b0b9744cca03b396b2f41ba46b6f8f1d8c6e07817a0058eda3411fb83649331a::" providerId="AD" clId="Web-{749C83BA-6465-EEDD-6443-8FD541ED1DE0}" dt="2023-10-25T16:16:53.111" v="0"/>
        <pc:sldMkLst>
          <pc:docMk/>
          <pc:sldMk cId="4095137060" sldId="287"/>
        </pc:sldMkLst>
        <pc:extLst>
          <p:ext xmlns:p="http://schemas.openxmlformats.org/presentationml/2006/main" uri="{D6D511B9-2390-475A-947B-AFAB55BFBCF1}">
            <pc226:cmChg xmlns:pc226="http://schemas.microsoft.com/office/powerpoint/2022/06/main/command" chg="">
              <pc226:chgData name="Gastbenutzer" userId="S::urn:spo:anon#b0b9744cca03b396b2f41ba46b6f8f1d8c6e07817a0058eda3411fb83649331a::" providerId="AD" clId="Web-{749C83BA-6465-EEDD-6443-8FD541ED1DE0}" dt="2023-10-25T16:16:53.111" v="0"/>
              <pc2:cmMkLst xmlns:pc2="http://schemas.microsoft.com/office/powerpoint/2019/9/main/command">
                <pc:docMk/>
                <pc:sldMk cId="4095137060" sldId="287"/>
                <pc2:cmMk id="{7F736B72-881A-4B65-A804-A809B0DA292C}"/>
              </pc2:cmMkLst>
              <pc226:cmRplyChg chg="add">
                <pc226:chgData name="Gastbenutzer" userId="S::urn:spo:anon#b0b9744cca03b396b2f41ba46b6f8f1d8c6e07817a0058eda3411fb83649331a::" providerId="AD" clId="Web-{749C83BA-6465-EEDD-6443-8FD541ED1DE0}" dt="2023-10-25T16:16:53.111" v="0"/>
                <pc2:cmRplyMkLst xmlns:pc2="http://schemas.microsoft.com/office/powerpoint/2019/9/main/command">
                  <pc:docMk/>
                  <pc:sldMk cId="4095137060" sldId="287"/>
                  <pc2:cmMk id="{7F736B72-881A-4B65-A804-A809B0DA292C}"/>
                  <pc2:cmRplyMk id="{4FC7247E-47F8-426C-B538-441DB0050249}"/>
                </pc2:cmRplyMkLst>
              </pc226:cmRplyChg>
            </pc226:cmChg>
          </p:ext>
        </pc:extLst>
      </pc:sldChg>
    </pc:docChg>
  </pc:docChgLst>
  <pc:docChgLst>
    <pc:chgData name="Gastbenutzer" userId="S::urn:spo:anon#b0b9744cca03b396b2f41ba46b6f8f1d8c6e07817a0058eda3411fb83649331a::" providerId="AD" clId="Web-{4BFB86BC-B2D6-6592-8EFC-B52FA712E03D}"/>
    <pc:docChg chg="modSld">
      <pc:chgData name="Gastbenutzer" userId="S::urn:spo:anon#b0b9744cca03b396b2f41ba46b6f8f1d8c6e07817a0058eda3411fb83649331a::" providerId="AD" clId="Web-{4BFB86BC-B2D6-6592-8EFC-B52FA712E03D}" dt="2023-10-24T13:40:13.223" v="0" actId="20577"/>
      <pc:docMkLst>
        <pc:docMk/>
      </pc:docMkLst>
      <pc:sldChg chg="modSp">
        <pc:chgData name="Gastbenutzer" userId="S::urn:spo:anon#b0b9744cca03b396b2f41ba46b6f8f1d8c6e07817a0058eda3411fb83649331a::" providerId="AD" clId="Web-{4BFB86BC-B2D6-6592-8EFC-B52FA712E03D}" dt="2023-10-24T13:40:13.223" v="0" actId="20577"/>
        <pc:sldMkLst>
          <pc:docMk/>
          <pc:sldMk cId="0" sldId="261"/>
        </pc:sldMkLst>
        <pc:spChg chg="mod">
          <ac:chgData name="Gastbenutzer" userId="S::urn:spo:anon#b0b9744cca03b396b2f41ba46b6f8f1d8c6e07817a0058eda3411fb83649331a::" providerId="AD" clId="Web-{4BFB86BC-B2D6-6592-8EFC-B52FA712E03D}" dt="2023-10-24T13:40:13.223" v="0" actId="20577"/>
          <ac:spMkLst>
            <pc:docMk/>
            <pc:sldMk cId="0" sldId="261"/>
            <ac:spMk id="45" creationId="{00000000-0000-0000-0000-000000000000}"/>
          </ac:spMkLst>
        </pc:spChg>
      </pc:sldChg>
    </pc:docChg>
  </pc:docChgLst>
  <pc:docChgLst>
    <pc:chgData name="Gastbenutzer" userId="S::urn:spo:anon#b0b9744cca03b396b2f41ba46b6f8f1d8c6e07817a0058eda3411fb83649331a::" providerId="AD" clId="Web-{D9867DE3-E792-764D-7A3E-782FD7880CF3}"/>
    <pc:docChg chg="addSld delSld modSld sldOrd">
      <pc:chgData name="Gastbenutzer" userId="S::urn:spo:anon#b0b9744cca03b396b2f41ba46b6f8f1d8c6e07817a0058eda3411fb83649331a::" providerId="AD" clId="Web-{D9867DE3-E792-764D-7A3E-782FD7880CF3}" dt="2023-10-30T16:18:48.971" v="594"/>
      <pc:docMkLst>
        <pc:docMk/>
      </pc:docMkLst>
      <pc:sldChg chg="ord">
        <pc:chgData name="Gastbenutzer" userId="S::urn:spo:anon#b0b9744cca03b396b2f41ba46b6f8f1d8c6e07817a0058eda3411fb83649331a::" providerId="AD" clId="Web-{D9867DE3-E792-764D-7A3E-782FD7880CF3}" dt="2023-10-30T13:24:58.982" v="91"/>
        <pc:sldMkLst>
          <pc:docMk/>
          <pc:sldMk cId="0" sldId="256"/>
        </pc:sldMkLst>
      </pc:sldChg>
      <pc:sldChg chg="addSp delSp modSp modCm">
        <pc:chgData name="Gastbenutzer" userId="S::urn:spo:anon#b0b9744cca03b396b2f41ba46b6f8f1d8c6e07817a0058eda3411fb83649331a::" providerId="AD" clId="Web-{D9867DE3-E792-764D-7A3E-782FD7880CF3}" dt="2023-10-30T16:18:48.971" v="594"/>
        <pc:sldMkLst>
          <pc:docMk/>
          <pc:sldMk cId="0" sldId="258"/>
        </pc:sldMkLst>
        <pc:spChg chg="mod">
          <ac:chgData name="Gastbenutzer" userId="S::urn:spo:anon#b0b9744cca03b396b2f41ba46b6f8f1d8c6e07817a0058eda3411fb83649331a::" providerId="AD" clId="Web-{D9867DE3-E792-764D-7A3E-782FD7880CF3}" dt="2023-10-30T13:30:00.772" v="147" actId="1076"/>
          <ac:spMkLst>
            <pc:docMk/>
            <pc:sldMk cId="0" sldId="258"/>
            <ac:spMk id="4" creationId="{00000000-0000-0000-0000-000000000000}"/>
          </ac:spMkLst>
        </pc:spChg>
        <pc:spChg chg="mod">
          <ac:chgData name="Gastbenutzer" userId="S::urn:spo:anon#b0b9744cca03b396b2f41ba46b6f8f1d8c6e07817a0058eda3411fb83649331a::" providerId="AD" clId="Web-{D9867DE3-E792-764D-7A3E-782FD7880CF3}" dt="2023-10-30T13:28:37.254" v="130" actId="1076"/>
          <ac:spMkLst>
            <pc:docMk/>
            <pc:sldMk cId="0" sldId="258"/>
            <ac:spMk id="5" creationId="{00000000-0000-0000-0000-000000000000}"/>
          </ac:spMkLst>
        </pc:spChg>
        <pc:spChg chg="mod">
          <ac:chgData name="Gastbenutzer" userId="S::urn:spo:anon#b0b9744cca03b396b2f41ba46b6f8f1d8c6e07817a0058eda3411fb83649331a::" providerId="AD" clId="Web-{D9867DE3-E792-764D-7A3E-782FD7880CF3}" dt="2023-10-30T13:28:57.317" v="134" actId="14100"/>
          <ac:spMkLst>
            <pc:docMk/>
            <pc:sldMk cId="0" sldId="258"/>
            <ac:spMk id="6" creationId="{00000000-0000-0000-0000-000000000000}"/>
          </ac:spMkLst>
        </pc:spChg>
        <pc:spChg chg="del">
          <ac:chgData name="Gastbenutzer" userId="S::urn:spo:anon#b0b9744cca03b396b2f41ba46b6f8f1d8c6e07817a0058eda3411fb83649331a::" providerId="AD" clId="Web-{D9867DE3-E792-764D-7A3E-782FD7880CF3}" dt="2023-10-30T13:28:16.972" v="127"/>
          <ac:spMkLst>
            <pc:docMk/>
            <pc:sldMk cId="0" sldId="258"/>
            <ac:spMk id="8" creationId="{96D22310-2256-1F8D-A6A4-3A73967FC1BE}"/>
          </ac:spMkLst>
        </pc:spChg>
        <pc:spChg chg="mod">
          <ac:chgData name="Gastbenutzer" userId="S::urn:spo:anon#b0b9744cca03b396b2f41ba46b6f8f1d8c6e07817a0058eda3411fb83649331a::" providerId="AD" clId="Web-{D9867DE3-E792-764D-7A3E-782FD7880CF3}" dt="2023-10-30T13:30:09.054" v="148" actId="1076"/>
          <ac:spMkLst>
            <pc:docMk/>
            <pc:sldMk cId="0" sldId="258"/>
            <ac:spMk id="11" creationId="{00000000-0000-0000-0000-000000000000}"/>
          </ac:spMkLst>
        </pc:spChg>
        <pc:spChg chg="add del mod">
          <ac:chgData name="Gastbenutzer" userId="S::urn:spo:anon#b0b9744cca03b396b2f41ba46b6f8f1d8c6e07817a0058eda3411fb83649331a::" providerId="AD" clId="Web-{D9867DE3-E792-764D-7A3E-782FD7880CF3}" dt="2023-10-30T13:28:44.426" v="131"/>
          <ac:spMkLst>
            <pc:docMk/>
            <pc:sldMk cId="0" sldId="258"/>
            <ac:spMk id="12" creationId="{6AD3FFA3-3E9F-F003-593F-E8858906A97F}"/>
          </ac:spMkLst>
        </pc:spChg>
        <pc:spChg chg="del mod">
          <ac:chgData name="Gastbenutzer" userId="S::urn:spo:anon#b0b9744cca03b396b2f41ba46b6f8f1d8c6e07817a0058eda3411fb83649331a::" providerId="AD" clId="Web-{D9867DE3-E792-764D-7A3E-782FD7880CF3}" dt="2023-10-30T13:25:52.952" v="94"/>
          <ac:spMkLst>
            <pc:docMk/>
            <pc:sldMk cId="0" sldId="258"/>
            <ac:spMk id="13" creationId="{00000000-0000-0000-0000-000000000000}"/>
          </ac:spMkLst>
        </pc:spChg>
        <pc:spChg chg="mod">
          <ac:chgData name="Gastbenutzer" userId="S::urn:spo:anon#b0b9744cca03b396b2f41ba46b6f8f1d8c6e07817a0058eda3411fb83649331a::" providerId="AD" clId="Web-{D9867DE3-E792-764D-7A3E-782FD7880CF3}" dt="2023-10-30T13:28:06.659" v="126" actId="20577"/>
          <ac:spMkLst>
            <pc:docMk/>
            <pc:sldMk cId="0" sldId="258"/>
            <ac:spMk id="15" creationId="{00000000-0000-0000-0000-000000000000}"/>
          </ac:spMkLst>
        </pc:spChg>
        <pc:spChg chg="del">
          <ac:chgData name="Gastbenutzer" userId="S::urn:spo:anon#b0b9744cca03b396b2f41ba46b6f8f1d8c6e07817a0058eda3411fb83649331a::" providerId="AD" clId="Web-{D9867DE3-E792-764D-7A3E-782FD7880CF3}" dt="2023-10-30T13:27:12.314" v="107"/>
          <ac:spMkLst>
            <pc:docMk/>
            <pc:sldMk cId="0" sldId="258"/>
            <ac:spMk id="16" creationId="{00000000-0000-0000-0000-000000000000}"/>
          </ac:spMkLst>
        </pc:spChg>
        <pc:spChg chg="del">
          <ac:chgData name="Gastbenutzer" userId="S::urn:spo:anon#b0b9744cca03b396b2f41ba46b6f8f1d8c6e07817a0058eda3411fb83649331a::" providerId="AD" clId="Web-{D9867DE3-E792-764D-7A3E-782FD7880CF3}" dt="2023-10-30T13:27:29.533" v="119"/>
          <ac:spMkLst>
            <pc:docMk/>
            <pc:sldMk cId="0" sldId="258"/>
            <ac:spMk id="17" creationId="{00000000-0000-0000-0000-000000000000}"/>
          </ac:spMkLst>
        </pc:spChg>
        <pc:spChg chg="mod">
          <ac:chgData name="Gastbenutzer" userId="S::urn:spo:anon#b0b9744cca03b396b2f41ba46b6f8f1d8c6e07817a0058eda3411fb83649331a::" providerId="AD" clId="Web-{D9867DE3-E792-764D-7A3E-782FD7880CF3}" dt="2023-10-30T13:29:52.975" v="146" actId="20577"/>
          <ac:spMkLst>
            <pc:docMk/>
            <pc:sldMk cId="0" sldId="258"/>
            <ac:spMk id="18" creationId="{00000000-0000-0000-0000-000000000000}"/>
          </ac:spMkLst>
        </pc:spChg>
        <pc:spChg chg="mod">
          <ac:chgData name="Gastbenutzer" userId="S::urn:spo:anon#b0b9744cca03b396b2f41ba46b6f8f1d8c6e07817a0058eda3411fb83649331a::" providerId="AD" clId="Web-{D9867DE3-E792-764D-7A3E-782FD7880CF3}" dt="2023-10-30T14:00:05.583" v="166" actId="14100"/>
          <ac:spMkLst>
            <pc:docMk/>
            <pc:sldMk cId="0" sldId="258"/>
            <ac:spMk id="19" creationId="{00000000-0000-0000-0000-000000000000}"/>
          </ac:spMkLst>
        </pc:spChg>
        <pc:spChg chg="add mod">
          <ac:chgData name="Gastbenutzer" userId="S::urn:spo:anon#b0b9744cca03b396b2f41ba46b6f8f1d8c6e07817a0058eda3411fb83649331a::" providerId="AD" clId="Web-{D9867DE3-E792-764D-7A3E-782FD7880CF3}" dt="2023-10-30T13:30:23.148" v="149" actId="1076"/>
          <ac:spMkLst>
            <pc:docMk/>
            <pc:sldMk cId="0" sldId="258"/>
            <ac:spMk id="20" creationId="{937EE40B-D87D-731D-2414-6FFDFCF9A35D}"/>
          </ac:spMkLst>
        </pc:spChg>
        <pc:extLst>
          <p:ext xmlns:p="http://schemas.openxmlformats.org/presentationml/2006/main" uri="{D6D511B9-2390-475A-947B-AFAB55BFBCF1}">
            <pc226:cmChg xmlns:pc226="http://schemas.microsoft.com/office/powerpoint/2022/06/main/command" chg="">
              <pc226:chgData name="Gastbenutzer" userId="S::urn:spo:anon#b0b9744cca03b396b2f41ba46b6f8f1d8c6e07817a0058eda3411fb83649331a::" providerId="AD" clId="Web-{D9867DE3-E792-764D-7A3E-782FD7880CF3}" dt="2023-10-30T16:18:48.971" v="594"/>
              <pc2:cmMkLst xmlns:pc2="http://schemas.microsoft.com/office/powerpoint/2019/9/main/command">
                <pc:docMk/>
                <pc:sldMk cId="0" sldId="258"/>
                <pc2:cmMk id="{2FFD85F5-0E36-481F-995D-869C97AA3624}"/>
              </pc2:cmMkLst>
              <pc226:cmRplyChg chg="add">
                <pc226:chgData name="Gastbenutzer" userId="S::urn:spo:anon#b0b9744cca03b396b2f41ba46b6f8f1d8c6e07817a0058eda3411fb83649331a::" providerId="AD" clId="Web-{D9867DE3-E792-764D-7A3E-782FD7880CF3}" dt="2023-10-30T16:18:48.971" v="594"/>
                <pc2:cmRplyMkLst xmlns:pc2="http://schemas.microsoft.com/office/powerpoint/2019/9/main/command">
                  <pc:docMk/>
                  <pc:sldMk cId="0" sldId="258"/>
                  <pc2:cmMk id="{2FFD85F5-0E36-481F-995D-869C97AA3624}"/>
                  <pc2:cmRplyMk id="{03B3F120-FD27-4743-A884-E87E3BBC23D3}"/>
                </pc2:cmRplyMkLst>
              </pc226:cmRplyChg>
            </pc226:cmChg>
          </p:ext>
        </pc:extLst>
      </pc:sldChg>
      <pc:sldChg chg="modSp ord">
        <pc:chgData name="Gastbenutzer" userId="S::urn:spo:anon#b0b9744cca03b396b2f41ba46b6f8f1d8c6e07817a0058eda3411fb83649331a::" providerId="AD" clId="Web-{D9867DE3-E792-764D-7A3E-782FD7880CF3}" dt="2023-10-30T14:28:45.990" v="230"/>
        <pc:sldMkLst>
          <pc:docMk/>
          <pc:sldMk cId="0" sldId="259"/>
        </pc:sldMkLst>
        <pc:spChg chg="ord">
          <ac:chgData name="Gastbenutzer" userId="S::urn:spo:anon#b0b9744cca03b396b2f41ba46b6f8f1d8c6e07817a0058eda3411fb83649331a::" providerId="AD" clId="Web-{D9867DE3-E792-764D-7A3E-782FD7880CF3}" dt="2023-10-30T12:15:34.677" v="0"/>
          <ac:spMkLst>
            <pc:docMk/>
            <pc:sldMk cId="0" sldId="259"/>
            <ac:spMk id="12" creationId="{9A55195F-F79F-BAEB-11F5-7E51F6E69873}"/>
          </ac:spMkLst>
        </pc:spChg>
        <pc:spChg chg="mod">
          <ac:chgData name="Gastbenutzer" userId="S::urn:spo:anon#b0b9744cca03b396b2f41ba46b6f8f1d8c6e07817a0058eda3411fb83649331a::" providerId="AD" clId="Web-{D9867DE3-E792-764D-7A3E-782FD7880CF3}" dt="2023-10-30T14:18:02.240" v="191" actId="20577"/>
          <ac:spMkLst>
            <pc:docMk/>
            <pc:sldMk cId="0" sldId="259"/>
            <ac:spMk id="13" creationId="{799E2252-CAB7-39D7-331C-5B5188F077AF}"/>
          </ac:spMkLst>
        </pc:spChg>
      </pc:sldChg>
      <pc:sldChg chg="modSp">
        <pc:chgData name="Gastbenutzer" userId="S::urn:spo:anon#b0b9744cca03b396b2f41ba46b6f8f1d8c6e07817a0058eda3411fb83649331a::" providerId="AD" clId="Web-{D9867DE3-E792-764D-7A3E-782FD7880CF3}" dt="2023-10-30T14:18:20.070" v="194" actId="20577"/>
        <pc:sldMkLst>
          <pc:docMk/>
          <pc:sldMk cId="0" sldId="260"/>
        </pc:sldMkLst>
        <pc:spChg chg="ord">
          <ac:chgData name="Gastbenutzer" userId="S::urn:spo:anon#b0b9744cca03b396b2f41ba46b6f8f1d8c6e07817a0058eda3411fb83649331a::" providerId="AD" clId="Web-{D9867DE3-E792-764D-7A3E-782FD7880CF3}" dt="2023-10-30T12:15:47.396" v="1"/>
          <ac:spMkLst>
            <pc:docMk/>
            <pc:sldMk cId="0" sldId="260"/>
            <ac:spMk id="5" creationId="{9A55195F-F79F-BAEB-11F5-7E51F6E69873}"/>
          </ac:spMkLst>
        </pc:spChg>
        <pc:spChg chg="mod">
          <ac:chgData name="Gastbenutzer" userId="S::urn:spo:anon#b0b9744cca03b396b2f41ba46b6f8f1d8c6e07817a0058eda3411fb83649331a::" providerId="AD" clId="Web-{D9867DE3-E792-764D-7A3E-782FD7880CF3}" dt="2023-10-30T14:18:20.070" v="194" actId="20577"/>
          <ac:spMkLst>
            <pc:docMk/>
            <pc:sldMk cId="0" sldId="260"/>
            <ac:spMk id="6" creationId="{799E2252-CAB7-39D7-331C-5B5188F077AF}"/>
          </ac:spMkLst>
        </pc:spChg>
      </pc:sldChg>
      <pc:sldChg chg="modSp modCm">
        <pc:chgData name="Gastbenutzer" userId="S::urn:spo:anon#b0b9744cca03b396b2f41ba46b6f8f1d8c6e07817a0058eda3411fb83649331a::" providerId="AD" clId="Web-{D9867DE3-E792-764D-7A3E-782FD7880CF3}" dt="2023-10-30T16:07:57.168" v="592"/>
        <pc:sldMkLst>
          <pc:docMk/>
          <pc:sldMk cId="0" sldId="261"/>
        </pc:sldMkLst>
        <pc:spChg chg="mod">
          <ac:chgData name="Gastbenutzer" userId="S::urn:spo:anon#b0b9744cca03b396b2f41ba46b6f8f1d8c6e07817a0058eda3411fb83649331a::" providerId="AD" clId="Web-{D9867DE3-E792-764D-7A3E-782FD7880CF3}" dt="2023-10-30T14:18:21.788" v="196" actId="20577"/>
          <ac:spMkLst>
            <pc:docMk/>
            <pc:sldMk cId="0" sldId="261"/>
            <ac:spMk id="18" creationId="{799E2252-CAB7-39D7-331C-5B5188F077AF}"/>
          </ac:spMkLst>
        </pc:spChg>
        <pc:extLst>
          <p:ext xmlns:p="http://schemas.openxmlformats.org/presentationml/2006/main" uri="{D6D511B9-2390-475A-947B-AFAB55BFBCF1}">
            <pc226:cmChg xmlns:pc226="http://schemas.microsoft.com/office/powerpoint/2022/06/main/command" chg="">
              <pc226:chgData name="Gastbenutzer" userId="S::urn:spo:anon#b0b9744cca03b396b2f41ba46b6f8f1d8c6e07817a0058eda3411fb83649331a::" providerId="AD" clId="Web-{D9867DE3-E792-764D-7A3E-782FD7880CF3}" dt="2023-10-30T16:07:57.168" v="592"/>
              <pc2:cmMkLst xmlns:pc2="http://schemas.microsoft.com/office/powerpoint/2019/9/main/command">
                <pc:docMk/>
                <pc:sldMk cId="0" sldId="261"/>
                <pc2:cmMk id="{9DCD78A6-6081-4FBC-A276-273F75DAEB2F}"/>
              </pc2:cmMkLst>
              <pc226:cmRplyChg chg="mod">
                <pc226:chgData name="Gastbenutzer" userId="S::urn:spo:anon#b0b9744cca03b396b2f41ba46b6f8f1d8c6e07817a0058eda3411fb83649331a::" providerId="AD" clId="Web-{D9867DE3-E792-764D-7A3E-782FD7880CF3}" dt="2023-10-30T16:07:57.168" v="592"/>
                <pc2:cmRplyMkLst xmlns:pc2="http://schemas.microsoft.com/office/powerpoint/2019/9/main/command">
                  <pc:docMk/>
                  <pc:sldMk cId="0" sldId="261"/>
                  <pc2:cmMk id="{9DCD78A6-6081-4FBC-A276-273F75DAEB2F}"/>
                  <pc2:cmRplyMk id="{95562989-3E64-4F9A-8B77-A4455D507564}"/>
                </pc2:cmRplyMkLst>
              </pc226:cmRplyChg>
            </pc226:cmChg>
          </p:ext>
        </pc:extLst>
      </pc:sldChg>
      <pc:sldChg chg="modSp">
        <pc:chgData name="Gastbenutzer" userId="S::urn:spo:anon#b0b9744cca03b396b2f41ba46b6f8f1d8c6e07817a0058eda3411fb83649331a::" providerId="AD" clId="Web-{D9867DE3-E792-764D-7A3E-782FD7880CF3}" dt="2023-10-30T14:19:27.481" v="207" actId="20577"/>
        <pc:sldMkLst>
          <pc:docMk/>
          <pc:sldMk cId="0" sldId="262"/>
        </pc:sldMkLst>
        <pc:spChg chg="mod">
          <ac:chgData name="Gastbenutzer" userId="S::urn:spo:anon#b0b9744cca03b396b2f41ba46b6f8f1d8c6e07817a0058eda3411fb83649331a::" providerId="AD" clId="Web-{D9867DE3-E792-764D-7A3E-782FD7880CF3}" dt="2023-10-30T14:19:27.481" v="207" actId="20577"/>
          <ac:spMkLst>
            <pc:docMk/>
            <pc:sldMk cId="0" sldId="262"/>
            <ac:spMk id="145" creationId="{799E2252-CAB7-39D7-331C-5B5188F077AF}"/>
          </ac:spMkLst>
        </pc:spChg>
      </pc:sldChg>
      <pc:sldChg chg="modSp">
        <pc:chgData name="Gastbenutzer" userId="S::urn:spo:anon#b0b9744cca03b396b2f41ba46b6f8f1d8c6e07817a0058eda3411fb83649331a::" providerId="AD" clId="Web-{D9867DE3-E792-764D-7A3E-782FD7880CF3}" dt="2023-10-30T14:19:51.154" v="212" actId="20577"/>
        <pc:sldMkLst>
          <pc:docMk/>
          <pc:sldMk cId="0" sldId="263"/>
        </pc:sldMkLst>
        <pc:spChg chg="ord">
          <ac:chgData name="Gastbenutzer" userId="S::urn:spo:anon#b0b9744cca03b396b2f41ba46b6f8f1d8c6e07817a0058eda3411fb83649331a::" providerId="AD" clId="Web-{D9867DE3-E792-764D-7A3E-782FD7880CF3}" dt="2023-10-30T12:16:01.099" v="2"/>
          <ac:spMkLst>
            <pc:docMk/>
            <pc:sldMk cId="0" sldId="263"/>
            <ac:spMk id="3" creationId="{00000000-0000-0000-0000-000000000000}"/>
          </ac:spMkLst>
        </pc:spChg>
        <pc:spChg chg="mod">
          <ac:chgData name="Gastbenutzer" userId="S::urn:spo:anon#b0b9744cca03b396b2f41ba46b6f8f1d8c6e07817a0058eda3411fb83649331a::" providerId="AD" clId="Web-{D9867DE3-E792-764D-7A3E-782FD7880CF3}" dt="2023-10-30T14:19:51.154" v="212" actId="20577"/>
          <ac:spMkLst>
            <pc:docMk/>
            <pc:sldMk cId="0" sldId="263"/>
            <ac:spMk id="5" creationId="{799E2252-CAB7-39D7-331C-5B5188F077AF}"/>
          </ac:spMkLst>
        </pc:spChg>
      </pc:sldChg>
      <pc:sldChg chg="modSp">
        <pc:chgData name="Gastbenutzer" userId="S::urn:spo:anon#b0b9744cca03b396b2f41ba46b6f8f1d8c6e07817a0058eda3411fb83649331a::" providerId="AD" clId="Web-{D9867DE3-E792-764D-7A3E-782FD7880CF3}" dt="2023-10-30T14:19:51.514" v="214" actId="20577"/>
        <pc:sldMkLst>
          <pc:docMk/>
          <pc:sldMk cId="0" sldId="264"/>
        </pc:sldMkLst>
        <pc:spChg chg="ord">
          <ac:chgData name="Gastbenutzer" userId="S::urn:spo:anon#b0b9744cca03b396b2f41ba46b6f8f1d8c6e07817a0058eda3411fb83649331a::" providerId="AD" clId="Web-{D9867DE3-E792-764D-7A3E-782FD7880CF3}" dt="2023-10-30T12:16:10.897" v="3"/>
          <ac:spMkLst>
            <pc:docMk/>
            <pc:sldMk cId="0" sldId="264"/>
            <ac:spMk id="3" creationId="{00000000-0000-0000-0000-000000000000}"/>
          </ac:spMkLst>
        </pc:spChg>
        <pc:spChg chg="mod">
          <ac:chgData name="Gastbenutzer" userId="S::urn:spo:anon#b0b9744cca03b396b2f41ba46b6f8f1d8c6e07817a0058eda3411fb83649331a::" providerId="AD" clId="Web-{D9867DE3-E792-764D-7A3E-782FD7880CF3}" dt="2023-10-30T14:19:51.514" v="214" actId="20577"/>
          <ac:spMkLst>
            <pc:docMk/>
            <pc:sldMk cId="0" sldId="264"/>
            <ac:spMk id="5" creationId="{799E2252-CAB7-39D7-331C-5B5188F077AF}"/>
          </ac:spMkLst>
        </pc:spChg>
      </pc:sldChg>
      <pc:sldChg chg="modSp">
        <pc:chgData name="Gastbenutzer" userId="S::urn:spo:anon#b0b9744cca03b396b2f41ba46b6f8f1d8c6e07817a0058eda3411fb83649331a::" providerId="AD" clId="Web-{D9867DE3-E792-764D-7A3E-782FD7880CF3}" dt="2023-10-30T14:20:08.765" v="219" actId="20577"/>
        <pc:sldMkLst>
          <pc:docMk/>
          <pc:sldMk cId="0" sldId="265"/>
        </pc:sldMkLst>
        <pc:spChg chg="mod">
          <ac:chgData name="Gastbenutzer" userId="S::urn:spo:anon#b0b9744cca03b396b2f41ba46b6f8f1d8c6e07817a0058eda3411fb83649331a::" providerId="AD" clId="Web-{D9867DE3-E792-764D-7A3E-782FD7880CF3}" dt="2023-10-30T14:20:08.765" v="219" actId="20577"/>
          <ac:spMkLst>
            <pc:docMk/>
            <pc:sldMk cId="0" sldId="265"/>
            <ac:spMk id="10" creationId="{799E2252-CAB7-39D7-331C-5B5188F077AF}"/>
          </ac:spMkLst>
        </pc:spChg>
      </pc:sldChg>
      <pc:sldChg chg="modSp">
        <pc:chgData name="Gastbenutzer" userId="S::urn:spo:anon#b0b9744cca03b396b2f41ba46b6f8f1d8c6e07817a0058eda3411fb83649331a::" providerId="AD" clId="Web-{D9867DE3-E792-764D-7A3E-782FD7880CF3}" dt="2023-10-30T14:20:46.721" v="229" actId="20577"/>
        <pc:sldMkLst>
          <pc:docMk/>
          <pc:sldMk cId="0" sldId="266"/>
        </pc:sldMkLst>
        <pc:spChg chg="mod">
          <ac:chgData name="Gastbenutzer" userId="S::urn:spo:anon#b0b9744cca03b396b2f41ba46b6f8f1d8c6e07817a0058eda3411fb83649331a::" providerId="AD" clId="Web-{D9867DE3-E792-764D-7A3E-782FD7880CF3}" dt="2023-10-30T14:20:46.721" v="229" actId="20577"/>
          <ac:spMkLst>
            <pc:docMk/>
            <pc:sldMk cId="0" sldId="266"/>
            <ac:spMk id="6" creationId="{799E2252-CAB7-39D7-331C-5B5188F077AF}"/>
          </ac:spMkLst>
        </pc:spChg>
      </pc:sldChg>
      <pc:sldChg chg="modSp">
        <pc:chgData name="Gastbenutzer" userId="S::urn:spo:anon#b0b9744cca03b396b2f41ba46b6f8f1d8c6e07817a0058eda3411fb83649331a::" providerId="AD" clId="Web-{D9867DE3-E792-764D-7A3E-782FD7880CF3}" dt="2023-10-30T12:16:40.647" v="6"/>
        <pc:sldMkLst>
          <pc:docMk/>
          <pc:sldMk cId="0" sldId="267"/>
        </pc:sldMkLst>
        <pc:spChg chg="ord">
          <ac:chgData name="Gastbenutzer" userId="S::urn:spo:anon#b0b9744cca03b396b2f41ba46b6f8f1d8c6e07817a0058eda3411fb83649331a::" providerId="AD" clId="Web-{D9867DE3-E792-764D-7A3E-782FD7880CF3}" dt="2023-10-30T12:16:40.647" v="6"/>
          <ac:spMkLst>
            <pc:docMk/>
            <pc:sldMk cId="0" sldId="267"/>
            <ac:spMk id="4" creationId="{7FD6DAF6-F21E-F12B-59B0-79D972BF03C0}"/>
          </ac:spMkLst>
        </pc:spChg>
        <pc:spChg chg="ord">
          <ac:chgData name="Gastbenutzer" userId="S::urn:spo:anon#b0b9744cca03b396b2f41ba46b6f8f1d8c6e07817a0058eda3411fb83649331a::" providerId="AD" clId="Web-{D9867DE3-E792-764D-7A3E-782FD7880CF3}" dt="2023-10-30T12:16:33.506" v="5"/>
          <ac:spMkLst>
            <pc:docMk/>
            <pc:sldMk cId="0" sldId="267"/>
            <ac:spMk id="11" creationId="{D969980C-AE71-0B11-4B8F-B11DA8B959F3}"/>
          </ac:spMkLst>
        </pc:spChg>
      </pc:sldChg>
      <pc:sldChg chg="modSp">
        <pc:chgData name="Gastbenutzer" userId="S::urn:spo:anon#b0b9744cca03b396b2f41ba46b6f8f1d8c6e07817a0058eda3411fb83649331a::" providerId="AD" clId="Web-{D9867DE3-E792-764D-7A3E-782FD7880CF3}" dt="2023-10-30T16:02:14.970" v="564" actId="1076"/>
        <pc:sldMkLst>
          <pc:docMk/>
          <pc:sldMk cId="0" sldId="268"/>
        </pc:sldMkLst>
        <pc:spChg chg="mod">
          <ac:chgData name="Gastbenutzer" userId="S::urn:spo:anon#b0b9744cca03b396b2f41ba46b6f8f1d8c6e07817a0058eda3411fb83649331a::" providerId="AD" clId="Web-{D9867DE3-E792-764D-7A3E-782FD7880CF3}" dt="2023-10-30T16:02:14.970" v="564" actId="1076"/>
          <ac:spMkLst>
            <pc:docMk/>
            <pc:sldMk cId="0" sldId="268"/>
            <ac:spMk id="10" creationId="{00000000-0000-0000-0000-000000000000}"/>
          </ac:spMkLst>
        </pc:spChg>
        <pc:spChg chg="ord">
          <ac:chgData name="Gastbenutzer" userId="S::urn:spo:anon#b0b9744cca03b396b2f41ba46b6f8f1d8c6e07817a0058eda3411fb83649331a::" providerId="AD" clId="Web-{D9867DE3-E792-764D-7A3E-782FD7880CF3}" dt="2023-10-30T12:16:55.336" v="7"/>
          <ac:spMkLst>
            <pc:docMk/>
            <pc:sldMk cId="0" sldId="268"/>
            <ac:spMk id="13" creationId="{C6CE73FA-6B9A-BED5-A346-DE2ECD64898A}"/>
          </ac:spMkLst>
        </pc:spChg>
      </pc:sldChg>
      <pc:sldChg chg="modSp">
        <pc:chgData name="Gastbenutzer" userId="S::urn:spo:anon#b0b9744cca03b396b2f41ba46b6f8f1d8c6e07817a0058eda3411fb83649331a::" providerId="AD" clId="Web-{D9867DE3-E792-764D-7A3E-782FD7880CF3}" dt="2023-10-30T16:04:19.239" v="587" actId="20577"/>
        <pc:sldMkLst>
          <pc:docMk/>
          <pc:sldMk cId="0" sldId="271"/>
        </pc:sldMkLst>
        <pc:spChg chg="mod">
          <ac:chgData name="Gastbenutzer" userId="S::urn:spo:anon#b0b9744cca03b396b2f41ba46b6f8f1d8c6e07817a0058eda3411fb83649331a::" providerId="AD" clId="Web-{D9867DE3-E792-764D-7A3E-782FD7880CF3}" dt="2023-10-30T16:04:19.239" v="587" actId="20577"/>
          <ac:spMkLst>
            <pc:docMk/>
            <pc:sldMk cId="0" sldId="271"/>
            <ac:spMk id="3" creationId="{00000000-0000-0000-0000-000000000000}"/>
          </ac:spMkLst>
        </pc:spChg>
        <pc:spChg chg="mod">
          <ac:chgData name="Gastbenutzer" userId="S::urn:spo:anon#b0b9744cca03b396b2f41ba46b6f8f1d8c6e07817a0058eda3411fb83649331a::" providerId="AD" clId="Web-{D9867DE3-E792-764D-7A3E-782FD7880CF3}" dt="2023-10-30T16:03:57.661" v="582" actId="1076"/>
          <ac:spMkLst>
            <pc:docMk/>
            <pc:sldMk cId="0" sldId="271"/>
            <ac:spMk id="5" creationId="{55D9A113-4BB6-0A09-0DB2-91935AA13094}"/>
          </ac:spMkLst>
        </pc:spChg>
        <pc:spChg chg="mod">
          <ac:chgData name="Gastbenutzer" userId="S::urn:spo:anon#b0b9744cca03b396b2f41ba46b6f8f1d8c6e07817a0058eda3411fb83649331a::" providerId="AD" clId="Web-{D9867DE3-E792-764D-7A3E-782FD7880CF3}" dt="2023-10-30T16:03:57.614" v="578" actId="1076"/>
          <ac:spMkLst>
            <pc:docMk/>
            <pc:sldMk cId="0" sldId="271"/>
            <ac:spMk id="6" creationId="{00000000-0000-0000-0000-000000000000}"/>
          </ac:spMkLst>
        </pc:spChg>
        <pc:spChg chg="mod">
          <ac:chgData name="Gastbenutzer" userId="S::urn:spo:anon#b0b9744cca03b396b2f41ba46b6f8f1d8c6e07817a0058eda3411fb83649331a::" providerId="AD" clId="Web-{D9867DE3-E792-764D-7A3E-782FD7880CF3}" dt="2023-10-30T16:03:57.629" v="579" actId="1076"/>
          <ac:spMkLst>
            <pc:docMk/>
            <pc:sldMk cId="0" sldId="271"/>
            <ac:spMk id="7" creationId="{00000000-0000-0000-0000-000000000000}"/>
          </ac:spMkLst>
        </pc:spChg>
        <pc:spChg chg="mod">
          <ac:chgData name="Gastbenutzer" userId="S::urn:spo:anon#b0b9744cca03b396b2f41ba46b6f8f1d8c6e07817a0058eda3411fb83649331a::" providerId="AD" clId="Web-{D9867DE3-E792-764D-7A3E-782FD7880CF3}" dt="2023-10-30T16:03:57.645" v="580" actId="1076"/>
          <ac:spMkLst>
            <pc:docMk/>
            <pc:sldMk cId="0" sldId="271"/>
            <ac:spMk id="8" creationId="{00000000-0000-0000-0000-000000000000}"/>
          </ac:spMkLst>
        </pc:spChg>
        <pc:spChg chg="mod">
          <ac:chgData name="Gastbenutzer" userId="S::urn:spo:anon#b0b9744cca03b396b2f41ba46b6f8f1d8c6e07817a0058eda3411fb83649331a::" providerId="AD" clId="Web-{D9867DE3-E792-764D-7A3E-782FD7880CF3}" dt="2023-10-30T16:03:57.645" v="581" actId="1076"/>
          <ac:spMkLst>
            <pc:docMk/>
            <pc:sldMk cId="0" sldId="271"/>
            <ac:spMk id="9" creationId="{00000000-0000-0000-0000-000000000000}"/>
          </ac:spMkLst>
        </pc:spChg>
      </pc:sldChg>
      <pc:sldChg chg="modSp">
        <pc:chgData name="Gastbenutzer" userId="S::urn:spo:anon#b0b9744cca03b396b2f41ba46b6f8f1d8c6e07817a0058eda3411fb83649331a::" providerId="AD" clId="Web-{D9867DE3-E792-764D-7A3E-782FD7880CF3}" dt="2023-10-30T16:04:36.146" v="591" actId="20577"/>
        <pc:sldMkLst>
          <pc:docMk/>
          <pc:sldMk cId="0" sldId="272"/>
        </pc:sldMkLst>
        <pc:spChg chg="mod">
          <ac:chgData name="Gastbenutzer" userId="S::urn:spo:anon#b0b9744cca03b396b2f41ba46b6f8f1d8c6e07817a0058eda3411fb83649331a::" providerId="AD" clId="Web-{D9867DE3-E792-764D-7A3E-782FD7880CF3}" dt="2023-10-30T16:04:36.146" v="591" actId="20577"/>
          <ac:spMkLst>
            <pc:docMk/>
            <pc:sldMk cId="0" sldId="272"/>
            <ac:spMk id="3" creationId="{00000000-0000-0000-0000-000000000000}"/>
          </ac:spMkLst>
        </pc:spChg>
      </pc:sldChg>
      <pc:sldChg chg="modSp">
        <pc:chgData name="Gastbenutzer" userId="S::urn:spo:anon#b0b9744cca03b396b2f41ba46b6f8f1d8c6e07817a0058eda3411fb83649331a::" providerId="AD" clId="Web-{D9867DE3-E792-764D-7A3E-782FD7880CF3}" dt="2023-10-30T14:16:50.502" v="167" actId="20577"/>
        <pc:sldMkLst>
          <pc:docMk/>
          <pc:sldMk cId="0" sldId="273"/>
        </pc:sldMkLst>
        <pc:spChg chg="ord">
          <ac:chgData name="Gastbenutzer" userId="S::urn:spo:anon#b0b9744cca03b396b2f41ba46b6f8f1d8c6e07817a0058eda3411fb83649331a::" providerId="AD" clId="Web-{D9867DE3-E792-764D-7A3E-782FD7880CF3}" dt="2023-10-30T12:17:02.351" v="8"/>
          <ac:spMkLst>
            <pc:docMk/>
            <pc:sldMk cId="0" sldId="273"/>
            <ac:spMk id="3" creationId="{00000000-0000-0000-0000-000000000000}"/>
          </ac:spMkLst>
        </pc:spChg>
        <pc:spChg chg="mod">
          <ac:chgData name="Gastbenutzer" userId="S::urn:spo:anon#b0b9744cca03b396b2f41ba46b6f8f1d8c6e07817a0058eda3411fb83649331a::" providerId="AD" clId="Web-{D9867DE3-E792-764D-7A3E-782FD7880CF3}" dt="2023-10-30T14:16:50.502" v="167" actId="20577"/>
          <ac:spMkLst>
            <pc:docMk/>
            <pc:sldMk cId="0" sldId="273"/>
            <ac:spMk id="12" creationId="{FA98EC6D-F891-CFA0-1E37-E8DDE0B2F5F4}"/>
          </ac:spMkLst>
        </pc:spChg>
      </pc:sldChg>
      <pc:sldChg chg="modSp modNotes">
        <pc:chgData name="Gastbenutzer" userId="S::urn:spo:anon#b0b9744cca03b396b2f41ba46b6f8f1d8c6e07817a0058eda3411fb83649331a::" providerId="AD" clId="Web-{D9867DE3-E792-764D-7A3E-782FD7880CF3}" dt="2023-10-30T14:59:18.653" v="521" actId="1076"/>
        <pc:sldMkLst>
          <pc:docMk/>
          <pc:sldMk cId="0" sldId="274"/>
        </pc:sldMkLst>
        <pc:spChg chg="mod">
          <ac:chgData name="Gastbenutzer" userId="S::urn:spo:anon#b0b9744cca03b396b2f41ba46b6f8f1d8c6e07817a0058eda3411fb83649331a::" providerId="AD" clId="Web-{D9867DE3-E792-764D-7A3E-782FD7880CF3}" dt="2023-10-30T14:59:10.590" v="519" actId="1076"/>
          <ac:spMkLst>
            <pc:docMk/>
            <pc:sldMk cId="0" sldId="274"/>
            <ac:spMk id="2" creationId="{00000000-0000-0000-0000-000000000000}"/>
          </ac:spMkLst>
        </pc:spChg>
        <pc:spChg chg="ord">
          <ac:chgData name="Gastbenutzer" userId="S::urn:spo:anon#b0b9744cca03b396b2f41ba46b6f8f1d8c6e07817a0058eda3411fb83649331a::" providerId="AD" clId="Web-{D9867DE3-E792-764D-7A3E-782FD7880CF3}" dt="2023-10-30T12:17:08.726" v="9"/>
          <ac:spMkLst>
            <pc:docMk/>
            <pc:sldMk cId="0" sldId="274"/>
            <ac:spMk id="3" creationId="{00000000-0000-0000-0000-000000000000}"/>
          </ac:spMkLst>
        </pc:spChg>
        <pc:spChg chg="mod">
          <ac:chgData name="Gastbenutzer" userId="S::urn:spo:anon#b0b9744cca03b396b2f41ba46b6f8f1d8c6e07817a0058eda3411fb83649331a::" providerId="AD" clId="Web-{D9867DE3-E792-764D-7A3E-782FD7880CF3}" dt="2023-10-30T14:58:29.353" v="514" actId="1076"/>
          <ac:spMkLst>
            <pc:docMk/>
            <pc:sldMk cId="0" sldId="274"/>
            <ac:spMk id="6" creationId="{0A116BEC-0590-A3AD-68E9-2854981CC97E}"/>
          </ac:spMkLst>
        </pc:spChg>
        <pc:spChg chg="mod">
          <ac:chgData name="Gastbenutzer" userId="S::urn:spo:anon#b0b9744cca03b396b2f41ba46b6f8f1d8c6e07817a0058eda3411fb83649331a::" providerId="AD" clId="Web-{D9867DE3-E792-764D-7A3E-782FD7880CF3}" dt="2023-10-30T14:16:58.595" v="171" actId="20577"/>
          <ac:spMkLst>
            <pc:docMk/>
            <pc:sldMk cId="0" sldId="274"/>
            <ac:spMk id="8" creationId="{2B35CDBC-A8BA-4733-DE6E-5DBA14C3FDB0}"/>
          </ac:spMkLst>
        </pc:spChg>
        <pc:spChg chg="mod">
          <ac:chgData name="Gastbenutzer" userId="S::urn:spo:anon#b0b9744cca03b396b2f41ba46b6f8f1d8c6e07817a0058eda3411fb83649331a::" providerId="AD" clId="Web-{D9867DE3-E792-764D-7A3E-782FD7880CF3}" dt="2023-10-30T14:58:14.336" v="512" actId="1076"/>
          <ac:spMkLst>
            <pc:docMk/>
            <pc:sldMk cId="0" sldId="274"/>
            <ac:spMk id="11" creationId="{00000000-0000-0000-0000-000000000000}"/>
          </ac:spMkLst>
        </pc:spChg>
        <pc:spChg chg="mod">
          <ac:chgData name="Gastbenutzer" userId="S::urn:spo:anon#b0b9744cca03b396b2f41ba46b6f8f1d8c6e07817a0058eda3411fb83649331a::" providerId="AD" clId="Web-{D9867DE3-E792-764D-7A3E-782FD7880CF3}" dt="2023-10-30T14:58:05.538" v="511" actId="1076"/>
          <ac:spMkLst>
            <pc:docMk/>
            <pc:sldMk cId="0" sldId="274"/>
            <ac:spMk id="12" creationId="{00000000-0000-0000-0000-000000000000}"/>
          </ac:spMkLst>
        </pc:spChg>
        <pc:spChg chg="mod">
          <ac:chgData name="Gastbenutzer" userId="S::urn:spo:anon#b0b9744cca03b396b2f41ba46b6f8f1d8c6e07817a0058eda3411fb83649331a::" providerId="AD" clId="Web-{D9867DE3-E792-764D-7A3E-782FD7880CF3}" dt="2023-10-30T14:57:56.194" v="506" actId="1076"/>
          <ac:spMkLst>
            <pc:docMk/>
            <pc:sldMk cId="0" sldId="274"/>
            <ac:spMk id="15" creationId="{00000000-0000-0000-0000-000000000000}"/>
          </ac:spMkLst>
        </pc:spChg>
        <pc:picChg chg="mod">
          <ac:chgData name="Gastbenutzer" userId="S::urn:spo:anon#b0b9744cca03b396b2f41ba46b6f8f1d8c6e07817a0058eda3411fb83649331a::" providerId="AD" clId="Web-{D9867DE3-E792-764D-7A3E-782FD7880CF3}" dt="2023-10-30T14:59:18.622" v="520" actId="1076"/>
          <ac:picMkLst>
            <pc:docMk/>
            <pc:sldMk cId="0" sldId="274"/>
            <ac:picMk id="17" creationId="{5B1567A0-AC4F-A8E7-260A-E868580F609F}"/>
          </ac:picMkLst>
        </pc:picChg>
        <pc:picChg chg="mod">
          <ac:chgData name="Gastbenutzer" userId="S::urn:spo:anon#b0b9744cca03b396b2f41ba46b6f8f1d8c6e07817a0058eda3411fb83649331a::" providerId="AD" clId="Web-{D9867DE3-E792-764D-7A3E-782FD7880CF3}" dt="2023-10-30T14:59:18.653" v="521" actId="1076"/>
          <ac:picMkLst>
            <pc:docMk/>
            <pc:sldMk cId="0" sldId="274"/>
            <ac:picMk id="18" creationId="{C94ADE2E-DA59-816F-ABC6-5DDA60F0468C}"/>
          </ac:picMkLst>
        </pc:picChg>
        <pc:picChg chg="mod">
          <ac:chgData name="Gastbenutzer" userId="S::urn:spo:anon#b0b9744cca03b396b2f41ba46b6f8f1d8c6e07817a0058eda3411fb83649331a::" providerId="AD" clId="Web-{D9867DE3-E792-764D-7A3E-782FD7880CF3}" dt="2023-10-30T14:57:56.225" v="507" actId="1076"/>
          <ac:picMkLst>
            <pc:docMk/>
            <pc:sldMk cId="0" sldId="274"/>
            <ac:picMk id="21" creationId="{FBAB7BEF-75C2-FDF3-69BE-661AB7F784BF}"/>
          </ac:picMkLst>
        </pc:picChg>
        <pc:picChg chg="mod">
          <ac:chgData name="Gastbenutzer" userId="S::urn:spo:anon#b0b9744cca03b396b2f41ba46b6f8f1d8c6e07817a0058eda3411fb83649331a::" providerId="AD" clId="Web-{D9867DE3-E792-764D-7A3E-782FD7880CF3}" dt="2023-10-30T14:57:56.256" v="508" actId="1076"/>
          <ac:picMkLst>
            <pc:docMk/>
            <pc:sldMk cId="0" sldId="274"/>
            <ac:picMk id="22" creationId="{5CBE7620-2167-19C2-46D1-E5D8CEDB9D37}"/>
          </ac:picMkLst>
        </pc:picChg>
        <pc:picChg chg="mod">
          <ac:chgData name="Gastbenutzer" userId="S::urn:spo:anon#b0b9744cca03b396b2f41ba46b6f8f1d8c6e07817a0058eda3411fb83649331a::" providerId="AD" clId="Web-{D9867DE3-E792-764D-7A3E-782FD7880CF3}" dt="2023-10-30T14:57:56.303" v="509" actId="1076"/>
          <ac:picMkLst>
            <pc:docMk/>
            <pc:sldMk cId="0" sldId="274"/>
            <ac:picMk id="23" creationId="{CE1DD6A5-BA6B-6759-E0B6-4D8232C9D0B6}"/>
          </ac:picMkLst>
        </pc:picChg>
        <pc:picChg chg="mod">
          <ac:chgData name="Gastbenutzer" userId="S::urn:spo:anon#b0b9744cca03b396b2f41ba46b6f8f1d8c6e07817a0058eda3411fb83649331a::" providerId="AD" clId="Web-{D9867DE3-E792-764D-7A3E-782FD7880CF3}" dt="2023-10-30T14:57:56.335" v="510" actId="1076"/>
          <ac:picMkLst>
            <pc:docMk/>
            <pc:sldMk cId="0" sldId="274"/>
            <ac:picMk id="24" creationId="{46A3885B-1D2B-34C8-25AE-371F54481C71}"/>
          </ac:picMkLst>
        </pc:picChg>
      </pc:sldChg>
      <pc:sldChg chg="modSp modNotes">
        <pc:chgData name="Gastbenutzer" userId="S::urn:spo:anon#b0b9744cca03b396b2f41ba46b6f8f1d8c6e07817a0058eda3411fb83649331a::" providerId="AD" clId="Web-{D9867DE3-E792-764D-7A3E-782FD7880CF3}" dt="2023-10-30T15:00:00.359" v="533" actId="1076"/>
        <pc:sldMkLst>
          <pc:docMk/>
          <pc:sldMk cId="0" sldId="275"/>
        </pc:sldMkLst>
        <pc:spChg chg="mod">
          <ac:chgData name="Gastbenutzer" userId="S::urn:spo:anon#b0b9744cca03b396b2f41ba46b6f8f1d8c6e07817a0058eda3411fb83649331a::" providerId="AD" clId="Web-{D9867DE3-E792-764D-7A3E-782FD7880CF3}" dt="2023-10-30T15:00:00" v="522" actId="1076"/>
          <ac:spMkLst>
            <pc:docMk/>
            <pc:sldMk cId="0" sldId="275"/>
            <ac:spMk id="2" creationId="{00000000-0000-0000-0000-000000000000}"/>
          </ac:spMkLst>
        </pc:spChg>
        <pc:spChg chg="ord">
          <ac:chgData name="Gastbenutzer" userId="S::urn:spo:anon#b0b9744cca03b396b2f41ba46b6f8f1d8c6e07817a0058eda3411fb83649331a::" providerId="AD" clId="Web-{D9867DE3-E792-764D-7A3E-782FD7880CF3}" dt="2023-10-30T12:17:16.445" v="10"/>
          <ac:spMkLst>
            <pc:docMk/>
            <pc:sldMk cId="0" sldId="275"/>
            <ac:spMk id="3" creationId="{00000000-0000-0000-0000-000000000000}"/>
          </ac:spMkLst>
        </pc:spChg>
        <pc:spChg chg="mod">
          <ac:chgData name="Gastbenutzer" userId="S::urn:spo:anon#b0b9744cca03b396b2f41ba46b6f8f1d8c6e07817a0058eda3411fb83649331a::" providerId="AD" clId="Web-{D9867DE3-E792-764D-7A3E-782FD7880CF3}" dt="2023-10-30T14:16:59.329" v="173" actId="20577"/>
          <ac:spMkLst>
            <pc:docMk/>
            <pc:sldMk cId="0" sldId="275"/>
            <ac:spMk id="8" creationId="{49120A22-7CA3-187E-43C4-5BA9D356431D}"/>
          </ac:spMkLst>
        </pc:spChg>
        <pc:spChg chg="mod">
          <ac:chgData name="Gastbenutzer" userId="S::urn:spo:anon#b0b9744cca03b396b2f41ba46b6f8f1d8c6e07817a0058eda3411fb83649331a::" providerId="AD" clId="Web-{D9867DE3-E792-764D-7A3E-782FD7880CF3}" dt="2023-10-30T15:00:00.062" v="523" actId="1076"/>
          <ac:spMkLst>
            <pc:docMk/>
            <pc:sldMk cId="0" sldId="275"/>
            <ac:spMk id="13" creationId="{00000000-0000-0000-0000-000000000000}"/>
          </ac:spMkLst>
        </pc:spChg>
        <pc:spChg chg="mod">
          <ac:chgData name="Gastbenutzer" userId="S::urn:spo:anon#b0b9744cca03b396b2f41ba46b6f8f1d8c6e07817a0058eda3411fb83649331a::" providerId="AD" clId="Web-{D9867DE3-E792-764D-7A3E-782FD7880CF3}" dt="2023-10-30T15:00:00.109" v="524" actId="1076"/>
          <ac:spMkLst>
            <pc:docMk/>
            <pc:sldMk cId="0" sldId="275"/>
            <ac:spMk id="14" creationId="{00000000-0000-0000-0000-000000000000}"/>
          </ac:spMkLst>
        </pc:spChg>
        <pc:spChg chg="mod">
          <ac:chgData name="Gastbenutzer" userId="S::urn:spo:anon#b0b9744cca03b396b2f41ba46b6f8f1d8c6e07817a0058eda3411fb83649331a::" providerId="AD" clId="Web-{D9867DE3-E792-764D-7A3E-782FD7880CF3}" dt="2023-10-30T15:00:00.140" v="525" actId="1076"/>
          <ac:spMkLst>
            <pc:docMk/>
            <pc:sldMk cId="0" sldId="275"/>
            <ac:spMk id="15" creationId="{00000000-0000-0000-0000-000000000000}"/>
          </ac:spMkLst>
        </pc:spChg>
        <pc:spChg chg="mod">
          <ac:chgData name="Gastbenutzer" userId="S::urn:spo:anon#b0b9744cca03b396b2f41ba46b6f8f1d8c6e07817a0058eda3411fb83649331a::" providerId="AD" clId="Web-{D9867DE3-E792-764D-7A3E-782FD7880CF3}" dt="2023-10-30T15:00:00.172" v="526" actId="1076"/>
          <ac:spMkLst>
            <pc:docMk/>
            <pc:sldMk cId="0" sldId="275"/>
            <ac:spMk id="16" creationId="{00000000-0000-0000-0000-000000000000}"/>
          </ac:spMkLst>
        </pc:spChg>
        <pc:spChg chg="mod">
          <ac:chgData name="Gastbenutzer" userId="S::urn:spo:anon#b0b9744cca03b396b2f41ba46b6f8f1d8c6e07817a0058eda3411fb83649331a::" providerId="AD" clId="Web-{D9867DE3-E792-764D-7A3E-782FD7880CF3}" dt="2023-10-30T15:00:00.203" v="527" actId="1076"/>
          <ac:spMkLst>
            <pc:docMk/>
            <pc:sldMk cId="0" sldId="275"/>
            <ac:spMk id="17" creationId="{00000000-0000-0000-0000-000000000000}"/>
          </ac:spMkLst>
        </pc:spChg>
        <pc:picChg chg="mod">
          <ac:chgData name="Gastbenutzer" userId="S::urn:spo:anon#b0b9744cca03b396b2f41ba46b6f8f1d8c6e07817a0058eda3411fb83649331a::" providerId="AD" clId="Web-{D9867DE3-E792-764D-7A3E-782FD7880CF3}" dt="2023-10-30T15:00:00.218" v="528" actId="1076"/>
          <ac:picMkLst>
            <pc:docMk/>
            <pc:sldMk cId="0" sldId="275"/>
            <ac:picMk id="18" creationId="{98B288E7-DAAB-063D-F3A4-F39B99BBF704}"/>
          </ac:picMkLst>
        </pc:picChg>
        <pc:picChg chg="mod">
          <ac:chgData name="Gastbenutzer" userId="S::urn:spo:anon#b0b9744cca03b396b2f41ba46b6f8f1d8c6e07817a0058eda3411fb83649331a::" providerId="AD" clId="Web-{D9867DE3-E792-764D-7A3E-782FD7880CF3}" dt="2023-10-30T15:00:00.250" v="529" actId="1076"/>
          <ac:picMkLst>
            <pc:docMk/>
            <pc:sldMk cId="0" sldId="275"/>
            <ac:picMk id="19" creationId="{69E85C22-ABE4-D180-54AD-75E947585866}"/>
          </ac:picMkLst>
        </pc:picChg>
        <pc:picChg chg="mod">
          <ac:chgData name="Gastbenutzer" userId="S::urn:spo:anon#b0b9744cca03b396b2f41ba46b6f8f1d8c6e07817a0058eda3411fb83649331a::" providerId="AD" clId="Web-{D9867DE3-E792-764D-7A3E-782FD7880CF3}" dt="2023-10-30T15:00:00.281" v="530" actId="1076"/>
          <ac:picMkLst>
            <pc:docMk/>
            <pc:sldMk cId="0" sldId="275"/>
            <ac:picMk id="21" creationId="{0A8F4F02-F73A-61FD-874F-CA434C0F06A4}"/>
          </ac:picMkLst>
        </pc:picChg>
        <pc:picChg chg="mod">
          <ac:chgData name="Gastbenutzer" userId="S::urn:spo:anon#b0b9744cca03b396b2f41ba46b6f8f1d8c6e07817a0058eda3411fb83649331a::" providerId="AD" clId="Web-{D9867DE3-E792-764D-7A3E-782FD7880CF3}" dt="2023-10-30T15:00:00.312" v="531" actId="1076"/>
          <ac:picMkLst>
            <pc:docMk/>
            <pc:sldMk cId="0" sldId="275"/>
            <ac:picMk id="22" creationId="{40CBEF1C-C691-D334-DFA8-8D270D14FA00}"/>
          </ac:picMkLst>
        </pc:picChg>
        <pc:picChg chg="mod">
          <ac:chgData name="Gastbenutzer" userId="S::urn:spo:anon#b0b9744cca03b396b2f41ba46b6f8f1d8c6e07817a0058eda3411fb83649331a::" providerId="AD" clId="Web-{D9867DE3-E792-764D-7A3E-782FD7880CF3}" dt="2023-10-30T15:00:00.343" v="532" actId="1076"/>
          <ac:picMkLst>
            <pc:docMk/>
            <pc:sldMk cId="0" sldId="275"/>
            <ac:picMk id="23" creationId="{B71D21BE-693F-7050-5F26-E30E2E43E1EC}"/>
          </ac:picMkLst>
        </pc:picChg>
        <pc:picChg chg="mod">
          <ac:chgData name="Gastbenutzer" userId="S::urn:spo:anon#b0b9744cca03b396b2f41ba46b6f8f1d8c6e07817a0058eda3411fb83649331a::" providerId="AD" clId="Web-{D9867DE3-E792-764D-7A3E-782FD7880CF3}" dt="2023-10-30T15:00:00.359" v="533" actId="1076"/>
          <ac:picMkLst>
            <pc:docMk/>
            <pc:sldMk cId="0" sldId="275"/>
            <ac:picMk id="24" creationId="{0FA5A581-61CE-45AA-8D5A-392728D85359}"/>
          </ac:picMkLst>
        </pc:picChg>
      </pc:sldChg>
      <pc:sldChg chg="modSp modNotes">
        <pc:chgData name="Gastbenutzer" userId="S::urn:spo:anon#b0b9744cca03b396b2f41ba46b6f8f1d8c6e07817a0058eda3411fb83649331a::" providerId="AD" clId="Web-{D9867DE3-E792-764D-7A3E-782FD7880CF3}" dt="2023-10-30T15:00:19.360" v="537" actId="1076"/>
        <pc:sldMkLst>
          <pc:docMk/>
          <pc:sldMk cId="0" sldId="276"/>
        </pc:sldMkLst>
        <pc:spChg chg="mod">
          <ac:chgData name="Gastbenutzer" userId="S::urn:spo:anon#b0b9744cca03b396b2f41ba46b6f8f1d8c6e07817a0058eda3411fb83649331a::" providerId="AD" clId="Web-{D9867DE3-E792-764D-7A3E-782FD7880CF3}" dt="2023-10-30T15:00:19.298" v="534" actId="1076"/>
          <ac:spMkLst>
            <pc:docMk/>
            <pc:sldMk cId="0" sldId="276"/>
            <ac:spMk id="2" creationId="{00000000-0000-0000-0000-000000000000}"/>
          </ac:spMkLst>
        </pc:spChg>
        <pc:spChg chg="ord">
          <ac:chgData name="Gastbenutzer" userId="S::urn:spo:anon#b0b9744cca03b396b2f41ba46b6f8f1d8c6e07817a0058eda3411fb83649331a::" providerId="AD" clId="Web-{D9867DE3-E792-764D-7A3E-782FD7880CF3}" dt="2023-10-30T12:17:26.070" v="11"/>
          <ac:spMkLst>
            <pc:docMk/>
            <pc:sldMk cId="0" sldId="276"/>
            <ac:spMk id="3" creationId="{00000000-0000-0000-0000-000000000000}"/>
          </ac:spMkLst>
        </pc:spChg>
        <pc:spChg chg="mod">
          <ac:chgData name="Gastbenutzer" userId="S::urn:spo:anon#b0b9744cca03b396b2f41ba46b6f8f1d8c6e07817a0058eda3411fb83649331a::" providerId="AD" clId="Web-{D9867DE3-E792-764D-7A3E-782FD7880CF3}" dt="2023-10-30T14:17:05.486" v="177" actId="20577"/>
          <ac:spMkLst>
            <pc:docMk/>
            <pc:sldMk cId="0" sldId="276"/>
            <ac:spMk id="8" creationId="{F1961779-44E6-FE33-A583-CFFCB096989C}"/>
          </ac:spMkLst>
        </pc:spChg>
        <pc:spChg chg="mod">
          <ac:chgData name="Gastbenutzer" userId="S::urn:spo:anon#b0b9744cca03b396b2f41ba46b6f8f1d8c6e07817a0058eda3411fb83649331a::" providerId="AD" clId="Web-{D9867DE3-E792-764D-7A3E-782FD7880CF3}" dt="2023-10-30T15:00:19.314" v="535" actId="1076"/>
          <ac:spMkLst>
            <pc:docMk/>
            <pc:sldMk cId="0" sldId="276"/>
            <ac:spMk id="10" creationId="{00000000-0000-0000-0000-000000000000}"/>
          </ac:spMkLst>
        </pc:spChg>
        <pc:spChg chg="mod">
          <ac:chgData name="Gastbenutzer" userId="S::urn:spo:anon#b0b9744cca03b396b2f41ba46b6f8f1d8c6e07817a0058eda3411fb83649331a::" providerId="AD" clId="Web-{D9867DE3-E792-764D-7A3E-782FD7880CF3}" dt="2023-10-30T15:00:19.345" v="536" actId="1076"/>
          <ac:spMkLst>
            <pc:docMk/>
            <pc:sldMk cId="0" sldId="276"/>
            <ac:spMk id="14" creationId="{00000000-0000-0000-0000-000000000000}"/>
          </ac:spMkLst>
        </pc:spChg>
        <pc:picChg chg="mod">
          <ac:chgData name="Gastbenutzer" userId="S::urn:spo:anon#b0b9744cca03b396b2f41ba46b6f8f1d8c6e07817a0058eda3411fb83649331a::" providerId="AD" clId="Web-{D9867DE3-E792-764D-7A3E-782FD7880CF3}" dt="2023-10-30T15:00:19.360" v="537" actId="1076"/>
          <ac:picMkLst>
            <pc:docMk/>
            <pc:sldMk cId="0" sldId="276"/>
            <ac:picMk id="17" creationId="{8B2C81F1-EE3D-928D-0781-2EC048F0B53F}"/>
          </ac:picMkLst>
        </pc:picChg>
      </pc:sldChg>
      <pc:sldChg chg="modSp modNotes">
        <pc:chgData name="Gastbenutzer" userId="S::urn:spo:anon#b0b9744cca03b396b2f41ba46b6f8f1d8c6e07817a0058eda3411fb83649331a::" providerId="AD" clId="Web-{D9867DE3-E792-764D-7A3E-782FD7880CF3}" dt="2023-10-30T15:01:04.270" v="550" actId="1076"/>
        <pc:sldMkLst>
          <pc:docMk/>
          <pc:sldMk cId="0" sldId="277"/>
        </pc:sldMkLst>
        <pc:spChg chg="mod">
          <ac:chgData name="Gastbenutzer" userId="S::urn:spo:anon#b0b9744cca03b396b2f41ba46b6f8f1d8c6e07817a0058eda3411fb83649331a::" providerId="AD" clId="Web-{D9867DE3-E792-764D-7A3E-782FD7880CF3}" dt="2023-10-30T15:00:38.284" v="538" actId="1076"/>
          <ac:spMkLst>
            <pc:docMk/>
            <pc:sldMk cId="0" sldId="277"/>
            <ac:spMk id="2" creationId="{00000000-0000-0000-0000-000000000000}"/>
          </ac:spMkLst>
        </pc:spChg>
        <pc:spChg chg="mod ord">
          <ac:chgData name="Gastbenutzer" userId="S::urn:spo:anon#b0b9744cca03b396b2f41ba46b6f8f1d8c6e07817a0058eda3411fb83649331a::" providerId="AD" clId="Web-{D9867DE3-E792-764D-7A3E-782FD7880CF3}" dt="2023-10-30T15:00:54.769" v="548" actId="1076"/>
          <ac:spMkLst>
            <pc:docMk/>
            <pc:sldMk cId="0" sldId="277"/>
            <ac:spMk id="3" creationId="{00000000-0000-0000-0000-000000000000}"/>
          </ac:spMkLst>
        </pc:spChg>
        <pc:spChg chg="mod">
          <ac:chgData name="Gastbenutzer" userId="S::urn:spo:anon#b0b9744cca03b396b2f41ba46b6f8f1d8c6e07817a0058eda3411fb83649331a::" providerId="AD" clId="Web-{D9867DE3-E792-764D-7A3E-782FD7880CF3}" dt="2023-10-30T14:17:07.642" v="180" actId="20577"/>
          <ac:spMkLst>
            <pc:docMk/>
            <pc:sldMk cId="0" sldId="277"/>
            <ac:spMk id="8" creationId="{046D1190-A094-D320-FDB8-DDA51F5AA660}"/>
          </ac:spMkLst>
        </pc:spChg>
        <pc:spChg chg="mod">
          <ac:chgData name="Gastbenutzer" userId="S::urn:spo:anon#b0b9744cca03b396b2f41ba46b6f8f1d8c6e07817a0058eda3411fb83649331a::" providerId="AD" clId="Web-{D9867DE3-E792-764D-7A3E-782FD7880CF3}" dt="2023-10-30T15:00:38.346" v="539" actId="1076"/>
          <ac:spMkLst>
            <pc:docMk/>
            <pc:sldMk cId="0" sldId="277"/>
            <ac:spMk id="9" creationId="{00000000-0000-0000-0000-000000000000}"/>
          </ac:spMkLst>
        </pc:spChg>
        <pc:spChg chg="mod">
          <ac:chgData name="Gastbenutzer" userId="S::urn:spo:anon#b0b9744cca03b396b2f41ba46b6f8f1d8c6e07817a0058eda3411fb83649331a::" providerId="AD" clId="Web-{D9867DE3-E792-764D-7A3E-782FD7880CF3}" dt="2023-10-30T15:00:38.377" v="540" actId="1076"/>
          <ac:spMkLst>
            <pc:docMk/>
            <pc:sldMk cId="0" sldId="277"/>
            <ac:spMk id="15" creationId="{00000000-0000-0000-0000-000000000000}"/>
          </ac:spMkLst>
        </pc:spChg>
        <pc:picChg chg="mod">
          <ac:chgData name="Gastbenutzer" userId="S::urn:spo:anon#b0b9744cca03b396b2f41ba46b6f8f1d8c6e07817a0058eda3411fb83649331a::" providerId="AD" clId="Web-{D9867DE3-E792-764D-7A3E-782FD7880CF3}" dt="2023-10-30T15:01:04.239" v="549" actId="1076"/>
          <ac:picMkLst>
            <pc:docMk/>
            <pc:sldMk cId="0" sldId="277"/>
            <ac:picMk id="17" creationId="{A0BF0DF5-7CE1-71BC-3C00-A43E5C8D7CC8}"/>
          </ac:picMkLst>
        </pc:picChg>
        <pc:picChg chg="mod">
          <ac:chgData name="Gastbenutzer" userId="S::urn:spo:anon#b0b9744cca03b396b2f41ba46b6f8f1d8c6e07817a0058eda3411fb83649331a::" providerId="AD" clId="Web-{D9867DE3-E792-764D-7A3E-782FD7880CF3}" dt="2023-10-30T15:01:04.270" v="550" actId="1076"/>
          <ac:picMkLst>
            <pc:docMk/>
            <pc:sldMk cId="0" sldId="277"/>
            <ac:picMk id="19" creationId="{563BA3E6-C895-5D00-2304-2124BAA22F3C}"/>
          </ac:picMkLst>
        </pc:picChg>
      </pc:sldChg>
      <pc:sldChg chg="addSp delSp modSp modNotes">
        <pc:chgData name="Gastbenutzer" userId="S::urn:spo:anon#b0b9744cca03b396b2f41ba46b6f8f1d8c6e07817a0058eda3411fb83649331a::" providerId="AD" clId="Web-{D9867DE3-E792-764D-7A3E-782FD7880CF3}" dt="2023-10-30T15:01:35.257" v="555" actId="1076"/>
        <pc:sldMkLst>
          <pc:docMk/>
          <pc:sldMk cId="0" sldId="278"/>
        </pc:sldMkLst>
        <pc:spChg chg="mod">
          <ac:chgData name="Gastbenutzer" userId="S::urn:spo:anon#b0b9744cca03b396b2f41ba46b6f8f1d8c6e07817a0058eda3411fb83649331a::" providerId="AD" clId="Web-{D9867DE3-E792-764D-7A3E-782FD7880CF3}" dt="2023-10-30T15:01:19.709" v="551" actId="1076"/>
          <ac:spMkLst>
            <pc:docMk/>
            <pc:sldMk cId="0" sldId="278"/>
            <ac:spMk id="2" creationId="{00000000-0000-0000-0000-000000000000}"/>
          </ac:spMkLst>
        </pc:spChg>
        <pc:spChg chg="ord">
          <ac:chgData name="Gastbenutzer" userId="S::urn:spo:anon#b0b9744cca03b396b2f41ba46b6f8f1d8c6e07817a0058eda3411fb83649331a::" providerId="AD" clId="Web-{D9867DE3-E792-764D-7A3E-782FD7880CF3}" dt="2023-10-30T12:17:42.883" v="13"/>
          <ac:spMkLst>
            <pc:docMk/>
            <pc:sldMk cId="0" sldId="278"/>
            <ac:spMk id="3" creationId="{00000000-0000-0000-0000-000000000000}"/>
          </ac:spMkLst>
        </pc:spChg>
        <pc:spChg chg="add del mod">
          <ac:chgData name="Gastbenutzer" userId="S::urn:spo:anon#b0b9744cca03b396b2f41ba46b6f8f1d8c6e07817a0058eda3411fb83649331a::" providerId="AD" clId="Web-{D9867DE3-E792-764D-7A3E-782FD7880CF3}" dt="2023-10-30T14:34:27.155" v="303"/>
          <ac:spMkLst>
            <pc:docMk/>
            <pc:sldMk cId="0" sldId="278"/>
            <ac:spMk id="6" creationId="{BD409CC3-A560-B801-F4DA-A01084B488D5}"/>
          </ac:spMkLst>
        </pc:spChg>
        <pc:spChg chg="mod">
          <ac:chgData name="Gastbenutzer" userId="S::urn:spo:anon#b0b9744cca03b396b2f41ba46b6f8f1d8c6e07817a0058eda3411fb83649331a::" providerId="AD" clId="Web-{D9867DE3-E792-764D-7A3E-782FD7880CF3}" dt="2023-10-30T14:17:28.019" v="183" actId="20577"/>
          <ac:spMkLst>
            <pc:docMk/>
            <pc:sldMk cId="0" sldId="278"/>
            <ac:spMk id="9" creationId="{52078C52-09A2-A896-48D7-D629ABE0415F}"/>
          </ac:spMkLst>
        </pc:spChg>
        <pc:spChg chg="mod">
          <ac:chgData name="Gastbenutzer" userId="S::urn:spo:anon#b0b9744cca03b396b2f41ba46b6f8f1d8c6e07817a0058eda3411fb83649331a::" providerId="AD" clId="Web-{D9867DE3-E792-764D-7A3E-782FD7880CF3}" dt="2023-10-30T15:01:19.755" v="552" actId="1076"/>
          <ac:spMkLst>
            <pc:docMk/>
            <pc:sldMk cId="0" sldId="278"/>
            <ac:spMk id="12" creationId="{00000000-0000-0000-0000-000000000000}"/>
          </ac:spMkLst>
        </pc:spChg>
        <pc:spChg chg="mod">
          <ac:chgData name="Gastbenutzer" userId="S::urn:spo:anon#b0b9744cca03b396b2f41ba46b6f8f1d8c6e07817a0058eda3411fb83649331a::" providerId="AD" clId="Web-{D9867DE3-E792-764D-7A3E-782FD7880CF3}" dt="2023-10-30T15:01:35.257" v="555" actId="1076"/>
          <ac:spMkLst>
            <pc:docMk/>
            <pc:sldMk cId="0" sldId="278"/>
            <ac:spMk id="15" creationId="{00000000-0000-0000-0000-000000000000}"/>
          </ac:spMkLst>
        </pc:spChg>
        <pc:picChg chg="mod">
          <ac:chgData name="Gastbenutzer" userId="S::urn:spo:anon#b0b9744cca03b396b2f41ba46b6f8f1d8c6e07817a0058eda3411fb83649331a::" providerId="AD" clId="Web-{D9867DE3-E792-764D-7A3E-782FD7880CF3}" dt="2023-10-30T15:01:19.818" v="554" actId="1076"/>
          <ac:picMkLst>
            <pc:docMk/>
            <pc:sldMk cId="0" sldId="278"/>
            <ac:picMk id="17" creationId="{93CFDCE3-B7F3-B81F-B340-0D3D22DEEB16}"/>
          </ac:picMkLst>
        </pc:picChg>
      </pc:sldChg>
      <pc:sldChg chg="modSp">
        <pc:chgData name="Gastbenutzer" userId="S::urn:spo:anon#b0b9744cca03b396b2f41ba46b6f8f1d8c6e07817a0058eda3411fb83649331a::" providerId="AD" clId="Web-{D9867DE3-E792-764D-7A3E-782FD7880CF3}" dt="2023-10-30T14:20:16.250" v="223" actId="20577"/>
        <pc:sldMkLst>
          <pc:docMk/>
          <pc:sldMk cId="1878348563" sldId="286"/>
        </pc:sldMkLst>
        <pc:spChg chg="mod">
          <ac:chgData name="Gastbenutzer" userId="S::urn:spo:anon#b0b9744cca03b396b2f41ba46b6f8f1d8c6e07817a0058eda3411fb83649331a::" providerId="AD" clId="Web-{D9867DE3-E792-764D-7A3E-782FD7880CF3}" dt="2023-10-30T14:20:16.250" v="223" actId="20577"/>
          <ac:spMkLst>
            <pc:docMk/>
            <pc:sldMk cId="1878348563" sldId="286"/>
            <ac:spMk id="11" creationId="{799E2252-CAB7-39D7-331C-5B5188F077AF}"/>
          </ac:spMkLst>
        </pc:spChg>
      </pc:sldChg>
      <pc:sldChg chg="modSp modCm modNotes">
        <pc:chgData name="Gastbenutzer" userId="S::urn:spo:anon#b0b9744cca03b396b2f41ba46b6f8f1d8c6e07817a0058eda3411fb83649331a::" providerId="AD" clId="Web-{D9867DE3-E792-764D-7A3E-782FD7880CF3}" dt="2023-10-30T16:08:59.920" v="593"/>
        <pc:sldMkLst>
          <pc:docMk/>
          <pc:sldMk cId="4095137060" sldId="287"/>
        </pc:sldMkLst>
        <pc:spChg chg="mod">
          <ac:chgData name="Gastbenutzer" userId="S::urn:spo:anon#b0b9744cca03b396b2f41ba46b6f8f1d8c6e07817a0058eda3411fb83649331a::" providerId="AD" clId="Web-{D9867DE3-E792-764D-7A3E-782FD7880CF3}" dt="2023-10-30T15:01:56.305" v="560" actId="1076"/>
          <ac:spMkLst>
            <pc:docMk/>
            <pc:sldMk cId="4095137060" sldId="287"/>
            <ac:spMk id="2" creationId="{00000000-0000-0000-0000-000000000000}"/>
          </ac:spMkLst>
        </pc:spChg>
        <pc:spChg chg="ord">
          <ac:chgData name="Gastbenutzer" userId="S::urn:spo:anon#b0b9744cca03b396b2f41ba46b6f8f1d8c6e07817a0058eda3411fb83649331a::" providerId="AD" clId="Web-{D9867DE3-E792-764D-7A3E-782FD7880CF3}" dt="2023-10-30T12:17:56.228" v="15"/>
          <ac:spMkLst>
            <pc:docMk/>
            <pc:sldMk cId="4095137060" sldId="287"/>
            <ac:spMk id="3" creationId="{00000000-0000-0000-0000-000000000000}"/>
          </ac:spMkLst>
        </pc:spChg>
        <pc:spChg chg="mod">
          <ac:chgData name="Gastbenutzer" userId="S::urn:spo:anon#b0b9744cca03b396b2f41ba46b6f8f1d8c6e07817a0058eda3411fb83649331a::" providerId="AD" clId="Web-{D9867DE3-E792-764D-7A3E-782FD7880CF3}" dt="2023-10-30T15:01:56.414" v="563" actId="1076"/>
          <ac:spMkLst>
            <pc:docMk/>
            <pc:sldMk cId="4095137060" sldId="287"/>
            <ac:spMk id="5" creationId="{94C5241D-C9A2-CD99-DFF2-B6705FC30538}"/>
          </ac:spMkLst>
        </pc:spChg>
        <pc:spChg chg="mod">
          <ac:chgData name="Gastbenutzer" userId="S::urn:spo:anon#b0b9744cca03b396b2f41ba46b6f8f1d8c6e07817a0058eda3411fb83649331a::" providerId="AD" clId="Web-{D9867DE3-E792-764D-7A3E-782FD7880CF3}" dt="2023-10-30T14:17:48.098" v="188" actId="20577"/>
          <ac:spMkLst>
            <pc:docMk/>
            <pc:sldMk cId="4095137060" sldId="287"/>
            <ac:spMk id="7" creationId="{68C7F216-B0E9-DC5A-4FDC-4118D14FAF2A}"/>
          </ac:spMkLst>
        </pc:spChg>
        <pc:spChg chg="mod">
          <ac:chgData name="Gastbenutzer" userId="S::urn:spo:anon#b0b9744cca03b396b2f41ba46b6f8f1d8c6e07817a0058eda3411fb83649331a::" providerId="AD" clId="Web-{D9867DE3-E792-764D-7A3E-782FD7880CF3}" dt="2023-10-30T15:01:56.352" v="561" actId="1076"/>
          <ac:spMkLst>
            <pc:docMk/>
            <pc:sldMk cId="4095137060" sldId="287"/>
            <ac:spMk id="14" creationId="{00000000-0000-0000-0000-000000000000}"/>
          </ac:spMkLst>
        </pc:spChg>
        <pc:picChg chg="mod">
          <ac:chgData name="Gastbenutzer" userId="S::urn:spo:anon#b0b9744cca03b396b2f41ba46b6f8f1d8c6e07817a0058eda3411fb83649331a::" providerId="AD" clId="Web-{D9867DE3-E792-764D-7A3E-782FD7880CF3}" dt="2023-10-30T15:01:56.399" v="562" actId="1076"/>
          <ac:picMkLst>
            <pc:docMk/>
            <pc:sldMk cId="4095137060" sldId="287"/>
            <ac:picMk id="16" creationId="{8AD915CD-C486-4C43-736C-313688BAA908}"/>
          </ac:picMkLst>
        </pc:picChg>
        <pc:extLst>
          <p:ext xmlns:p="http://schemas.openxmlformats.org/presentationml/2006/main" uri="{D6D511B9-2390-475A-947B-AFAB55BFBCF1}">
            <pc226:cmChg xmlns:pc226="http://schemas.microsoft.com/office/powerpoint/2022/06/main/command" chg="">
              <pc226:chgData name="Gastbenutzer" userId="S::urn:spo:anon#b0b9744cca03b396b2f41ba46b6f8f1d8c6e07817a0058eda3411fb83649331a::" providerId="AD" clId="Web-{D9867DE3-E792-764D-7A3E-782FD7880CF3}" dt="2023-10-30T16:08:59.920" v="593"/>
              <pc2:cmMkLst xmlns:pc2="http://schemas.microsoft.com/office/powerpoint/2019/9/main/command">
                <pc:docMk/>
                <pc:sldMk cId="4095137060" sldId="287"/>
                <pc2:cmMk id="{7F736B72-881A-4B65-A804-A809B0DA292C}"/>
              </pc2:cmMkLst>
              <pc226:cmRplyChg chg="mod">
                <pc226:chgData name="Gastbenutzer" userId="S::urn:spo:anon#b0b9744cca03b396b2f41ba46b6f8f1d8c6e07817a0058eda3411fb83649331a::" providerId="AD" clId="Web-{D9867DE3-E792-764D-7A3E-782FD7880CF3}" dt="2023-10-30T16:08:59.920" v="593"/>
                <pc2:cmRplyMkLst xmlns:pc2="http://schemas.microsoft.com/office/powerpoint/2019/9/main/command">
                  <pc:docMk/>
                  <pc:sldMk cId="4095137060" sldId="287"/>
                  <pc2:cmMk id="{7F736B72-881A-4B65-A804-A809B0DA292C}"/>
                  <pc2:cmRplyMk id="{4FC7247E-47F8-426C-B538-441DB0050249}"/>
                </pc2:cmRplyMkLst>
              </pc226:cmRplyChg>
            </pc226:cmChg>
          </p:ext>
        </pc:extLst>
      </pc:sldChg>
      <pc:sldChg chg="modSp modNotes">
        <pc:chgData name="Gastbenutzer" userId="S::urn:spo:anon#b0b9744cca03b396b2f41ba46b6f8f1d8c6e07817a0058eda3411fb83649331a::" providerId="AD" clId="Web-{D9867DE3-E792-764D-7A3E-782FD7880CF3}" dt="2023-10-30T15:01:45.773" v="559" actId="1076"/>
        <pc:sldMkLst>
          <pc:docMk/>
          <pc:sldMk cId="576116034" sldId="289"/>
        </pc:sldMkLst>
        <pc:spChg chg="mod">
          <ac:chgData name="Gastbenutzer" userId="S::urn:spo:anon#b0b9744cca03b396b2f41ba46b6f8f1d8c6e07817a0058eda3411fb83649331a::" providerId="AD" clId="Web-{D9867DE3-E792-764D-7A3E-782FD7880CF3}" dt="2023-10-30T15:01:45.664" v="556" actId="1076"/>
          <ac:spMkLst>
            <pc:docMk/>
            <pc:sldMk cId="576116034" sldId="289"/>
            <ac:spMk id="2" creationId="{00000000-0000-0000-0000-000000000000}"/>
          </ac:spMkLst>
        </pc:spChg>
        <pc:spChg chg="ord">
          <ac:chgData name="Gastbenutzer" userId="S::urn:spo:anon#b0b9744cca03b396b2f41ba46b6f8f1d8c6e07817a0058eda3411fb83649331a::" providerId="AD" clId="Web-{D9867DE3-E792-764D-7A3E-782FD7880CF3}" dt="2023-10-30T12:17:45.227" v="14"/>
          <ac:spMkLst>
            <pc:docMk/>
            <pc:sldMk cId="576116034" sldId="289"/>
            <ac:spMk id="3" creationId="{00000000-0000-0000-0000-000000000000}"/>
          </ac:spMkLst>
        </pc:spChg>
        <pc:spChg chg="mod">
          <ac:chgData name="Gastbenutzer" userId="S::urn:spo:anon#b0b9744cca03b396b2f41ba46b6f8f1d8c6e07817a0058eda3411fb83649331a::" providerId="AD" clId="Web-{D9867DE3-E792-764D-7A3E-782FD7880CF3}" dt="2023-10-30T14:17:40.160" v="184" actId="20577"/>
          <ac:spMkLst>
            <pc:docMk/>
            <pc:sldMk cId="576116034" sldId="289"/>
            <ac:spMk id="9" creationId="{734015CE-4678-491B-C989-06B1E7918528}"/>
          </ac:spMkLst>
        </pc:spChg>
        <pc:spChg chg="mod">
          <ac:chgData name="Gastbenutzer" userId="S::urn:spo:anon#b0b9744cca03b396b2f41ba46b6f8f1d8c6e07817a0058eda3411fb83649331a::" providerId="AD" clId="Web-{D9867DE3-E792-764D-7A3E-782FD7880CF3}" dt="2023-10-30T15:01:45.726" v="557" actId="1076"/>
          <ac:spMkLst>
            <pc:docMk/>
            <pc:sldMk cId="576116034" sldId="289"/>
            <ac:spMk id="10" creationId="{00000000-0000-0000-0000-000000000000}"/>
          </ac:spMkLst>
        </pc:spChg>
        <pc:spChg chg="mod">
          <ac:chgData name="Gastbenutzer" userId="S::urn:spo:anon#b0b9744cca03b396b2f41ba46b6f8f1d8c6e07817a0058eda3411fb83649331a::" providerId="AD" clId="Web-{D9867DE3-E792-764D-7A3E-782FD7880CF3}" dt="2023-10-30T14:42:56.035" v="438" actId="20577"/>
          <ac:spMkLst>
            <pc:docMk/>
            <pc:sldMk cId="576116034" sldId="289"/>
            <ac:spMk id="13" creationId="{00000000-0000-0000-0000-000000000000}"/>
          </ac:spMkLst>
        </pc:spChg>
        <pc:spChg chg="mod">
          <ac:chgData name="Gastbenutzer" userId="S::urn:spo:anon#b0b9744cca03b396b2f41ba46b6f8f1d8c6e07817a0058eda3411fb83649331a::" providerId="AD" clId="Web-{D9867DE3-E792-764D-7A3E-782FD7880CF3}" dt="2023-10-30T15:01:45.757" v="558" actId="1076"/>
          <ac:spMkLst>
            <pc:docMk/>
            <pc:sldMk cId="576116034" sldId="289"/>
            <ac:spMk id="14" creationId="{00000000-0000-0000-0000-000000000000}"/>
          </ac:spMkLst>
        </pc:spChg>
        <pc:picChg chg="mod">
          <ac:chgData name="Gastbenutzer" userId="S::urn:spo:anon#b0b9744cca03b396b2f41ba46b6f8f1d8c6e07817a0058eda3411fb83649331a::" providerId="AD" clId="Web-{D9867DE3-E792-764D-7A3E-782FD7880CF3}" dt="2023-10-30T15:01:45.773" v="559" actId="1076"/>
          <ac:picMkLst>
            <pc:docMk/>
            <pc:sldMk cId="576116034" sldId="289"/>
            <ac:picMk id="16" creationId="{8AD915CD-C486-4C43-736C-313688BAA908}"/>
          </ac:picMkLst>
        </pc:picChg>
      </pc:sldChg>
      <pc:sldChg chg="add">
        <pc:chgData name="Gastbenutzer" userId="S::urn:spo:anon#b0b9744cca03b396b2f41ba46b6f8f1d8c6e07817a0058eda3411fb83649331a::" providerId="AD" clId="Web-{D9867DE3-E792-764D-7A3E-782FD7880CF3}" dt="2023-10-30T13:05:41.212" v="16"/>
        <pc:sldMkLst>
          <pc:docMk/>
          <pc:sldMk cId="397056639" sldId="290"/>
        </pc:sldMkLst>
      </pc:sldChg>
      <pc:sldChg chg="add del ord">
        <pc:chgData name="Gastbenutzer" userId="S::urn:spo:anon#b0b9744cca03b396b2f41ba46b6f8f1d8c6e07817a0058eda3411fb83649331a::" providerId="AD" clId="Web-{D9867DE3-E792-764D-7A3E-782FD7880CF3}" dt="2023-10-30T13:13:33.257" v="84"/>
        <pc:sldMkLst>
          <pc:docMk/>
          <pc:sldMk cId="3142045114" sldId="291"/>
        </pc:sldMkLst>
      </pc:sldChg>
      <pc:sldChg chg="modSp add">
        <pc:chgData name="Gastbenutzer" userId="S::urn:spo:anon#b0b9744cca03b396b2f41ba46b6f8f1d8c6e07817a0058eda3411fb83649331a::" providerId="AD" clId="Web-{D9867DE3-E792-764D-7A3E-782FD7880CF3}" dt="2023-10-30T13:10:29.236" v="34" actId="20577"/>
        <pc:sldMkLst>
          <pc:docMk/>
          <pc:sldMk cId="2793446896" sldId="292"/>
        </pc:sldMkLst>
        <pc:spChg chg="mod">
          <ac:chgData name="Gastbenutzer" userId="S::urn:spo:anon#b0b9744cca03b396b2f41ba46b6f8f1d8c6e07817a0058eda3411fb83649331a::" providerId="AD" clId="Web-{D9867DE3-E792-764D-7A3E-782FD7880CF3}" dt="2023-10-30T13:10:29.236" v="34" actId="20577"/>
          <ac:spMkLst>
            <pc:docMk/>
            <pc:sldMk cId="2793446896" sldId="292"/>
            <ac:spMk id="3" creationId="{70FA6999-D577-FB10-2C3C-8CCB88334FCF}"/>
          </ac:spMkLst>
        </pc:spChg>
      </pc:sldChg>
      <pc:sldChg chg="modSp add">
        <pc:chgData name="Gastbenutzer" userId="S::urn:spo:anon#b0b9744cca03b396b2f41ba46b6f8f1d8c6e07817a0058eda3411fb83649331a::" providerId="AD" clId="Web-{D9867DE3-E792-764D-7A3E-782FD7880CF3}" dt="2023-10-30T13:11:05.112" v="50" actId="20577"/>
        <pc:sldMkLst>
          <pc:docMk/>
          <pc:sldMk cId="3668285038" sldId="293"/>
        </pc:sldMkLst>
        <pc:spChg chg="mod">
          <ac:chgData name="Gastbenutzer" userId="S::urn:spo:anon#b0b9744cca03b396b2f41ba46b6f8f1d8c6e07817a0058eda3411fb83649331a::" providerId="AD" clId="Web-{D9867DE3-E792-764D-7A3E-782FD7880CF3}" dt="2023-10-30T13:11:05.112" v="50" actId="20577"/>
          <ac:spMkLst>
            <pc:docMk/>
            <pc:sldMk cId="3668285038" sldId="293"/>
            <ac:spMk id="3" creationId="{F7A92BCC-9D13-3604-8A6E-52D7A84180F5}"/>
          </ac:spMkLst>
        </pc:spChg>
      </pc:sldChg>
      <pc:sldChg chg="modSp add">
        <pc:chgData name="Gastbenutzer" userId="S::urn:spo:anon#b0b9744cca03b396b2f41ba46b6f8f1d8c6e07817a0058eda3411fb83649331a::" providerId="AD" clId="Web-{D9867DE3-E792-764D-7A3E-782FD7880CF3}" dt="2023-10-30T13:11:35.769" v="61" actId="20577"/>
        <pc:sldMkLst>
          <pc:docMk/>
          <pc:sldMk cId="4191737506" sldId="294"/>
        </pc:sldMkLst>
        <pc:spChg chg="mod">
          <ac:chgData name="Gastbenutzer" userId="S::urn:spo:anon#b0b9744cca03b396b2f41ba46b6f8f1d8c6e07817a0058eda3411fb83649331a::" providerId="AD" clId="Web-{D9867DE3-E792-764D-7A3E-782FD7880CF3}" dt="2023-10-30T13:11:35.769" v="61" actId="20577"/>
          <ac:spMkLst>
            <pc:docMk/>
            <pc:sldMk cId="4191737506" sldId="294"/>
            <ac:spMk id="3" creationId="{8EC46B08-A9BE-0C56-6D18-FE98D9B33A58}"/>
          </ac:spMkLst>
        </pc:spChg>
      </pc:sldChg>
      <pc:sldChg chg="modSp add">
        <pc:chgData name="Gastbenutzer" userId="S::urn:spo:anon#b0b9744cca03b396b2f41ba46b6f8f1d8c6e07817a0058eda3411fb83649331a::" providerId="AD" clId="Web-{D9867DE3-E792-764D-7A3E-782FD7880CF3}" dt="2023-10-30T13:13:25.491" v="83" actId="20577"/>
        <pc:sldMkLst>
          <pc:docMk/>
          <pc:sldMk cId="1120039236" sldId="295"/>
        </pc:sldMkLst>
        <pc:spChg chg="mod">
          <ac:chgData name="Gastbenutzer" userId="S::urn:spo:anon#b0b9744cca03b396b2f41ba46b6f8f1d8c6e07817a0058eda3411fb83649331a::" providerId="AD" clId="Web-{D9867DE3-E792-764D-7A3E-782FD7880CF3}" dt="2023-10-30T13:13:25.491" v="83" actId="20577"/>
          <ac:spMkLst>
            <pc:docMk/>
            <pc:sldMk cId="1120039236" sldId="295"/>
            <ac:spMk id="3" creationId="{0B444527-A872-8E30-0034-3B641E47BAA5}"/>
          </ac:spMkLst>
        </pc:spChg>
      </pc:sldChg>
      <pc:sldChg chg="add del">
        <pc:chgData name="Gastbenutzer" userId="S::urn:spo:anon#b0b9744cca03b396b2f41ba46b6f8f1d8c6e07817a0058eda3411fb83649331a::" providerId="AD" clId="Web-{D9867DE3-E792-764D-7A3E-782FD7880CF3}" dt="2023-10-30T13:25:16.638" v="92"/>
        <pc:sldMkLst>
          <pc:docMk/>
          <pc:sldMk cId="147903388" sldId="296"/>
        </pc:sldMkLst>
      </pc:sldChg>
      <pc:sldChg chg="add">
        <pc:chgData name="Gastbenutzer" userId="S::urn:spo:anon#b0b9744cca03b396b2f41ba46b6f8f1d8c6e07817a0058eda3411fb83649331a::" providerId="AD" clId="Web-{D9867DE3-E792-764D-7A3E-782FD7880CF3}" dt="2023-10-30T13:25:27.514" v="93"/>
        <pc:sldMkLst>
          <pc:docMk/>
          <pc:sldMk cId="3868260987" sldId="296"/>
        </pc:sldMkLst>
      </pc:sldChg>
    </pc:docChg>
  </pc:docChgLst>
  <pc:docChgLst>
    <pc:chgData name="Gastbenutzer" userId="S::urn:spo:anon#e08d4b005ac2e1be9f3fd984f991baafb6a3bf0d0b93a89c6771813655868b54::" providerId="AD" clId="Web-{D1AD318F-98AC-B17E-E0B8-01CE586C2AC7}"/>
    <pc:docChg chg="modSld">
      <pc:chgData name="Gastbenutzer" userId="S::urn:spo:anon#e08d4b005ac2e1be9f3fd984f991baafb6a3bf0d0b93a89c6771813655868b54::" providerId="AD" clId="Web-{D1AD318F-98AC-B17E-E0B8-01CE586C2AC7}" dt="2023-10-04T13:37:18.504" v="1" actId="20577"/>
      <pc:docMkLst>
        <pc:docMk/>
      </pc:docMkLst>
      <pc:sldChg chg="modSp">
        <pc:chgData name="Gastbenutzer" userId="S::urn:spo:anon#e08d4b005ac2e1be9f3fd984f991baafb6a3bf0d0b93a89c6771813655868b54::" providerId="AD" clId="Web-{D1AD318F-98AC-B17E-E0B8-01CE586C2AC7}" dt="2023-10-04T13:37:18.504" v="1" actId="20577"/>
        <pc:sldMkLst>
          <pc:docMk/>
          <pc:sldMk cId="0" sldId="259"/>
        </pc:sldMkLst>
        <pc:spChg chg="mod">
          <ac:chgData name="Gastbenutzer" userId="S::urn:spo:anon#e08d4b005ac2e1be9f3fd984f991baafb6a3bf0d0b93a89c6771813655868b54::" providerId="AD" clId="Web-{D1AD318F-98AC-B17E-E0B8-01CE586C2AC7}" dt="2023-10-04T13:37:18.504" v="1" actId="20577"/>
          <ac:spMkLst>
            <pc:docMk/>
            <pc:sldMk cId="0" sldId="259"/>
            <ac:spMk id="6" creationId="{00000000-0000-0000-0000-000000000000}"/>
          </ac:spMkLst>
        </pc:spChg>
      </pc:sldChg>
    </pc:docChg>
  </pc:docChgLst>
  <pc:docChgLst>
    <pc:chgData name="Gastbenutzer" userId="S::urn:spo:anon#b0b9744cca03b396b2f41ba46b6f8f1d8c6e07817a0058eda3411fb83649331a::" providerId="AD" clId="Web-{4475542D-61E8-922E-0A56-50E03A4DDA2A}"/>
    <pc:docChg chg="addSld delSld modSld">
      <pc:chgData name="Gastbenutzer" userId="S::urn:spo:anon#b0b9744cca03b396b2f41ba46b6f8f1d8c6e07817a0058eda3411fb83649331a::" providerId="AD" clId="Web-{4475542D-61E8-922E-0A56-50E03A4DDA2A}" dt="2023-10-27T14:24:02.225" v="56"/>
      <pc:docMkLst>
        <pc:docMk/>
      </pc:docMkLst>
      <pc:sldChg chg="addSp">
        <pc:chgData name="Gastbenutzer" userId="S::urn:spo:anon#b0b9744cca03b396b2f41ba46b6f8f1d8c6e07817a0058eda3411fb83649331a::" providerId="AD" clId="Web-{4475542D-61E8-922E-0A56-50E03A4DDA2A}" dt="2023-10-27T14:12:47.866" v="21"/>
        <pc:sldMkLst>
          <pc:docMk/>
          <pc:sldMk cId="0" sldId="259"/>
        </pc:sldMkLst>
        <pc:spChg chg="add">
          <ac:chgData name="Gastbenutzer" userId="S::urn:spo:anon#b0b9744cca03b396b2f41ba46b6f8f1d8c6e07817a0058eda3411fb83649331a::" providerId="AD" clId="Web-{4475542D-61E8-922E-0A56-50E03A4DDA2A}" dt="2023-10-27T14:12:47.866" v="21"/>
          <ac:spMkLst>
            <pc:docMk/>
            <pc:sldMk cId="0" sldId="259"/>
            <ac:spMk id="12" creationId="{9A55195F-F79F-BAEB-11F5-7E51F6E69873}"/>
          </ac:spMkLst>
        </pc:spChg>
        <pc:spChg chg="add">
          <ac:chgData name="Gastbenutzer" userId="S::urn:spo:anon#b0b9744cca03b396b2f41ba46b6f8f1d8c6e07817a0058eda3411fb83649331a::" providerId="AD" clId="Web-{4475542D-61E8-922E-0A56-50E03A4DDA2A}" dt="2023-10-27T14:12:47.866" v="21"/>
          <ac:spMkLst>
            <pc:docMk/>
            <pc:sldMk cId="0" sldId="259"/>
            <ac:spMk id="13" creationId="{799E2252-CAB7-39D7-331C-5B5188F077AF}"/>
          </ac:spMkLst>
        </pc:spChg>
      </pc:sldChg>
      <pc:sldChg chg="addSp">
        <pc:chgData name="Gastbenutzer" userId="S::urn:spo:anon#b0b9744cca03b396b2f41ba46b6f8f1d8c6e07817a0058eda3411fb83649331a::" providerId="AD" clId="Web-{4475542D-61E8-922E-0A56-50E03A4DDA2A}" dt="2023-10-27T14:12:53.320" v="22"/>
        <pc:sldMkLst>
          <pc:docMk/>
          <pc:sldMk cId="0" sldId="260"/>
        </pc:sldMkLst>
        <pc:spChg chg="add">
          <ac:chgData name="Gastbenutzer" userId="S::urn:spo:anon#b0b9744cca03b396b2f41ba46b6f8f1d8c6e07817a0058eda3411fb83649331a::" providerId="AD" clId="Web-{4475542D-61E8-922E-0A56-50E03A4DDA2A}" dt="2023-10-27T14:12:53.320" v="22"/>
          <ac:spMkLst>
            <pc:docMk/>
            <pc:sldMk cId="0" sldId="260"/>
            <ac:spMk id="5" creationId="{9A55195F-F79F-BAEB-11F5-7E51F6E69873}"/>
          </ac:spMkLst>
        </pc:spChg>
        <pc:spChg chg="add">
          <ac:chgData name="Gastbenutzer" userId="S::urn:spo:anon#b0b9744cca03b396b2f41ba46b6f8f1d8c6e07817a0058eda3411fb83649331a::" providerId="AD" clId="Web-{4475542D-61E8-922E-0A56-50E03A4DDA2A}" dt="2023-10-27T14:12:53.320" v="22"/>
          <ac:spMkLst>
            <pc:docMk/>
            <pc:sldMk cId="0" sldId="260"/>
            <ac:spMk id="6" creationId="{799E2252-CAB7-39D7-331C-5B5188F077AF}"/>
          </ac:spMkLst>
        </pc:spChg>
      </pc:sldChg>
      <pc:sldChg chg="addSp">
        <pc:chgData name="Gastbenutzer" userId="S::urn:spo:anon#b0b9744cca03b396b2f41ba46b6f8f1d8c6e07817a0058eda3411fb83649331a::" providerId="AD" clId="Web-{4475542D-61E8-922E-0A56-50E03A4DDA2A}" dt="2023-10-27T14:13:03.446" v="23"/>
        <pc:sldMkLst>
          <pc:docMk/>
          <pc:sldMk cId="0" sldId="261"/>
        </pc:sldMkLst>
        <pc:spChg chg="add">
          <ac:chgData name="Gastbenutzer" userId="S::urn:spo:anon#b0b9744cca03b396b2f41ba46b6f8f1d8c6e07817a0058eda3411fb83649331a::" providerId="AD" clId="Web-{4475542D-61E8-922E-0A56-50E03A4DDA2A}" dt="2023-10-27T14:13:03.446" v="23"/>
          <ac:spMkLst>
            <pc:docMk/>
            <pc:sldMk cId="0" sldId="261"/>
            <ac:spMk id="6" creationId="{9A55195F-F79F-BAEB-11F5-7E51F6E69873}"/>
          </ac:spMkLst>
        </pc:spChg>
        <pc:spChg chg="add">
          <ac:chgData name="Gastbenutzer" userId="S::urn:spo:anon#b0b9744cca03b396b2f41ba46b6f8f1d8c6e07817a0058eda3411fb83649331a::" providerId="AD" clId="Web-{4475542D-61E8-922E-0A56-50E03A4DDA2A}" dt="2023-10-27T14:13:03.446" v="23"/>
          <ac:spMkLst>
            <pc:docMk/>
            <pc:sldMk cId="0" sldId="261"/>
            <ac:spMk id="18" creationId="{799E2252-CAB7-39D7-331C-5B5188F077AF}"/>
          </ac:spMkLst>
        </pc:spChg>
      </pc:sldChg>
      <pc:sldChg chg="addSp">
        <pc:chgData name="Gastbenutzer" userId="S::urn:spo:anon#b0b9744cca03b396b2f41ba46b6f8f1d8c6e07817a0058eda3411fb83649331a::" providerId="AD" clId="Web-{4475542D-61E8-922E-0A56-50E03A4DDA2A}" dt="2023-10-27T14:13:19.243" v="24"/>
        <pc:sldMkLst>
          <pc:docMk/>
          <pc:sldMk cId="0" sldId="262"/>
        </pc:sldMkLst>
        <pc:spChg chg="add">
          <ac:chgData name="Gastbenutzer" userId="S::urn:spo:anon#b0b9744cca03b396b2f41ba46b6f8f1d8c6e07817a0058eda3411fb83649331a::" providerId="AD" clId="Web-{4475542D-61E8-922E-0A56-50E03A4DDA2A}" dt="2023-10-27T14:13:19.243" v="24"/>
          <ac:spMkLst>
            <pc:docMk/>
            <pc:sldMk cId="0" sldId="262"/>
            <ac:spMk id="3" creationId="{9A55195F-F79F-BAEB-11F5-7E51F6E69873}"/>
          </ac:spMkLst>
        </pc:spChg>
        <pc:spChg chg="add">
          <ac:chgData name="Gastbenutzer" userId="S::urn:spo:anon#b0b9744cca03b396b2f41ba46b6f8f1d8c6e07817a0058eda3411fb83649331a::" providerId="AD" clId="Web-{4475542D-61E8-922E-0A56-50E03A4DDA2A}" dt="2023-10-27T14:13:19.243" v="24"/>
          <ac:spMkLst>
            <pc:docMk/>
            <pc:sldMk cId="0" sldId="262"/>
            <ac:spMk id="145" creationId="{799E2252-CAB7-39D7-331C-5B5188F077AF}"/>
          </ac:spMkLst>
        </pc:spChg>
      </pc:sldChg>
      <pc:sldChg chg="addSp">
        <pc:chgData name="Gastbenutzer" userId="S::urn:spo:anon#b0b9744cca03b396b2f41ba46b6f8f1d8c6e07817a0058eda3411fb83649331a::" providerId="AD" clId="Web-{4475542D-61E8-922E-0A56-50E03A4DDA2A}" dt="2023-10-27T14:13:34.557" v="25"/>
        <pc:sldMkLst>
          <pc:docMk/>
          <pc:sldMk cId="0" sldId="263"/>
        </pc:sldMkLst>
        <pc:spChg chg="add">
          <ac:chgData name="Gastbenutzer" userId="S::urn:spo:anon#b0b9744cca03b396b2f41ba46b6f8f1d8c6e07817a0058eda3411fb83649331a::" providerId="AD" clId="Web-{4475542D-61E8-922E-0A56-50E03A4DDA2A}" dt="2023-10-27T14:13:34.557" v="25"/>
          <ac:spMkLst>
            <pc:docMk/>
            <pc:sldMk cId="0" sldId="263"/>
            <ac:spMk id="4" creationId="{9A55195F-F79F-BAEB-11F5-7E51F6E69873}"/>
          </ac:spMkLst>
        </pc:spChg>
        <pc:spChg chg="add">
          <ac:chgData name="Gastbenutzer" userId="S::urn:spo:anon#b0b9744cca03b396b2f41ba46b6f8f1d8c6e07817a0058eda3411fb83649331a::" providerId="AD" clId="Web-{4475542D-61E8-922E-0A56-50E03A4DDA2A}" dt="2023-10-27T14:13:34.557" v="25"/>
          <ac:spMkLst>
            <pc:docMk/>
            <pc:sldMk cId="0" sldId="263"/>
            <ac:spMk id="5" creationId="{799E2252-CAB7-39D7-331C-5B5188F077AF}"/>
          </ac:spMkLst>
        </pc:spChg>
      </pc:sldChg>
      <pc:sldChg chg="addSp">
        <pc:chgData name="Gastbenutzer" userId="S::urn:spo:anon#b0b9744cca03b396b2f41ba46b6f8f1d8c6e07817a0058eda3411fb83649331a::" providerId="AD" clId="Web-{4475542D-61E8-922E-0A56-50E03A4DDA2A}" dt="2023-10-27T14:13:40.073" v="26"/>
        <pc:sldMkLst>
          <pc:docMk/>
          <pc:sldMk cId="0" sldId="264"/>
        </pc:sldMkLst>
        <pc:spChg chg="add">
          <ac:chgData name="Gastbenutzer" userId="S::urn:spo:anon#b0b9744cca03b396b2f41ba46b6f8f1d8c6e07817a0058eda3411fb83649331a::" providerId="AD" clId="Web-{4475542D-61E8-922E-0A56-50E03A4DDA2A}" dt="2023-10-27T14:13:40.073" v="26"/>
          <ac:spMkLst>
            <pc:docMk/>
            <pc:sldMk cId="0" sldId="264"/>
            <ac:spMk id="4" creationId="{9A55195F-F79F-BAEB-11F5-7E51F6E69873}"/>
          </ac:spMkLst>
        </pc:spChg>
        <pc:spChg chg="add">
          <ac:chgData name="Gastbenutzer" userId="S::urn:spo:anon#b0b9744cca03b396b2f41ba46b6f8f1d8c6e07817a0058eda3411fb83649331a::" providerId="AD" clId="Web-{4475542D-61E8-922E-0A56-50E03A4DDA2A}" dt="2023-10-27T14:13:40.073" v="26"/>
          <ac:spMkLst>
            <pc:docMk/>
            <pc:sldMk cId="0" sldId="264"/>
            <ac:spMk id="5" creationId="{799E2252-CAB7-39D7-331C-5B5188F077AF}"/>
          </ac:spMkLst>
        </pc:spChg>
      </pc:sldChg>
      <pc:sldChg chg="addSp">
        <pc:chgData name="Gastbenutzer" userId="S::urn:spo:anon#b0b9744cca03b396b2f41ba46b6f8f1d8c6e07817a0058eda3411fb83649331a::" providerId="AD" clId="Web-{4475542D-61E8-922E-0A56-50E03A4DDA2A}" dt="2023-10-27T14:13:43.667" v="27"/>
        <pc:sldMkLst>
          <pc:docMk/>
          <pc:sldMk cId="0" sldId="265"/>
        </pc:sldMkLst>
        <pc:spChg chg="add">
          <ac:chgData name="Gastbenutzer" userId="S::urn:spo:anon#b0b9744cca03b396b2f41ba46b6f8f1d8c6e07817a0058eda3411fb83649331a::" providerId="AD" clId="Web-{4475542D-61E8-922E-0A56-50E03A4DDA2A}" dt="2023-10-27T14:13:43.667" v="27"/>
          <ac:spMkLst>
            <pc:docMk/>
            <pc:sldMk cId="0" sldId="265"/>
            <ac:spMk id="9" creationId="{9A55195F-F79F-BAEB-11F5-7E51F6E69873}"/>
          </ac:spMkLst>
        </pc:spChg>
        <pc:spChg chg="add">
          <ac:chgData name="Gastbenutzer" userId="S::urn:spo:anon#b0b9744cca03b396b2f41ba46b6f8f1d8c6e07817a0058eda3411fb83649331a::" providerId="AD" clId="Web-{4475542D-61E8-922E-0A56-50E03A4DDA2A}" dt="2023-10-27T14:13:43.667" v="27"/>
          <ac:spMkLst>
            <pc:docMk/>
            <pc:sldMk cId="0" sldId="265"/>
            <ac:spMk id="10" creationId="{799E2252-CAB7-39D7-331C-5B5188F077AF}"/>
          </ac:spMkLst>
        </pc:spChg>
      </pc:sldChg>
      <pc:sldChg chg="addSp">
        <pc:chgData name="Gastbenutzer" userId="S::urn:spo:anon#b0b9744cca03b396b2f41ba46b6f8f1d8c6e07817a0058eda3411fb83649331a::" providerId="AD" clId="Web-{4475542D-61E8-922E-0A56-50E03A4DDA2A}" dt="2023-10-27T14:13:58.246" v="29"/>
        <pc:sldMkLst>
          <pc:docMk/>
          <pc:sldMk cId="0" sldId="266"/>
        </pc:sldMkLst>
        <pc:spChg chg="add">
          <ac:chgData name="Gastbenutzer" userId="S::urn:spo:anon#b0b9744cca03b396b2f41ba46b6f8f1d8c6e07817a0058eda3411fb83649331a::" providerId="AD" clId="Web-{4475542D-61E8-922E-0A56-50E03A4DDA2A}" dt="2023-10-27T14:13:58.246" v="29"/>
          <ac:spMkLst>
            <pc:docMk/>
            <pc:sldMk cId="0" sldId="266"/>
            <ac:spMk id="5" creationId="{9A55195F-F79F-BAEB-11F5-7E51F6E69873}"/>
          </ac:spMkLst>
        </pc:spChg>
        <pc:spChg chg="add">
          <ac:chgData name="Gastbenutzer" userId="S::urn:spo:anon#b0b9744cca03b396b2f41ba46b6f8f1d8c6e07817a0058eda3411fb83649331a::" providerId="AD" clId="Web-{4475542D-61E8-922E-0A56-50E03A4DDA2A}" dt="2023-10-27T14:13:58.246" v="29"/>
          <ac:spMkLst>
            <pc:docMk/>
            <pc:sldMk cId="0" sldId="266"/>
            <ac:spMk id="6" creationId="{799E2252-CAB7-39D7-331C-5B5188F077AF}"/>
          </ac:spMkLst>
        </pc:spChg>
      </pc:sldChg>
      <pc:sldChg chg="addSp modSp">
        <pc:chgData name="Gastbenutzer" userId="S::urn:spo:anon#b0b9744cca03b396b2f41ba46b6f8f1d8c6e07817a0058eda3411fb83649331a::" providerId="AD" clId="Web-{4475542D-61E8-922E-0A56-50E03A4DDA2A}" dt="2023-10-27T14:21:48.091" v="36" actId="20577"/>
        <pc:sldMkLst>
          <pc:docMk/>
          <pc:sldMk cId="0" sldId="267"/>
        </pc:sldMkLst>
        <pc:spChg chg="add">
          <ac:chgData name="Gastbenutzer" userId="S::urn:spo:anon#b0b9744cca03b396b2f41ba46b6f8f1d8c6e07817a0058eda3411fb83649331a::" providerId="AD" clId="Web-{4475542D-61E8-922E-0A56-50E03A4DDA2A}" dt="2023-10-27T14:21:22.339" v="30"/>
          <ac:spMkLst>
            <pc:docMk/>
            <pc:sldMk cId="0" sldId="267"/>
            <ac:spMk id="4" creationId="{7FD6DAF6-F21E-F12B-59B0-79D972BF03C0}"/>
          </ac:spMkLst>
        </pc:spChg>
        <pc:spChg chg="add mod">
          <ac:chgData name="Gastbenutzer" userId="S::urn:spo:anon#b0b9744cca03b396b2f41ba46b6f8f1d8c6e07817a0058eda3411fb83649331a::" providerId="AD" clId="Web-{4475542D-61E8-922E-0A56-50E03A4DDA2A}" dt="2023-10-27T14:21:48.091" v="36" actId="20577"/>
          <ac:spMkLst>
            <pc:docMk/>
            <pc:sldMk cId="0" sldId="267"/>
            <ac:spMk id="11" creationId="{D969980C-AE71-0B11-4B8F-B11DA8B959F3}"/>
          </ac:spMkLst>
        </pc:spChg>
      </pc:sldChg>
      <pc:sldChg chg="addSp">
        <pc:chgData name="Gastbenutzer" userId="S::urn:spo:anon#b0b9744cca03b396b2f41ba46b6f8f1d8c6e07817a0058eda3411fb83649331a::" providerId="AD" clId="Web-{4475542D-61E8-922E-0A56-50E03A4DDA2A}" dt="2023-10-27T14:21:58.842" v="38"/>
        <pc:sldMkLst>
          <pc:docMk/>
          <pc:sldMk cId="0" sldId="268"/>
        </pc:sldMkLst>
        <pc:spChg chg="add">
          <ac:chgData name="Gastbenutzer" userId="S::urn:spo:anon#b0b9744cca03b396b2f41ba46b6f8f1d8c6e07817a0058eda3411fb83649331a::" providerId="AD" clId="Web-{4475542D-61E8-922E-0A56-50E03A4DDA2A}" dt="2023-10-27T14:21:58.764" v="37"/>
          <ac:spMkLst>
            <pc:docMk/>
            <pc:sldMk cId="0" sldId="268"/>
            <ac:spMk id="13" creationId="{C6CE73FA-6B9A-BED5-A346-DE2ECD64898A}"/>
          </ac:spMkLst>
        </pc:spChg>
        <pc:spChg chg="add">
          <ac:chgData name="Gastbenutzer" userId="S::urn:spo:anon#b0b9744cca03b396b2f41ba46b6f8f1d8c6e07817a0058eda3411fb83649331a::" providerId="AD" clId="Web-{4475542D-61E8-922E-0A56-50E03A4DDA2A}" dt="2023-10-27T14:21:58.842" v="38"/>
          <ac:spMkLst>
            <pc:docMk/>
            <pc:sldMk cId="0" sldId="268"/>
            <ac:spMk id="15" creationId="{77F63E19-C8B4-7B64-8CC9-5FE77B3DF981}"/>
          </ac:spMkLst>
        </pc:spChg>
      </pc:sldChg>
      <pc:sldChg chg="addSp modSp">
        <pc:chgData name="Gastbenutzer" userId="S::urn:spo:anon#b0b9744cca03b396b2f41ba46b6f8f1d8c6e07817a0058eda3411fb83649331a::" providerId="AD" clId="Web-{4475542D-61E8-922E-0A56-50E03A4DDA2A}" dt="2023-10-27T14:23:25.410" v="46" actId="20577"/>
        <pc:sldMkLst>
          <pc:docMk/>
          <pc:sldMk cId="0" sldId="269"/>
        </pc:sldMkLst>
        <pc:spChg chg="add">
          <ac:chgData name="Gastbenutzer" userId="S::urn:spo:anon#b0b9744cca03b396b2f41ba46b6f8f1d8c6e07817a0058eda3411fb83649331a::" providerId="AD" clId="Web-{4475542D-61E8-922E-0A56-50E03A4DDA2A}" dt="2023-10-27T14:23:10.190" v="39"/>
          <ac:spMkLst>
            <pc:docMk/>
            <pc:sldMk cId="0" sldId="269"/>
            <ac:spMk id="8" creationId="{396530C0-1249-7DB3-652D-D9ACDD87FA1F}"/>
          </ac:spMkLst>
        </pc:spChg>
        <pc:spChg chg="add mod">
          <ac:chgData name="Gastbenutzer" userId="S::urn:spo:anon#b0b9744cca03b396b2f41ba46b6f8f1d8c6e07817a0058eda3411fb83649331a::" providerId="AD" clId="Web-{4475542D-61E8-922E-0A56-50E03A4DDA2A}" dt="2023-10-27T14:23:25.410" v="46" actId="20577"/>
          <ac:spMkLst>
            <pc:docMk/>
            <pc:sldMk cId="0" sldId="269"/>
            <ac:spMk id="11" creationId="{0CF9A84E-5D0F-E6CC-8584-5D4B69F471D0}"/>
          </ac:spMkLst>
        </pc:spChg>
      </pc:sldChg>
      <pc:sldChg chg="addSp">
        <pc:chgData name="Gastbenutzer" userId="S::urn:spo:anon#b0b9744cca03b396b2f41ba46b6f8f1d8c6e07817a0058eda3411fb83649331a::" providerId="AD" clId="Web-{4475542D-61E8-922E-0A56-50E03A4DDA2A}" dt="2023-10-27T14:23:35.801" v="48"/>
        <pc:sldMkLst>
          <pc:docMk/>
          <pc:sldMk cId="0" sldId="270"/>
        </pc:sldMkLst>
        <pc:spChg chg="add">
          <ac:chgData name="Gastbenutzer" userId="S::urn:spo:anon#b0b9744cca03b396b2f41ba46b6f8f1d8c6e07817a0058eda3411fb83649331a::" providerId="AD" clId="Web-{4475542D-61E8-922E-0A56-50E03A4DDA2A}" dt="2023-10-27T14:23:35.708" v="47"/>
          <ac:spMkLst>
            <pc:docMk/>
            <pc:sldMk cId="0" sldId="270"/>
            <ac:spMk id="13" creationId="{93C00A95-D2AE-0821-F08F-EBDB8C69E16A}"/>
          </ac:spMkLst>
        </pc:spChg>
        <pc:spChg chg="add">
          <ac:chgData name="Gastbenutzer" userId="S::urn:spo:anon#b0b9744cca03b396b2f41ba46b6f8f1d8c6e07817a0058eda3411fb83649331a::" providerId="AD" clId="Web-{4475542D-61E8-922E-0A56-50E03A4DDA2A}" dt="2023-10-27T14:23:35.801" v="48"/>
          <ac:spMkLst>
            <pc:docMk/>
            <pc:sldMk cId="0" sldId="270"/>
            <ac:spMk id="15" creationId="{CEE36B4F-0156-F921-EAEF-47E13ABDD4DD}"/>
          </ac:spMkLst>
        </pc:spChg>
      </pc:sldChg>
      <pc:sldChg chg="addSp modSp">
        <pc:chgData name="Gastbenutzer" userId="S::urn:spo:anon#b0b9744cca03b396b2f41ba46b6f8f1d8c6e07817a0058eda3411fb83649331a::" providerId="AD" clId="Web-{4475542D-61E8-922E-0A56-50E03A4DDA2A}" dt="2023-10-27T14:23:46.740" v="52" actId="20577"/>
        <pc:sldMkLst>
          <pc:docMk/>
          <pc:sldMk cId="0" sldId="271"/>
        </pc:sldMkLst>
        <pc:spChg chg="add">
          <ac:chgData name="Gastbenutzer" userId="S::urn:spo:anon#b0b9744cca03b396b2f41ba46b6f8f1d8c6e07817a0058eda3411fb83649331a::" providerId="AD" clId="Web-{4475542D-61E8-922E-0A56-50E03A4DDA2A}" dt="2023-10-27T14:23:37.505" v="49"/>
          <ac:spMkLst>
            <pc:docMk/>
            <pc:sldMk cId="0" sldId="271"/>
            <ac:spMk id="10" creationId="{DA5BB1F6-A70D-D71C-6214-C6A84B0522F1}"/>
          </ac:spMkLst>
        </pc:spChg>
        <pc:spChg chg="add mod">
          <ac:chgData name="Gastbenutzer" userId="S::urn:spo:anon#b0b9744cca03b396b2f41ba46b6f8f1d8c6e07817a0058eda3411fb83649331a::" providerId="AD" clId="Web-{4475542D-61E8-922E-0A56-50E03A4DDA2A}" dt="2023-10-27T14:23:46.740" v="52" actId="20577"/>
          <ac:spMkLst>
            <pc:docMk/>
            <pc:sldMk cId="0" sldId="271"/>
            <ac:spMk id="12" creationId="{B8C382F8-45C9-FF01-3851-E5855E683A6F}"/>
          </ac:spMkLst>
        </pc:spChg>
      </pc:sldChg>
      <pc:sldChg chg="addSp">
        <pc:chgData name="Gastbenutzer" userId="S::urn:spo:anon#b0b9744cca03b396b2f41ba46b6f8f1d8c6e07817a0058eda3411fb83649331a::" providerId="AD" clId="Web-{4475542D-61E8-922E-0A56-50E03A4DDA2A}" dt="2023-10-27T14:24:02.225" v="56"/>
        <pc:sldMkLst>
          <pc:docMk/>
          <pc:sldMk cId="0" sldId="272"/>
        </pc:sldMkLst>
        <pc:spChg chg="add">
          <ac:chgData name="Gastbenutzer" userId="S::urn:spo:anon#b0b9744cca03b396b2f41ba46b6f8f1d8c6e07817a0058eda3411fb83649331a::" providerId="AD" clId="Web-{4475542D-61E8-922E-0A56-50E03A4DDA2A}" dt="2023-10-27T14:24:01.866" v="53"/>
          <ac:spMkLst>
            <pc:docMk/>
            <pc:sldMk cId="0" sldId="272"/>
            <ac:spMk id="4" creationId="{57088876-822A-BE3A-D7FF-01143F3A5A75}"/>
          </ac:spMkLst>
        </pc:spChg>
        <pc:spChg chg="add">
          <ac:chgData name="Gastbenutzer" userId="S::urn:spo:anon#b0b9744cca03b396b2f41ba46b6f8f1d8c6e07817a0058eda3411fb83649331a::" providerId="AD" clId="Web-{4475542D-61E8-922E-0A56-50E03A4DDA2A}" dt="2023-10-27T14:24:01.975" v="54"/>
          <ac:spMkLst>
            <pc:docMk/>
            <pc:sldMk cId="0" sldId="272"/>
            <ac:spMk id="10" creationId="{E4ED09F3-AE40-421F-F970-79AD97801617}"/>
          </ac:spMkLst>
        </pc:spChg>
        <pc:spChg chg="add">
          <ac:chgData name="Gastbenutzer" userId="S::urn:spo:anon#b0b9744cca03b396b2f41ba46b6f8f1d8c6e07817a0058eda3411fb83649331a::" providerId="AD" clId="Web-{4475542D-61E8-922E-0A56-50E03A4DDA2A}" dt="2023-10-27T14:24:02.116" v="55"/>
          <ac:spMkLst>
            <pc:docMk/>
            <pc:sldMk cId="0" sldId="272"/>
            <ac:spMk id="12" creationId="{42620760-D747-6DCF-44F6-3F7B3F82043D}"/>
          </ac:spMkLst>
        </pc:spChg>
        <pc:spChg chg="add">
          <ac:chgData name="Gastbenutzer" userId="S::urn:spo:anon#b0b9744cca03b396b2f41ba46b6f8f1d8c6e07817a0058eda3411fb83649331a::" providerId="AD" clId="Web-{4475542D-61E8-922E-0A56-50E03A4DDA2A}" dt="2023-10-27T14:24:02.225" v="56"/>
          <ac:spMkLst>
            <pc:docMk/>
            <pc:sldMk cId="0" sldId="272"/>
            <ac:spMk id="14" creationId="{0E796C39-901F-0964-0C45-D7222528F598}"/>
          </ac:spMkLst>
        </pc:spChg>
      </pc:sldChg>
      <pc:sldChg chg="addSp">
        <pc:chgData name="Gastbenutzer" userId="S::urn:spo:anon#b0b9744cca03b396b2f41ba46b6f8f1d8c6e07817a0058eda3411fb83649331a::" providerId="AD" clId="Web-{4475542D-61E8-922E-0A56-50E03A4DDA2A}" dt="2023-10-27T14:11:49.909" v="20"/>
        <pc:sldMkLst>
          <pc:docMk/>
          <pc:sldMk cId="0" sldId="273"/>
        </pc:sldMkLst>
        <pc:spChg chg="add">
          <ac:chgData name="Gastbenutzer" userId="S::urn:spo:anon#b0b9744cca03b396b2f41ba46b6f8f1d8c6e07817a0058eda3411fb83649331a::" providerId="AD" clId="Web-{4475542D-61E8-922E-0A56-50E03A4DDA2A}" dt="2023-10-27T14:11:49.831" v="19"/>
          <ac:spMkLst>
            <pc:docMk/>
            <pc:sldMk cId="0" sldId="273"/>
            <ac:spMk id="10" creationId="{16279B79-2953-2E46-5E6D-6433910AD28C}"/>
          </ac:spMkLst>
        </pc:spChg>
        <pc:spChg chg="add">
          <ac:chgData name="Gastbenutzer" userId="S::urn:spo:anon#b0b9744cca03b396b2f41ba46b6f8f1d8c6e07817a0058eda3411fb83649331a::" providerId="AD" clId="Web-{4475542D-61E8-922E-0A56-50E03A4DDA2A}" dt="2023-10-27T14:11:49.909" v="20"/>
          <ac:spMkLst>
            <pc:docMk/>
            <pc:sldMk cId="0" sldId="273"/>
            <ac:spMk id="12" creationId="{FA98EC6D-F891-CFA0-1E37-E8DDE0B2F5F4}"/>
          </ac:spMkLst>
        </pc:spChg>
      </pc:sldChg>
      <pc:sldChg chg="addSp">
        <pc:chgData name="Gastbenutzer" userId="S::urn:spo:anon#b0b9744cca03b396b2f41ba46b6f8f1d8c6e07817a0058eda3411fb83649331a::" providerId="AD" clId="Web-{4475542D-61E8-922E-0A56-50E03A4DDA2A}" dt="2023-10-27T14:11:44.393" v="18"/>
        <pc:sldMkLst>
          <pc:docMk/>
          <pc:sldMk cId="0" sldId="274"/>
        </pc:sldMkLst>
        <pc:spChg chg="add">
          <ac:chgData name="Gastbenutzer" userId="S::urn:spo:anon#b0b9744cca03b396b2f41ba46b6f8f1d8c6e07817a0058eda3411fb83649331a::" providerId="AD" clId="Web-{4475542D-61E8-922E-0A56-50E03A4DDA2A}" dt="2023-10-27T14:11:44.331" v="17"/>
          <ac:spMkLst>
            <pc:docMk/>
            <pc:sldMk cId="0" sldId="274"/>
            <ac:spMk id="6" creationId="{0A116BEC-0590-A3AD-68E9-2854981CC97E}"/>
          </ac:spMkLst>
        </pc:spChg>
        <pc:spChg chg="add">
          <ac:chgData name="Gastbenutzer" userId="S::urn:spo:anon#b0b9744cca03b396b2f41ba46b6f8f1d8c6e07817a0058eda3411fb83649331a::" providerId="AD" clId="Web-{4475542D-61E8-922E-0A56-50E03A4DDA2A}" dt="2023-10-27T14:11:44.393" v="18"/>
          <ac:spMkLst>
            <pc:docMk/>
            <pc:sldMk cId="0" sldId="274"/>
            <ac:spMk id="8" creationId="{2B35CDBC-A8BA-4733-DE6E-5DBA14C3FDB0}"/>
          </ac:spMkLst>
        </pc:spChg>
      </pc:sldChg>
      <pc:sldChg chg="addSp">
        <pc:chgData name="Gastbenutzer" userId="S::urn:spo:anon#b0b9744cca03b396b2f41ba46b6f8f1d8c6e07817a0058eda3411fb83649331a::" providerId="AD" clId="Web-{4475542D-61E8-922E-0A56-50E03A4DDA2A}" dt="2023-10-27T14:11:11.250" v="16"/>
        <pc:sldMkLst>
          <pc:docMk/>
          <pc:sldMk cId="0" sldId="275"/>
        </pc:sldMkLst>
        <pc:spChg chg="add">
          <ac:chgData name="Gastbenutzer" userId="S::urn:spo:anon#b0b9744cca03b396b2f41ba46b6f8f1d8c6e07817a0058eda3411fb83649331a::" providerId="AD" clId="Web-{4475542D-61E8-922E-0A56-50E03A4DDA2A}" dt="2023-10-27T14:11:11.172" v="15"/>
          <ac:spMkLst>
            <pc:docMk/>
            <pc:sldMk cId="0" sldId="275"/>
            <ac:spMk id="6" creationId="{F0F7AD48-3989-1F69-BF35-46F8D0453FE1}"/>
          </ac:spMkLst>
        </pc:spChg>
        <pc:spChg chg="add">
          <ac:chgData name="Gastbenutzer" userId="S::urn:spo:anon#b0b9744cca03b396b2f41ba46b6f8f1d8c6e07817a0058eda3411fb83649331a::" providerId="AD" clId="Web-{4475542D-61E8-922E-0A56-50E03A4DDA2A}" dt="2023-10-27T14:11:11.250" v="16"/>
          <ac:spMkLst>
            <pc:docMk/>
            <pc:sldMk cId="0" sldId="275"/>
            <ac:spMk id="8" creationId="{49120A22-7CA3-187E-43C4-5BA9D356431D}"/>
          </ac:spMkLst>
        </pc:spChg>
      </pc:sldChg>
      <pc:sldChg chg="addSp">
        <pc:chgData name="Gastbenutzer" userId="S::urn:spo:anon#b0b9744cca03b396b2f41ba46b6f8f1d8c6e07817a0058eda3411fb83649331a::" providerId="AD" clId="Web-{4475542D-61E8-922E-0A56-50E03A4DDA2A}" dt="2023-10-27T14:11:04.797" v="14"/>
        <pc:sldMkLst>
          <pc:docMk/>
          <pc:sldMk cId="0" sldId="276"/>
        </pc:sldMkLst>
        <pc:spChg chg="add">
          <ac:chgData name="Gastbenutzer" userId="S::urn:spo:anon#b0b9744cca03b396b2f41ba46b6f8f1d8c6e07817a0058eda3411fb83649331a::" providerId="AD" clId="Web-{4475542D-61E8-922E-0A56-50E03A4DDA2A}" dt="2023-10-27T14:11:04.719" v="13"/>
          <ac:spMkLst>
            <pc:docMk/>
            <pc:sldMk cId="0" sldId="276"/>
            <ac:spMk id="6" creationId="{02C6587B-C852-1206-7B93-3637E79D789D}"/>
          </ac:spMkLst>
        </pc:spChg>
        <pc:spChg chg="add">
          <ac:chgData name="Gastbenutzer" userId="S::urn:spo:anon#b0b9744cca03b396b2f41ba46b6f8f1d8c6e07817a0058eda3411fb83649331a::" providerId="AD" clId="Web-{4475542D-61E8-922E-0A56-50E03A4DDA2A}" dt="2023-10-27T14:11:04.797" v="14"/>
          <ac:spMkLst>
            <pc:docMk/>
            <pc:sldMk cId="0" sldId="276"/>
            <ac:spMk id="8" creationId="{F1961779-44E6-FE33-A583-CFFCB096989C}"/>
          </ac:spMkLst>
        </pc:spChg>
      </pc:sldChg>
      <pc:sldChg chg="addSp">
        <pc:chgData name="Gastbenutzer" userId="S::urn:spo:anon#b0b9744cca03b396b2f41ba46b6f8f1d8c6e07817a0058eda3411fb83649331a::" providerId="AD" clId="Web-{4475542D-61E8-922E-0A56-50E03A4DDA2A}" dt="2023-10-27T14:10:48.234" v="12"/>
        <pc:sldMkLst>
          <pc:docMk/>
          <pc:sldMk cId="0" sldId="277"/>
        </pc:sldMkLst>
        <pc:spChg chg="add">
          <ac:chgData name="Gastbenutzer" userId="S::urn:spo:anon#b0b9744cca03b396b2f41ba46b6f8f1d8c6e07817a0058eda3411fb83649331a::" providerId="AD" clId="Web-{4475542D-61E8-922E-0A56-50E03A4DDA2A}" dt="2023-10-27T14:10:48.155" v="11"/>
          <ac:spMkLst>
            <pc:docMk/>
            <pc:sldMk cId="0" sldId="277"/>
            <ac:spMk id="6" creationId="{5AC1B72C-FA08-957C-6763-7F5284CF2D3D}"/>
          </ac:spMkLst>
        </pc:spChg>
        <pc:spChg chg="add">
          <ac:chgData name="Gastbenutzer" userId="S::urn:spo:anon#b0b9744cca03b396b2f41ba46b6f8f1d8c6e07817a0058eda3411fb83649331a::" providerId="AD" clId="Web-{4475542D-61E8-922E-0A56-50E03A4DDA2A}" dt="2023-10-27T14:10:48.234" v="12"/>
          <ac:spMkLst>
            <pc:docMk/>
            <pc:sldMk cId="0" sldId="277"/>
            <ac:spMk id="8" creationId="{046D1190-A094-D320-FDB8-DDA51F5AA660}"/>
          </ac:spMkLst>
        </pc:spChg>
      </pc:sldChg>
      <pc:sldChg chg="addSp">
        <pc:chgData name="Gastbenutzer" userId="S::urn:spo:anon#b0b9744cca03b396b2f41ba46b6f8f1d8c6e07817a0058eda3411fb83649331a::" providerId="AD" clId="Web-{4475542D-61E8-922E-0A56-50E03A4DDA2A}" dt="2023-10-27T14:10:40.404" v="10"/>
        <pc:sldMkLst>
          <pc:docMk/>
          <pc:sldMk cId="0" sldId="278"/>
        </pc:sldMkLst>
        <pc:spChg chg="add">
          <ac:chgData name="Gastbenutzer" userId="S::urn:spo:anon#b0b9744cca03b396b2f41ba46b6f8f1d8c6e07817a0058eda3411fb83649331a::" providerId="AD" clId="Web-{4475542D-61E8-922E-0A56-50E03A4DDA2A}" dt="2023-10-27T14:10:40.311" v="9"/>
          <ac:spMkLst>
            <pc:docMk/>
            <pc:sldMk cId="0" sldId="278"/>
            <ac:spMk id="7" creationId="{0E0C6D5C-9224-A2E8-412D-D28FE153EA9C}"/>
          </ac:spMkLst>
        </pc:spChg>
        <pc:spChg chg="add">
          <ac:chgData name="Gastbenutzer" userId="S::urn:spo:anon#b0b9744cca03b396b2f41ba46b6f8f1d8c6e07817a0058eda3411fb83649331a::" providerId="AD" clId="Web-{4475542D-61E8-922E-0A56-50E03A4DDA2A}" dt="2023-10-27T14:10:40.404" v="10"/>
          <ac:spMkLst>
            <pc:docMk/>
            <pc:sldMk cId="0" sldId="278"/>
            <ac:spMk id="9" creationId="{52078C52-09A2-A896-48D7-D629ABE0415F}"/>
          </ac:spMkLst>
        </pc:spChg>
      </pc:sldChg>
      <pc:sldChg chg="addSp del">
        <pc:chgData name="Gastbenutzer" userId="S::urn:spo:anon#b0b9744cca03b396b2f41ba46b6f8f1d8c6e07817a0058eda3411fb83649331a::" providerId="AD" clId="Web-{4475542D-61E8-922E-0A56-50E03A4DDA2A}" dt="2023-10-27T14:10:07.402" v="7"/>
        <pc:sldMkLst>
          <pc:docMk/>
          <pc:sldMk cId="0" sldId="279"/>
        </pc:sldMkLst>
        <pc:spChg chg="add">
          <ac:chgData name="Gastbenutzer" userId="S::urn:spo:anon#b0b9744cca03b396b2f41ba46b6f8f1d8c6e07817a0058eda3411fb83649331a::" providerId="AD" clId="Web-{4475542D-61E8-922E-0A56-50E03A4DDA2A}" dt="2023-10-27T14:06:37.888" v="3"/>
          <ac:spMkLst>
            <pc:docMk/>
            <pc:sldMk cId="0" sldId="279"/>
            <ac:spMk id="6" creationId="{E730370F-2C8C-6A53-CD8B-E21AAF19C526}"/>
          </ac:spMkLst>
        </pc:spChg>
        <pc:spChg chg="add">
          <ac:chgData name="Gastbenutzer" userId="S::urn:spo:anon#b0b9744cca03b396b2f41ba46b6f8f1d8c6e07817a0058eda3411fb83649331a::" providerId="AD" clId="Web-{4475542D-61E8-922E-0A56-50E03A4DDA2A}" dt="2023-10-27T14:06:37.966" v="4"/>
          <ac:spMkLst>
            <pc:docMk/>
            <pc:sldMk cId="0" sldId="279"/>
            <ac:spMk id="9" creationId="{35B0903A-B6A8-84CB-87DD-7E6C7249FD72}"/>
          </ac:spMkLst>
        </pc:spChg>
      </pc:sldChg>
      <pc:sldChg chg="addSp">
        <pc:chgData name="Gastbenutzer" userId="S::urn:spo:anon#b0b9744cca03b396b2f41ba46b6f8f1d8c6e07817a0058eda3411fb83649331a::" providerId="AD" clId="Web-{4475542D-61E8-922E-0A56-50E03A4DDA2A}" dt="2023-10-27T14:13:54.808" v="28"/>
        <pc:sldMkLst>
          <pc:docMk/>
          <pc:sldMk cId="1878348563" sldId="286"/>
        </pc:sldMkLst>
        <pc:spChg chg="add">
          <ac:chgData name="Gastbenutzer" userId="S::urn:spo:anon#b0b9744cca03b396b2f41ba46b6f8f1d8c6e07817a0058eda3411fb83649331a::" providerId="AD" clId="Web-{4475542D-61E8-922E-0A56-50E03A4DDA2A}" dt="2023-10-27T14:13:54.808" v="28"/>
          <ac:spMkLst>
            <pc:docMk/>
            <pc:sldMk cId="1878348563" sldId="286"/>
            <ac:spMk id="10" creationId="{9A55195F-F79F-BAEB-11F5-7E51F6E69873}"/>
          </ac:spMkLst>
        </pc:spChg>
        <pc:spChg chg="add">
          <ac:chgData name="Gastbenutzer" userId="S::urn:spo:anon#b0b9744cca03b396b2f41ba46b6f8f1d8c6e07817a0058eda3411fb83649331a::" providerId="AD" clId="Web-{4475542D-61E8-922E-0A56-50E03A4DDA2A}" dt="2023-10-27T14:13:54.808" v="28"/>
          <ac:spMkLst>
            <pc:docMk/>
            <pc:sldMk cId="1878348563" sldId="286"/>
            <ac:spMk id="11" creationId="{799E2252-CAB7-39D7-331C-5B5188F077AF}"/>
          </ac:spMkLst>
        </pc:spChg>
      </pc:sldChg>
      <pc:sldChg chg="addSp">
        <pc:chgData name="Gastbenutzer" userId="S::urn:spo:anon#b0b9744cca03b396b2f41ba46b6f8f1d8c6e07817a0058eda3411fb83649331a::" providerId="AD" clId="Web-{4475542D-61E8-922E-0A56-50E03A4DDA2A}" dt="2023-10-27T13:48:07.679" v="0"/>
        <pc:sldMkLst>
          <pc:docMk/>
          <pc:sldMk cId="4095137060" sldId="287"/>
        </pc:sldMkLst>
        <pc:spChg chg="add">
          <ac:chgData name="Gastbenutzer" userId="S::urn:spo:anon#b0b9744cca03b396b2f41ba46b6f8f1d8c6e07817a0058eda3411fb83649331a::" providerId="AD" clId="Web-{4475542D-61E8-922E-0A56-50E03A4DDA2A}" dt="2023-10-27T13:48:07.679" v="0"/>
          <ac:spMkLst>
            <pc:docMk/>
            <pc:sldMk cId="4095137060" sldId="287"/>
            <ac:spMk id="6" creationId="{6909BCAF-AEEC-020F-8E05-7772A923C7BB}"/>
          </ac:spMkLst>
        </pc:spChg>
        <pc:spChg chg="add">
          <ac:chgData name="Gastbenutzer" userId="S::urn:spo:anon#b0b9744cca03b396b2f41ba46b6f8f1d8c6e07817a0058eda3411fb83649331a::" providerId="AD" clId="Web-{4475542D-61E8-922E-0A56-50E03A4DDA2A}" dt="2023-10-27T13:48:07.679" v="0"/>
          <ac:spMkLst>
            <pc:docMk/>
            <pc:sldMk cId="4095137060" sldId="287"/>
            <ac:spMk id="7" creationId="{68C7F216-B0E9-DC5A-4FDC-4118D14FAF2A}"/>
          </ac:spMkLst>
        </pc:spChg>
      </pc:sldChg>
      <pc:sldChg chg="add del replId">
        <pc:chgData name="Gastbenutzer" userId="S::urn:spo:anon#b0b9744cca03b396b2f41ba46b6f8f1d8c6e07817a0058eda3411fb83649331a::" providerId="AD" clId="Web-{4475542D-61E8-922E-0A56-50E03A4DDA2A}" dt="2023-10-27T14:10:26.153" v="8"/>
        <pc:sldMkLst>
          <pc:docMk/>
          <pc:sldMk cId="500515859" sldId="288"/>
        </pc:sldMkLst>
      </pc:sldChg>
      <pc:sldChg chg="addSp add replId">
        <pc:chgData name="Gastbenutzer" userId="S::urn:spo:anon#b0b9744cca03b396b2f41ba46b6f8f1d8c6e07817a0058eda3411fb83649331a::" providerId="AD" clId="Web-{4475542D-61E8-922E-0A56-50E03A4DDA2A}" dt="2023-10-27T14:09:35.087" v="6"/>
        <pc:sldMkLst>
          <pc:docMk/>
          <pc:sldMk cId="576116034" sldId="289"/>
        </pc:sldMkLst>
        <pc:spChg chg="add">
          <ac:chgData name="Gastbenutzer" userId="S::urn:spo:anon#b0b9744cca03b396b2f41ba46b6f8f1d8c6e07817a0058eda3411fb83649331a::" providerId="AD" clId="Web-{4475542D-61E8-922E-0A56-50E03A4DDA2A}" dt="2023-10-27T14:09:35.025" v="5"/>
          <ac:spMkLst>
            <pc:docMk/>
            <pc:sldMk cId="576116034" sldId="289"/>
            <ac:spMk id="6" creationId="{490F84C6-4FBC-E933-F0AB-F6FCE1849D84}"/>
          </ac:spMkLst>
        </pc:spChg>
        <pc:spChg chg="add">
          <ac:chgData name="Gastbenutzer" userId="S::urn:spo:anon#b0b9744cca03b396b2f41ba46b6f8f1d8c6e07817a0058eda3411fb83649331a::" providerId="AD" clId="Web-{4475542D-61E8-922E-0A56-50E03A4DDA2A}" dt="2023-10-27T14:09:35.087" v="6"/>
          <ac:spMkLst>
            <pc:docMk/>
            <pc:sldMk cId="576116034" sldId="289"/>
            <ac:spMk id="9" creationId="{734015CE-4678-491B-C989-06B1E7918528}"/>
          </ac:spMkLst>
        </pc:spChg>
      </pc:sldChg>
    </pc:docChg>
  </pc:docChgLst>
  <pc:docChgLst>
    <pc:chgData name="Lydia Kitz" userId="S::lydia.kitz@nahhaft.onmicrosoft.com::1dbbffc8-7e1c-43ca-9e7c-2dc67eed8ad5" providerId="AD" clId="Web-{27F588A5-6FFB-F19D-0B9F-2525ECF71D6C}"/>
    <pc:docChg chg="modSld">
      <pc:chgData name="Lydia Kitz" userId="S::lydia.kitz@nahhaft.onmicrosoft.com::1dbbffc8-7e1c-43ca-9e7c-2dc67eed8ad5" providerId="AD" clId="Web-{27F588A5-6FFB-F19D-0B9F-2525ECF71D6C}" dt="2023-10-30T14:03:24.203" v="325" actId="1076"/>
      <pc:docMkLst>
        <pc:docMk/>
      </pc:docMkLst>
      <pc:sldChg chg="delSp modSp modNotes">
        <pc:chgData name="Lydia Kitz" userId="S::lydia.kitz@nahhaft.onmicrosoft.com::1dbbffc8-7e1c-43ca-9e7c-2dc67eed8ad5" providerId="AD" clId="Web-{27F588A5-6FFB-F19D-0B9F-2525ECF71D6C}" dt="2023-10-30T13:50:33.520" v="117"/>
        <pc:sldMkLst>
          <pc:docMk/>
          <pc:sldMk cId="0" sldId="259"/>
        </pc:sldMkLst>
        <pc:spChg chg="mod">
          <ac:chgData name="Lydia Kitz" userId="S::lydia.kitz@nahhaft.onmicrosoft.com::1dbbffc8-7e1c-43ca-9e7c-2dc67eed8ad5" providerId="AD" clId="Web-{27F588A5-6FFB-F19D-0B9F-2525ECF71D6C}" dt="2023-10-30T13:39:44.092" v="6" actId="1076"/>
          <ac:spMkLst>
            <pc:docMk/>
            <pc:sldMk cId="0" sldId="259"/>
            <ac:spMk id="2" creationId="{00000000-0000-0000-0000-000000000000}"/>
          </ac:spMkLst>
        </pc:spChg>
        <pc:spChg chg="mod">
          <ac:chgData name="Lydia Kitz" userId="S::lydia.kitz@nahhaft.onmicrosoft.com::1dbbffc8-7e1c-43ca-9e7c-2dc67eed8ad5" providerId="AD" clId="Web-{27F588A5-6FFB-F19D-0B9F-2525ECF71D6C}" dt="2023-10-30T13:39:44.107" v="7" actId="1076"/>
          <ac:spMkLst>
            <pc:docMk/>
            <pc:sldMk cId="0" sldId="259"/>
            <ac:spMk id="3" creationId="{00000000-0000-0000-0000-000000000000}"/>
          </ac:spMkLst>
        </pc:spChg>
        <pc:spChg chg="del">
          <ac:chgData name="Lydia Kitz" userId="S::lydia.kitz@nahhaft.onmicrosoft.com::1dbbffc8-7e1c-43ca-9e7c-2dc67eed8ad5" providerId="AD" clId="Web-{27F588A5-6FFB-F19D-0B9F-2525ECF71D6C}" dt="2023-10-30T13:39:37.732" v="5"/>
          <ac:spMkLst>
            <pc:docMk/>
            <pc:sldMk cId="0" sldId="259"/>
            <ac:spMk id="4" creationId="{00000000-0000-0000-0000-000000000000}"/>
          </ac:spMkLst>
        </pc:spChg>
        <pc:spChg chg="mod">
          <ac:chgData name="Lydia Kitz" userId="S::lydia.kitz@nahhaft.onmicrosoft.com::1dbbffc8-7e1c-43ca-9e7c-2dc67eed8ad5" providerId="AD" clId="Web-{27F588A5-6FFB-F19D-0B9F-2525ECF71D6C}" dt="2023-10-30T13:39:44.138" v="8" actId="1076"/>
          <ac:spMkLst>
            <pc:docMk/>
            <pc:sldMk cId="0" sldId="259"/>
            <ac:spMk id="5" creationId="{00000000-0000-0000-0000-000000000000}"/>
          </ac:spMkLst>
        </pc:spChg>
        <pc:spChg chg="mod">
          <ac:chgData name="Lydia Kitz" userId="S::lydia.kitz@nahhaft.onmicrosoft.com::1dbbffc8-7e1c-43ca-9e7c-2dc67eed8ad5" providerId="AD" clId="Web-{27F588A5-6FFB-F19D-0B9F-2525ECF71D6C}" dt="2023-10-30T13:39:44.154" v="9" actId="1076"/>
          <ac:spMkLst>
            <pc:docMk/>
            <pc:sldMk cId="0" sldId="259"/>
            <ac:spMk id="6" creationId="{00000000-0000-0000-0000-000000000000}"/>
          </ac:spMkLst>
        </pc:spChg>
        <pc:spChg chg="mod">
          <ac:chgData name="Lydia Kitz" userId="S::lydia.kitz@nahhaft.onmicrosoft.com::1dbbffc8-7e1c-43ca-9e7c-2dc67eed8ad5" providerId="AD" clId="Web-{27F588A5-6FFB-F19D-0B9F-2525ECF71D6C}" dt="2023-10-30T13:39:44.170" v="10" actId="1076"/>
          <ac:spMkLst>
            <pc:docMk/>
            <pc:sldMk cId="0" sldId="259"/>
            <ac:spMk id="7" creationId="{00000000-0000-0000-0000-000000000000}"/>
          </ac:spMkLst>
        </pc:spChg>
        <pc:spChg chg="mod">
          <ac:chgData name="Lydia Kitz" userId="S::lydia.kitz@nahhaft.onmicrosoft.com::1dbbffc8-7e1c-43ca-9e7c-2dc67eed8ad5" providerId="AD" clId="Web-{27F588A5-6FFB-F19D-0B9F-2525ECF71D6C}" dt="2023-10-30T13:39:44.201" v="11" actId="1076"/>
          <ac:spMkLst>
            <pc:docMk/>
            <pc:sldMk cId="0" sldId="259"/>
            <ac:spMk id="8" creationId="{00000000-0000-0000-0000-000000000000}"/>
          </ac:spMkLst>
        </pc:spChg>
        <pc:picChg chg="mod">
          <ac:chgData name="Lydia Kitz" userId="S::lydia.kitz@nahhaft.onmicrosoft.com::1dbbffc8-7e1c-43ca-9e7c-2dc67eed8ad5" providerId="AD" clId="Web-{27F588A5-6FFB-F19D-0B9F-2525ECF71D6C}" dt="2023-10-30T13:39:44.217" v="12" actId="1076"/>
          <ac:picMkLst>
            <pc:docMk/>
            <pc:sldMk cId="0" sldId="259"/>
            <ac:picMk id="16" creationId="{65B2E89C-9C22-A5C8-C602-A9D18D0A4573}"/>
          </ac:picMkLst>
        </pc:picChg>
      </pc:sldChg>
      <pc:sldChg chg="modSp modNotes">
        <pc:chgData name="Lydia Kitz" userId="S::lydia.kitz@nahhaft.onmicrosoft.com::1dbbffc8-7e1c-43ca-9e7c-2dc67eed8ad5" providerId="AD" clId="Web-{27F588A5-6FFB-F19D-0B9F-2525ECF71D6C}" dt="2023-10-30T13:50:41.817" v="119"/>
        <pc:sldMkLst>
          <pc:docMk/>
          <pc:sldMk cId="0" sldId="260"/>
        </pc:sldMkLst>
        <pc:spChg chg="mod">
          <ac:chgData name="Lydia Kitz" userId="S::lydia.kitz@nahhaft.onmicrosoft.com::1dbbffc8-7e1c-43ca-9e7c-2dc67eed8ad5" providerId="AD" clId="Web-{27F588A5-6FFB-F19D-0B9F-2525ECF71D6C}" dt="2023-10-30T13:39:58.170" v="15" actId="1076"/>
          <ac:spMkLst>
            <pc:docMk/>
            <pc:sldMk cId="0" sldId="260"/>
            <ac:spMk id="9" creationId="{00000000-0000-0000-0000-000000000000}"/>
          </ac:spMkLst>
        </pc:spChg>
      </pc:sldChg>
      <pc:sldChg chg="delSp modSp modNotes">
        <pc:chgData name="Lydia Kitz" userId="S::lydia.kitz@nahhaft.onmicrosoft.com::1dbbffc8-7e1c-43ca-9e7c-2dc67eed8ad5" providerId="AD" clId="Web-{27F588A5-6FFB-F19D-0B9F-2525ECF71D6C}" dt="2023-10-30T13:50:48.614" v="121"/>
        <pc:sldMkLst>
          <pc:docMk/>
          <pc:sldMk cId="0" sldId="261"/>
        </pc:sldMkLst>
        <pc:spChg chg="mod">
          <ac:chgData name="Lydia Kitz" userId="S::lydia.kitz@nahhaft.onmicrosoft.com::1dbbffc8-7e1c-43ca-9e7c-2dc67eed8ad5" providerId="AD" clId="Web-{27F588A5-6FFB-F19D-0B9F-2525ECF71D6C}" dt="2023-10-30T13:40:10.796" v="17" actId="1076"/>
          <ac:spMkLst>
            <pc:docMk/>
            <pc:sldMk cId="0" sldId="261"/>
            <ac:spMk id="2" creationId="{00000000-0000-0000-0000-000000000000}"/>
          </ac:spMkLst>
        </pc:spChg>
        <pc:spChg chg="del">
          <ac:chgData name="Lydia Kitz" userId="S::lydia.kitz@nahhaft.onmicrosoft.com::1dbbffc8-7e1c-43ca-9e7c-2dc67eed8ad5" providerId="AD" clId="Web-{27F588A5-6FFB-F19D-0B9F-2525ECF71D6C}" dt="2023-10-30T13:40:07.592" v="16"/>
          <ac:spMkLst>
            <pc:docMk/>
            <pc:sldMk cId="0" sldId="261"/>
            <ac:spMk id="3" creationId="{00000000-0000-0000-0000-000000000000}"/>
          </ac:spMkLst>
        </pc:spChg>
        <pc:spChg chg="mod">
          <ac:chgData name="Lydia Kitz" userId="S::lydia.kitz@nahhaft.onmicrosoft.com::1dbbffc8-7e1c-43ca-9e7c-2dc67eed8ad5" providerId="AD" clId="Web-{27F588A5-6FFB-F19D-0B9F-2525ECF71D6C}" dt="2023-10-30T13:40:31.453" v="18" actId="1076"/>
          <ac:spMkLst>
            <pc:docMk/>
            <pc:sldMk cId="0" sldId="261"/>
            <ac:spMk id="4" creationId="{00000000-0000-0000-0000-000000000000}"/>
          </ac:spMkLst>
        </pc:spChg>
        <pc:spChg chg="mod">
          <ac:chgData name="Lydia Kitz" userId="S::lydia.kitz@nahhaft.onmicrosoft.com::1dbbffc8-7e1c-43ca-9e7c-2dc67eed8ad5" providerId="AD" clId="Web-{27F588A5-6FFB-F19D-0B9F-2525ECF71D6C}" dt="2023-10-30T13:40:31.499" v="19" actId="1076"/>
          <ac:spMkLst>
            <pc:docMk/>
            <pc:sldMk cId="0" sldId="261"/>
            <ac:spMk id="5" creationId="{00000000-0000-0000-0000-000000000000}"/>
          </ac:spMkLst>
        </pc:spChg>
        <pc:spChg chg="mod">
          <ac:chgData name="Lydia Kitz" userId="S::lydia.kitz@nahhaft.onmicrosoft.com::1dbbffc8-7e1c-43ca-9e7c-2dc67eed8ad5" providerId="AD" clId="Web-{27F588A5-6FFB-F19D-0B9F-2525ECF71D6C}" dt="2023-10-30T13:40:31.546" v="20" actId="1076"/>
          <ac:spMkLst>
            <pc:docMk/>
            <pc:sldMk cId="0" sldId="261"/>
            <ac:spMk id="7" creationId="{00000000-0000-0000-0000-000000000000}"/>
          </ac:spMkLst>
        </pc:spChg>
        <pc:spChg chg="mod">
          <ac:chgData name="Lydia Kitz" userId="S::lydia.kitz@nahhaft.onmicrosoft.com::1dbbffc8-7e1c-43ca-9e7c-2dc67eed8ad5" providerId="AD" clId="Web-{27F588A5-6FFB-F19D-0B9F-2525ECF71D6C}" dt="2023-10-30T13:40:31.578" v="21" actId="1076"/>
          <ac:spMkLst>
            <pc:docMk/>
            <pc:sldMk cId="0" sldId="261"/>
            <ac:spMk id="8" creationId="{00000000-0000-0000-0000-000000000000}"/>
          </ac:spMkLst>
        </pc:spChg>
        <pc:spChg chg="mod">
          <ac:chgData name="Lydia Kitz" userId="S::lydia.kitz@nahhaft.onmicrosoft.com::1dbbffc8-7e1c-43ca-9e7c-2dc67eed8ad5" providerId="AD" clId="Web-{27F588A5-6FFB-F19D-0B9F-2525ECF71D6C}" dt="2023-10-30T13:40:31.765" v="23" actId="1076"/>
          <ac:spMkLst>
            <pc:docMk/>
            <pc:sldMk cId="0" sldId="261"/>
            <ac:spMk id="45" creationId="{00000000-0000-0000-0000-000000000000}"/>
          </ac:spMkLst>
        </pc:spChg>
        <pc:grpChg chg="mod">
          <ac:chgData name="Lydia Kitz" userId="S::lydia.kitz@nahhaft.onmicrosoft.com::1dbbffc8-7e1c-43ca-9e7c-2dc67eed8ad5" providerId="AD" clId="Web-{27F588A5-6FFB-F19D-0B9F-2525ECF71D6C}" dt="2023-10-30T13:40:31.749" v="22" actId="1076"/>
          <ac:grpSpMkLst>
            <pc:docMk/>
            <pc:sldMk cId="0" sldId="261"/>
            <ac:grpSpMk id="9" creationId="{00000000-0000-0000-0000-000000000000}"/>
          </ac:grpSpMkLst>
        </pc:grpChg>
      </pc:sldChg>
      <pc:sldChg chg="addSp delSp modSp modNotes">
        <pc:chgData name="Lydia Kitz" userId="S::lydia.kitz@nahhaft.onmicrosoft.com::1dbbffc8-7e1c-43ca-9e7c-2dc67eed8ad5" providerId="AD" clId="Web-{27F588A5-6FFB-F19D-0B9F-2525ECF71D6C}" dt="2023-10-30T13:50:56.021" v="123"/>
        <pc:sldMkLst>
          <pc:docMk/>
          <pc:sldMk cId="0" sldId="262"/>
        </pc:sldMkLst>
        <pc:spChg chg="del">
          <ac:chgData name="Lydia Kitz" userId="S::lydia.kitz@nahhaft.onmicrosoft.com::1dbbffc8-7e1c-43ca-9e7c-2dc67eed8ad5" providerId="AD" clId="Web-{27F588A5-6FFB-F19D-0B9F-2525ECF71D6C}" dt="2023-10-30T13:40:41.906" v="25"/>
          <ac:spMkLst>
            <pc:docMk/>
            <pc:sldMk cId="0" sldId="262"/>
            <ac:spMk id="2" creationId="{00000000-0000-0000-0000-000000000000}"/>
          </ac:spMkLst>
        </pc:spChg>
        <pc:spChg chg="mod">
          <ac:chgData name="Lydia Kitz" userId="S::lydia.kitz@nahhaft.onmicrosoft.com::1dbbffc8-7e1c-43ca-9e7c-2dc67eed8ad5" providerId="AD" clId="Web-{27F588A5-6FFB-F19D-0B9F-2525ECF71D6C}" dt="2023-10-30T13:40:55.547" v="29" actId="1076"/>
          <ac:spMkLst>
            <pc:docMk/>
            <pc:sldMk cId="0" sldId="262"/>
            <ac:spMk id="3" creationId="{9A55195F-F79F-BAEB-11F5-7E51F6E69873}"/>
          </ac:spMkLst>
        </pc:spChg>
        <pc:spChg chg="add mod">
          <ac:chgData name="Lydia Kitz" userId="S::lydia.kitz@nahhaft.onmicrosoft.com::1dbbffc8-7e1c-43ca-9e7c-2dc67eed8ad5" providerId="AD" clId="Web-{27F588A5-6FFB-F19D-0B9F-2525ECF71D6C}" dt="2023-10-30T13:43:06.020" v="49" actId="1076"/>
          <ac:spMkLst>
            <pc:docMk/>
            <pc:sldMk cId="0" sldId="262"/>
            <ac:spMk id="146" creationId="{F4A1ABBB-3331-1F88-BAD9-64A0696FEBFD}"/>
          </ac:spMkLst>
        </pc:spChg>
        <pc:spChg chg="mod">
          <ac:chgData name="Lydia Kitz" userId="S::lydia.kitz@nahhaft.onmicrosoft.com::1dbbffc8-7e1c-43ca-9e7c-2dc67eed8ad5" providerId="AD" clId="Web-{27F588A5-6FFB-F19D-0B9F-2525ECF71D6C}" dt="2023-10-30T13:43:57.069" v="65" actId="1076"/>
          <ac:spMkLst>
            <pc:docMk/>
            <pc:sldMk cId="0" sldId="262"/>
            <ac:spMk id="148" creationId="{00000000-0000-0000-0000-000000000000}"/>
          </ac:spMkLst>
        </pc:spChg>
        <pc:spChg chg="mod">
          <ac:chgData name="Lydia Kitz" userId="S::lydia.kitz@nahhaft.onmicrosoft.com::1dbbffc8-7e1c-43ca-9e7c-2dc67eed8ad5" providerId="AD" clId="Web-{27F588A5-6FFB-F19D-0B9F-2525ECF71D6C}" dt="2023-10-30T13:43:57.132" v="66" actId="1076"/>
          <ac:spMkLst>
            <pc:docMk/>
            <pc:sldMk cId="0" sldId="262"/>
            <ac:spMk id="149" creationId="{00000000-0000-0000-0000-000000000000}"/>
          </ac:spMkLst>
        </pc:spChg>
        <pc:spChg chg="mod">
          <ac:chgData name="Lydia Kitz" userId="S::lydia.kitz@nahhaft.onmicrosoft.com::1dbbffc8-7e1c-43ca-9e7c-2dc67eed8ad5" providerId="AD" clId="Web-{27F588A5-6FFB-F19D-0B9F-2525ECF71D6C}" dt="2023-10-30T13:43:57.178" v="67" actId="1076"/>
          <ac:spMkLst>
            <pc:docMk/>
            <pc:sldMk cId="0" sldId="262"/>
            <ac:spMk id="150" creationId="{00000000-0000-0000-0000-000000000000}"/>
          </ac:spMkLst>
        </pc:spChg>
        <pc:spChg chg="mod">
          <ac:chgData name="Lydia Kitz" userId="S::lydia.kitz@nahhaft.onmicrosoft.com::1dbbffc8-7e1c-43ca-9e7c-2dc67eed8ad5" providerId="AD" clId="Web-{27F588A5-6FFB-F19D-0B9F-2525ECF71D6C}" dt="2023-10-30T13:43:57.225" v="68" actId="1076"/>
          <ac:spMkLst>
            <pc:docMk/>
            <pc:sldMk cId="0" sldId="262"/>
            <ac:spMk id="151" creationId="{00000000-0000-0000-0000-000000000000}"/>
          </ac:spMkLst>
        </pc:spChg>
        <pc:spChg chg="mod">
          <ac:chgData name="Lydia Kitz" userId="S::lydia.kitz@nahhaft.onmicrosoft.com::1dbbffc8-7e1c-43ca-9e7c-2dc67eed8ad5" providerId="AD" clId="Web-{27F588A5-6FFB-F19D-0B9F-2525ECF71D6C}" dt="2023-10-30T13:43:57.288" v="69" actId="1076"/>
          <ac:spMkLst>
            <pc:docMk/>
            <pc:sldMk cId="0" sldId="262"/>
            <ac:spMk id="152" creationId="{00000000-0000-0000-0000-000000000000}"/>
          </ac:spMkLst>
        </pc:spChg>
        <pc:spChg chg="mod">
          <ac:chgData name="Lydia Kitz" userId="S::lydia.kitz@nahhaft.onmicrosoft.com::1dbbffc8-7e1c-43ca-9e7c-2dc67eed8ad5" providerId="AD" clId="Web-{27F588A5-6FFB-F19D-0B9F-2525ECF71D6C}" dt="2023-10-30T13:43:57.366" v="70" actId="1076"/>
          <ac:spMkLst>
            <pc:docMk/>
            <pc:sldMk cId="0" sldId="262"/>
            <ac:spMk id="153" creationId="{00000000-0000-0000-0000-000000000000}"/>
          </ac:spMkLst>
        </pc:spChg>
        <pc:spChg chg="mod">
          <ac:chgData name="Lydia Kitz" userId="S::lydia.kitz@nahhaft.onmicrosoft.com::1dbbffc8-7e1c-43ca-9e7c-2dc67eed8ad5" providerId="AD" clId="Web-{27F588A5-6FFB-F19D-0B9F-2525ECF71D6C}" dt="2023-10-30T13:43:57.413" v="71" actId="1076"/>
          <ac:spMkLst>
            <pc:docMk/>
            <pc:sldMk cId="0" sldId="262"/>
            <ac:spMk id="154" creationId="{00000000-0000-0000-0000-000000000000}"/>
          </ac:spMkLst>
        </pc:spChg>
        <pc:spChg chg="mod">
          <ac:chgData name="Lydia Kitz" userId="S::lydia.kitz@nahhaft.onmicrosoft.com::1dbbffc8-7e1c-43ca-9e7c-2dc67eed8ad5" providerId="AD" clId="Web-{27F588A5-6FFB-F19D-0B9F-2525ECF71D6C}" dt="2023-10-30T13:43:57.475" v="72" actId="1076"/>
          <ac:spMkLst>
            <pc:docMk/>
            <pc:sldMk cId="0" sldId="262"/>
            <ac:spMk id="155" creationId="{00000000-0000-0000-0000-000000000000}"/>
          </ac:spMkLst>
        </pc:spChg>
        <pc:spChg chg="mod">
          <ac:chgData name="Lydia Kitz" userId="S::lydia.kitz@nahhaft.onmicrosoft.com::1dbbffc8-7e1c-43ca-9e7c-2dc67eed8ad5" providerId="AD" clId="Web-{27F588A5-6FFB-F19D-0B9F-2525ECF71D6C}" dt="2023-10-30T13:43:57.538" v="73" actId="1076"/>
          <ac:spMkLst>
            <pc:docMk/>
            <pc:sldMk cId="0" sldId="262"/>
            <ac:spMk id="156" creationId="{00000000-0000-0000-0000-000000000000}"/>
          </ac:spMkLst>
        </pc:spChg>
        <pc:spChg chg="del">
          <ac:chgData name="Lydia Kitz" userId="S::lydia.kitz@nahhaft.onmicrosoft.com::1dbbffc8-7e1c-43ca-9e7c-2dc67eed8ad5" providerId="AD" clId="Web-{27F588A5-6FFB-F19D-0B9F-2525ECF71D6C}" dt="2023-10-30T13:40:37.984" v="24"/>
          <ac:spMkLst>
            <pc:docMk/>
            <pc:sldMk cId="0" sldId="262"/>
            <ac:spMk id="157" creationId="{00000000-0000-0000-0000-000000000000}"/>
          </ac:spMkLst>
        </pc:spChg>
        <pc:spChg chg="mod">
          <ac:chgData name="Lydia Kitz" userId="S::lydia.kitz@nahhaft.onmicrosoft.com::1dbbffc8-7e1c-43ca-9e7c-2dc67eed8ad5" providerId="AD" clId="Web-{27F588A5-6FFB-F19D-0B9F-2525ECF71D6C}" dt="2023-10-30T13:40:46.562" v="26" actId="1076"/>
          <ac:spMkLst>
            <pc:docMk/>
            <pc:sldMk cId="0" sldId="262"/>
            <ac:spMk id="158" creationId="{00000000-0000-0000-0000-000000000000}"/>
          </ac:spMkLst>
        </pc:spChg>
        <pc:spChg chg="mod">
          <ac:chgData name="Lydia Kitz" userId="S::lydia.kitz@nahhaft.onmicrosoft.com::1dbbffc8-7e1c-43ca-9e7c-2dc67eed8ad5" providerId="AD" clId="Web-{27F588A5-6FFB-F19D-0B9F-2525ECF71D6C}" dt="2023-10-30T13:41:21.751" v="34" actId="14100"/>
          <ac:spMkLst>
            <pc:docMk/>
            <pc:sldMk cId="0" sldId="262"/>
            <ac:spMk id="159" creationId="{00000000-0000-0000-0000-000000000000}"/>
          </ac:spMkLst>
        </pc:spChg>
        <pc:spChg chg="mod">
          <ac:chgData name="Lydia Kitz" userId="S::lydia.kitz@nahhaft.onmicrosoft.com::1dbbffc8-7e1c-43ca-9e7c-2dc67eed8ad5" providerId="AD" clId="Web-{27F588A5-6FFB-F19D-0B9F-2525ECF71D6C}" dt="2023-10-30T13:43:15.286" v="50" actId="1076"/>
          <ac:spMkLst>
            <pc:docMk/>
            <pc:sldMk cId="0" sldId="262"/>
            <ac:spMk id="162" creationId="{00000000-0000-0000-0000-000000000000}"/>
          </ac:spMkLst>
        </pc:spChg>
        <pc:spChg chg="mod">
          <ac:chgData name="Lydia Kitz" userId="S::lydia.kitz@nahhaft.onmicrosoft.com::1dbbffc8-7e1c-43ca-9e7c-2dc67eed8ad5" providerId="AD" clId="Web-{27F588A5-6FFB-F19D-0B9F-2525ECF71D6C}" dt="2023-10-30T13:43:37.381" v="62" actId="1076"/>
          <ac:spMkLst>
            <pc:docMk/>
            <pc:sldMk cId="0" sldId="262"/>
            <ac:spMk id="163" creationId="{00000000-0000-0000-0000-000000000000}"/>
          </ac:spMkLst>
        </pc:spChg>
        <pc:spChg chg="mod">
          <ac:chgData name="Lydia Kitz" userId="S::lydia.kitz@nahhaft.onmicrosoft.com::1dbbffc8-7e1c-43ca-9e7c-2dc67eed8ad5" providerId="AD" clId="Web-{27F588A5-6FFB-F19D-0B9F-2525ECF71D6C}" dt="2023-10-30T13:41:13.516" v="30" actId="1076"/>
          <ac:spMkLst>
            <pc:docMk/>
            <pc:sldMk cId="0" sldId="262"/>
            <ac:spMk id="165" creationId="{32CB1981-F083-BD09-2FA0-75B48D034B6F}"/>
          </ac:spMkLst>
        </pc:spChg>
        <pc:grpChg chg="mod">
          <ac:chgData name="Lydia Kitz" userId="S::lydia.kitz@nahhaft.onmicrosoft.com::1dbbffc8-7e1c-43ca-9e7c-2dc67eed8ad5" providerId="AD" clId="Web-{27F588A5-6FFB-F19D-0B9F-2525ECF71D6C}" dt="2023-10-30T13:43:58.022" v="74" actId="1076"/>
          <ac:grpSpMkLst>
            <pc:docMk/>
            <pc:sldMk cId="0" sldId="262"/>
            <ac:grpSpMk id="4" creationId="{00000000-0000-0000-0000-000000000000}"/>
          </ac:grpSpMkLst>
        </pc:grpChg>
      </pc:sldChg>
      <pc:sldChg chg="modSp modNotes">
        <pc:chgData name="Lydia Kitz" userId="S::lydia.kitz@nahhaft.onmicrosoft.com::1dbbffc8-7e1c-43ca-9e7c-2dc67eed8ad5" providerId="AD" clId="Web-{27F588A5-6FFB-F19D-0B9F-2525ECF71D6C}" dt="2023-10-30T13:51:03.459" v="125"/>
        <pc:sldMkLst>
          <pc:docMk/>
          <pc:sldMk cId="0" sldId="263"/>
        </pc:sldMkLst>
        <pc:spChg chg="mod">
          <ac:chgData name="Lydia Kitz" userId="S::lydia.kitz@nahhaft.onmicrosoft.com::1dbbffc8-7e1c-43ca-9e7c-2dc67eed8ad5" providerId="AD" clId="Web-{27F588A5-6FFB-F19D-0B9F-2525ECF71D6C}" dt="2023-10-30T13:44:14.476" v="77" actId="20577"/>
          <ac:spMkLst>
            <pc:docMk/>
            <pc:sldMk cId="0" sldId="263"/>
            <ac:spMk id="8" creationId="{00000000-0000-0000-0000-000000000000}"/>
          </ac:spMkLst>
        </pc:spChg>
      </pc:sldChg>
      <pc:sldChg chg="modSp modNotes">
        <pc:chgData name="Lydia Kitz" userId="S::lydia.kitz@nahhaft.onmicrosoft.com::1dbbffc8-7e1c-43ca-9e7c-2dc67eed8ad5" providerId="AD" clId="Web-{27F588A5-6FFB-F19D-0B9F-2525ECF71D6C}" dt="2023-10-30T13:51:10.943" v="127"/>
        <pc:sldMkLst>
          <pc:docMk/>
          <pc:sldMk cId="0" sldId="264"/>
        </pc:sldMkLst>
        <pc:spChg chg="mod">
          <ac:chgData name="Lydia Kitz" userId="S::lydia.kitz@nahhaft.onmicrosoft.com::1dbbffc8-7e1c-43ca-9e7c-2dc67eed8ad5" providerId="AD" clId="Web-{27F588A5-6FFB-F19D-0B9F-2525ECF71D6C}" dt="2023-10-30T13:46:41.747" v="81" actId="20577"/>
          <ac:spMkLst>
            <pc:docMk/>
            <pc:sldMk cId="0" sldId="264"/>
            <ac:spMk id="8" creationId="{00000000-0000-0000-0000-000000000000}"/>
          </ac:spMkLst>
        </pc:spChg>
      </pc:sldChg>
      <pc:sldChg chg="modSp modNotes">
        <pc:chgData name="Lydia Kitz" userId="S::lydia.kitz@nahhaft.onmicrosoft.com::1dbbffc8-7e1c-43ca-9e7c-2dc67eed8ad5" providerId="AD" clId="Web-{27F588A5-6FFB-F19D-0B9F-2525ECF71D6C}" dt="2023-10-30T13:51:18.084" v="129"/>
        <pc:sldMkLst>
          <pc:docMk/>
          <pc:sldMk cId="0" sldId="265"/>
        </pc:sldMkLst>
        <pc:spChg chg="mod">
          <ac:chgData name="Lydia Kitz" userId="S::lydia.kitz@nahhaft.onmicrosoft.com::1dbbffc8-7e1c-43ca-9e7c-2dc67eed8ad5" providerId="AD" clId="Web-{27F588A5-6FFB-F19D-0B9F-2525ECF71D6C}" dt="2023-10-30T13:47:11.216" v="87" actId="1076"/>
          <ac:spMkLst>
            <pc:docMk/>
            <pc:sldMk cId="0" sldId="265"/>
            <ac:spMk id="7" creationId="{00000000-0000-0000-0000-000000000000}"/>
          </ac:spMkLst>
        </pc:spChg>
      </pc:sldChg>
      <pc:sldChg chg="modSp modNotes">
        <pc:chgData name="Lydia Kitz" userId="S::lydia.kitz@nahhaft.onmicrosoft.com::1dbbffc8-7e1c-43ca-9e7c-2dc67eed8ad5" providerId="AD" clId="Web-{27F588A5-6FFB-F19D-0B9F-2525ECF71D6C}" dt="2023-10-30T13:51:29.194" v="133"/>
        <pc:sldMkLst>
          <pc:docMk/>
          <pc:sldMk cId="0" sldId="266"/>
        </pc:sldMkLst>
        <pc:spChg chg="mod">
          <ac:chgData name="Lydia Kitz" userId="S::lydia.kitz@nahhaft.onmicrosoft.com::1dbbffc8-7e1c-43ca-9e7c-2dc67eed8ad5" providerId="AD" clId="Web-{27F588A5-6FFB-F19D-0B9F-2525ECF71D6C}" dt="2023-10-30T13:47:48.843" v="94" actId="1076"/>
          <ac:spMkLst>
            <pc:docMk/>
            <pc:sldMk cId="0" sldId="266"/>
            <ac:spMk id="8" creationId="{00000000-0000-0000-0000-000000000000}"/>
          </ac:spMkLst>
        </pc:spChg>
        <pc:grpChg chg="mod">
          <ac:chgData name="Lydia Kitz" userId="S::lydia.kitz@nahhaft.onmicrosoft.com::1dbbffc8-7e1c-43ca-9e7c-2dc67eed8ad5" providerId="AD" clId="Web-{27F588A5-6FFB-F19D-0B9F-2525ECF71D6C}" dt="2023-10-30T13:47:45.030" v="93" actId="1076"/>
          <ac:grpSpMkLst>
            <pc:docMk/>
            <pc:sldMk cId="0" sldId="266"/>
            <ac:grpSpMk id="3" creationId="{00000000-0000-0000-0000-000000000000}"/>
          </ac:grpSpMkLst>
        </pc:grpChg>
      </pc:sldChg>
      <pc:sldChg chg="delSp modNotes">
        <pc:chgData name="Lydia Kitz" userId="S::lydia.kitz@nahhaft.onmicrosoft.com::1dbbffc8-7e1c-43ca-9e7c-2dc67eed8ad5" providerId="AD" clId="Web-{27F588A5-6FFB-F19D-0B9F-2525ECF71D6C}" dt="2023-10-30T13:51:51.617" v="143"/>
        <pc:sldMkLst>
          <pc:docMk/>
          <pc:sldMk cId="0" sldId="267"/>
        </pc:sldMkLst>
        <pc:spChg chg="del">
          <ac:chgData name="Lydia Kitz" userId="S::lydia.kitz@nahhaft.onmicrosoft.com::1dbbffc8-7e1c-43ca-9e7c-2dc67eed8ad5" providerId="AD" clId="Web-{27F588A5-6FFB-F19D-0B9F-2525ECF71D6C}" dt="2023-10-30T13:48:10.734" v="95"/>
          <ac:spMkLst>
            <pc:docMk/>
            <pc:sldMk cId="0" sldId="267"/>
            <ac:spMk id="5" creationId="{00000000-0000-0000-0000-000000000000}"/>
          </ac:spMkLst>
        </pc:spChg>
      </pc:sldChg>
      <pc:sldChg chg="modSp modNotes">
        <pc:chgData name="Lydia Kitz" userId="S::lydia.kitz@nahhaft.onmicrosoft.com::1dbbffc8-7e1c-43ca-9e7c-2dc67eed8ad5" providerId="AD" clId="Web-{27F588A5-6FFB-F19D-0B9F-2525ECF71D6C}" dt="2023-10-30T13:51:57.539" v="145"/>
        <pc:sldMkLst>
          <pc:docMk/>
          <pc:sldMk cId="0" sldId="268"/>
        </pc:sldMkLst>
        <pc:spChg chg="mod">
          <ac:chgData name="Lydia Kitz" userId="S::lydia.kitz@nahhaft.onmicrosoft.com::1dbbffc8-7e1c-43ca-9e7c-2dc67eed8ad5" providerId="AD" clId="Web-{27F588A5-6FFB-F19D-0B9F-2525ECF71D6C}" dt="2023-10-30T13:48:37.938" v="99" actId="20577"/>
          <ac:spMkLst>
            <pc:docMk/>
            <pc:sldMk cId="0" sldId="268"/>
            <ac:spMk id="6" creationId="{00000000-0000-0000-0000-000000000000}"/>
          </ac:spMkLst>
        </pc:spChg>
        <pc:spChg chg="mod">
          <ac:chgData name="Lydia Kitz" userId="S::lydia.kitz@nahhaft.onmicrosoft.com::1dbbffc8-7e1c-43ca-9e7c-2dc67eed8ad5" providerId="AD" clId="Web-{27F588A5-6FFB-F19D-0B9F-2525ECF71D6C}" dt="2023-10-30T13:48:57.142" v="103" actId="1076"/>
          <ac:spMkLst>
            <pc:docMk/>
            <pc:sldMk cId="0" sldId="268"/>
            <ac:spMk id="7" creationId="{00000000-0000-0000-0000-000000000000}"/>
          </ac:spMkLst>
        </pc:spChg>
        <pc:spChg chg="mod">
          <ac:chgData name="Lydia Kitz" userId="S::lydia.kitz@nahhaft.onmicrosoft.com::1dbbffc8-7e1c-43ca-9e7c-2dc67eed8ad5" providerId="AD" clId="Web-{27F588A5-6FFB-F19D-0B9F-2525ECF71D6C}" dt="2023-10-30T13:49:05.580" v="107" actId="1076"/>
          <ac:spMkLst>
            <pc:docMk/>
            <pc:sldMk cId="0" sldId="268"/>
            <ac:spMk id="8" creationId="{00000000-0000-0000-0000-000000000000}"/>
          </ac:spMkLst>
        </pc:spChg>
        <pc:spChg chg="mod">
          <ac:chgData name="Lydia Kitz" userId="S::lydia.kitz@nahhaft.onmicrosoft.com::1dbbffc8-7e1c-43ca-9e7c-2dc67eed8ad5" providerId="AD" clId="Web-{27F588A5-6FFB-F19D-0B9F-2525ECF71D6C}" dt="2023-10-30T13:49:05.517" v="106" actId="1076"/>
          <ac:spMkLst>
            <pc:docMk/>
            <pc:sldMk cId="0" sldId="268"/>
            <ac:spMk id="11" creationId="{00000000-0000-0000-0000-000000000000}"/>
          </ac:spMkLst>
        </pc:spChg>
      </pc:sldChg>
      <pc:sldChg chg="modSp modNotes">
        <pc:chgData name="Lydia Kitz" userId="S::lydia.kitz@nahhaft.onmicrosoft.com::1dbbffc8-7e1c-43ca-9e7c-2dc67eed8ad5" providerId="AD" clId="Web-{27F588A5-6FFB-F19D-0B9F-2525ECF71D6C}" dt="2023-10-30T13:54:17.887" v="175" actId="20577"/>
        <pc:sldMkLst>
          <pc:docMk/>
          <pc:sldMk cId="0" sldId="269"/>
        </pc:sldMkLst>
        <pc:spChg chg="mod">
          <ac:chgData name="Lydia Kitz" userId="S::lydia.kitz@nahhaft.onmicrosoft.com::1dbbffc8-7e1c-43ca-9e7c-2dc67eed8ad5" providerId="AD" clId="Web-{27F588A5-6FFB-F19D-0B9F-2525ECF71D6C}" dt="2023-10-30T13:54:17.887" v="175" actId="20577"/>
          <ac:spMkLst>
            <pc:docMk/>
            <pc:sldMk cId="0" sldId="269"/>
            <ac:spMk id="6" creationId="{00000000-0000-0000-0000-000000000000}"/>
          </ac:spMkLst>
        </pc:spChg>
      </pc:sldChg>
      <pc:sldChg chg="modSp modNotes">
        <pc:chgData name="Lydia Kitz" userId="S::lydia.kitz@nahhaft.onmicrosoft.com::1dbbffc8-7e1c-43ca-9e7c-2dc67eed8ad5" providerId="AD" clId="Web-{27F588A5-6FFB-F19D-0B9F-2525ECF71D6C}" dt="2023-10-30T13:57:21.393" v="187" actId="1076"/>
        <pc:sldMkLst>
          <pc:docMk/>
          <pc:sldMk cId="0" sldId="270"/>
        </pc:sldMkLst>
        <pc:spChg chg="mod">
          <ac:chgData name="Lydia Kitz" userId="S::lydia.kitz@nahhaft.onmicrosoft.com::1dbbffc8-7e1c-43ca-9e7c-2dc67eed8ad5" providerId="AD" clId="Web-{27F588A5-6FFB-F19D-0B9F-2525ECF71D6C}" dt="2023-10-30T13:57:21.300" v="184" actId="1076"/>
          <ac:spMkLst>
            <pc:docMk/>
            <pc:sldMk cId="0" sldId="270"/>
            <ac:spMk id="4" creationId="{00000000-0000-0000-0000-000000000000}"/>
          </ac:spMkLst>
        </pc:spChg>
        <pc:spChg chg="mod">
          <ac:chgData name="Lydia Kitz" userId="S::lydia.kitz@nahhaft.onmicrosoft.com::1dbbffc8-7e1c-43ca-9e7c-2dc67eed8ad5" providerId="AD" clId="Web-{27F588A5-6FFB-F19D-0B9F-2525ECF71D6C}" dt="2023-10-30T13:57:21.331" v="185" actId="1076"/>
          <ac:spMkLst>
            <pc:docMk/>
            <pc:sldMk cId="0" sldId="270"/>
            <ac:spMk id="6" creationId="{00000000-0000-0000-0000-000000000000}"/>
          </ac:spMkLst>
        </pc:spChg>
        <pc:spChg chg="mod">
          <ac:chgData name="Lydia Kitz" userId="S::lydia.kitz@nahhaft.onmicrosoft.com::1dbbffc8-7e1c-43ca-9e7c-2dc67eed8ad5" providerId="AD" clId="Web-{27F588A5-6FFB-F19D-0B9F-2525ECF71D6C}" dt="2023-10-30T13:57:21.362" v="186" actId="1076"/>
          <ac:spMkLst>
            <pc:docMk/>
            <pc:sldMk cId="0" sldId="270"/>
            <ac:spMk id="7" creationId="{00000000-0000-0000-0000-000000000000}"/>
          </ac:spMkLst>
        </pc:spChg>
        <pc:spChg chg="mod">
          <ac:chgData name="Lydia Kitz" userId="S::lydia.kitz@nahhaft.onmicrosoft.com::1dbbffc8-7e1c-43ca-9e7c-2dc67eed8ad5" providerId="AD" clId="Web-{27F588A5-6FFB-F19D-0B9F-2525ECF71D6C}" dt="2023-10-30T13:57:21.393" v="187" actId="1076"/>
          <ac:spMkLst>
            <pc:docMk/>
            <pc:sldMk cId="0" sldId="270"/>
            <ac:spMk id="8" creationId="{00000000-0000-0000-0000-000000000000}"/>
          </ac:spMkLst>
        </pc:spChg>
        <pc:spChg chg="mod">
          <ac:chgData name="Lydia Kitz" userId="S::lydia.kitz@nahhaft.onmicrosoft.com::1dbbffc8-7e1c-43ca-9e7c-2dc67eed8ad5" providerId="AD" clId="Web-{27F588A5-6FFB-F19D-0B9F-2525ECF71D6C}" dt="2023-10-30T13:57:21.143" v="180" actId="1076"/>
          <ac:spMkLst>
            <pc:docMk/>
            <pc:sldMk cId="0" sldId="270"/>
            <ac:spMk id="9" creationId="{00000000-0000-0000-0000-000000000000}"/>
          </ac:spMkLst>
        </pc:spChg>
        <pc:spChg chg="mod">
          <ac:chgData name="Lydia Kitz" userId="S::lydia.kitz@nahhaft.onmicrosoft.com::1dbbffc8-7e1c-43ca-9e7c-2dc67eed8ad5" providerId="AD" clId="Web-{27F588A5-6FFB-F19D-0B9F-2525ECF71D6C}" dt="2023-10-30T13:57:21.190" v="181" actId="1076"/>
          <ac:spMkLst>
            <pc:docMk/>
            <pc:sldMk cId="0" sldId="270"/>
            <ac:spMk id="10" creationId="{00000000-0000-0000-0000-000000000000}"/>
          </ac:spMkLst>
        </pc:spChg>
        <pc:spChg chg="mod">
          <ac:chgData name="Lydia Kitz" userId="S::lydia.kitz@nahhaft.onmicrosoft.com::1dbbffc8-7e1c-43ca-9e7c-2dc67eed8ad5" providerId="AD" clId="Web-{27F588A5-6FFB-F19D-0B9F-2525ECF71D6C}" dt="2023-10-30T13:57:21.222" v="182" actId="1076"/>
          <ac:spMkLst>
            <pc:docMk/>
            <pc:sldMk cId="0" sldId="270"/>
            <ac:spMk id="11" creationId="{00000000-0000-0000-0000-000000000000}"/>
          </ac:spMkLst>
        </pc:spChg>
        <pc:spChg chg="mod">
          <ac:chgData name="Lydia Kitz" userId="S::lydia.kitz@nahhaft.onmicrosoft.com::1dbbffc8-7e1c-43ca-9e7c-2dc67eed8ad5" providerId="AD" clId="Web-{27F588A5-6FFB-F19D-0B9F-2525ECF71D6C}" dt="2023-10-30T13:57:21.253" v="183" actId="1076"/>
          <ac:spMkLst>
            <pc:docMk/>
            <pc:sldMk cId="0" sldId="270"/>
            <ac:spMk id="12" creationId="{00000000-0000-0000-0000-000000000000}"/>
          </ac:spMkLst>
        </pc:spChg>
      </pc:sldChg>
      <pc:sldChg chg="addSp delSp modSp modNotes">
        <pc:chgData name="Lydia Kitz" userId="S::lydia.kitz@nahhaft.onmicrosoft.com::1dbbffc8-7e1c-43ca-9e7c-2dc67eed8ad5" providerId="AD" clId="Web-{27F588A5-6FFB-F19D-0B9F-2525ECF71D6C}" dt="2023-10-30T13:59:45.086" v="225" actId="1076"/>
        <pc:sldMkLst>
          <pc:docMk/>
          <pc:sldMk cId="0" sldId="271"/>
        </pc:sldMkLst>
        <pc:spChg chg="mod">
          <ac:chgData name="Lydia Kitz" userId="S::lydia.kitz@nahhaft.onmicrosoft.com::1dbbffc8-7e1c-43ca-9e7c-2dc67eed8ad5" providerId="AD" clId="Web-{27F588A5-6FFB-F19D-0B9F-2525ECF71D6C}" dt="2023-10-30T13:57:37.269" v="189" actId="1076"/>
          <ac:spMkLst>
            <pc:docMk/>
            <pc:sldMk cId="0" sldId="271"/>
            <ac:spMk id="2" creationId="{00000000-0000-0000-0000-000000000000}"/>
          </ac:spMkLst>
        </pc:spChg>
        <pc:spChg chg="mod">
          <ac:chgData name="Lydia Kitz" userId="S::lydia.kitz@nahhaft.onmicrosoft.com::1dbbffc8-7e1c-43ca-9e7c-2dc67eed8ad5" providerId="AD" clId="Web-{27F588A5-6FFB-F19D-0B9F-2525ECF71D6C}" dt="2023-10-30T13:59:44.992" v="220" actId="1076"/>
          <ac:spMkLst>
            <pc:docMk/>
            <pc:sldMk cId="0" sldId="271"/>
            <ac:spMk id="3" creationId="{00000000-0000-0000-0000-000000000000}"/>
          </ac:spMkLst>
        </pc:spChg>
        <pc:spChg chg="del">
          <ac:chgData name="Lydia Kitz" userId="S::lydia.kitz@nahhaft.onmicrosoft.com::1dbbffc8-7e1c-43ca-9e7c-2dc67eed8ad5" providerId="AD" clId="Web-{27F588A5-6FFB-F19D-0B9F-2525ECF71D6C}" dt="2023-10-30T13:57:34.035" v="188"/>
          <ac:spMkLst>
            <pc:docMk/>
            <pc:sldMk cId="0" sldId="271"/>
            <ac:spMk id="4" creationId="{00000000-0000-0000-0000-000000000000}"/>
          </ac:spMkLst>
        </pc:spChg>
        <pc:spChg chg="add mod">
          <ac:chgData name="Lydia Kitz" userId="S::lydia.kitz@nahhaft.onmicrosoft.com::1dbbffc8-7e1c-43ca-9e7c-2dc67eed8ad5" providerId="AD" clId="Web-{27F588A5-6FFB-F19D-0B9F-2525ECF71D6C}" dt="2023-10-30T13:59:45.070" v="224" actId="1076"/>
          <ac:spMkLst>
            <pc:docMk/>
            <pc:sldMk cId="0" sldId="271"/>
            <ac:spMk id="5" creationId="{55D9A113-4BB6-0A09-0DB2-91935AA13094}"/>
          </ac:spMkLst>
        </pc:spChg>
        <pc:spChg chg="mod">
          <ac:chgData name="Lydia Kitz" userId="S::lydia.kitz@nahhaft.onmicrosoft.com::1dbbffc8-7e1c-43ca-9e7c-2dc67eed8ad5" providerId="AD" clId="Web-{27F588A5-6FFB-F19D-0B9F-2525ECF71D6C}" dt="2023-10-30T13:59:45.086" v="225" actId="1076"/>
          <ac:spMkLst>
            <pc:docMk/>
            <pc:sldMk cId="0" sldId="271"/>
            <ac:spMk id="6" creationId="{00000000-0000-0000-0000-000000000000}"/>
          </ac:spMkLst>
        </pc:spChg>
        <pc:spChg chg="mod">
          <ac:chgData name="Lydia Kitz" userId="S::lydia.kitz@nahhaft.onmicrosoft.com::1dbbffc8-7e1c-43ca-9e7c-2dc67eed8ad5" providerId="AD" clId="Web-{27F588A5-6FFB-F19D-0B9F-2525ECF71D6C}" dt="2023-10-30T13:59:45.008" v="221" actId="1076"/>
          <ac:spMkLst>
            <pc:docMk/>
            <pc:sldMk cId="0" sldId="271"/>
            <ac:spMk id="7" creationId="{00000000-0000-0000-0000-000000000000}"/>
          </ac:spMkLst>
        </pc:spChg>
        <pc:spChg chg="mod">
          <ac:chgData name="Lydia Kitz" userId="S::lydia.kitz@nahhaft.onmicrosoft.com::1dbbffc8-7e1c-43ca-9e7c-2dc67eed8ad5" providerId="AD" clId="Web-{27F588A5-6FFB-F19D-0B9F-2525ECF71D6C}" dt="2023-10-30T13:59:45.039" v="222" actId="1076"/>
          <ac:spMkLst>
            <pc:docMk/>
            <pc:sldMk cId="0" sldId="271"/>
            <ac:spMk id="8" creationId="{00000000-0000-0000-0000-000000000000}"/>
          </ac:spMkLst>
        </pc:spChg>
        <pc:spChg chg="mod">
          <ac:chgData name="Lydia Kitz" userId="S::lydia.kitz@nahhaft.onmicrosoft.com::1dbbffc8-7e1c-43ca-9e7c-2dc67eed8ad5" providerId="AD" clId="Web-{27F588A5-6FFB-F19D-0B9F-2525ECF71D6C}" dt="2023-10-30T13:59:45.055" v="223" actId="1076"/>
          <ac:spMkLst>
            <pc:docMk/>
            <pc:sldMk cId="0" sldId="271"/>
            <ac:spMk id="9" creationId="{00000000-0000-0000-0000-000000000000}"/>
          </ac:spMkLst>
        </pc:spChg>
      </pc:sldChg>
      <pc:sldChg chg="addSp delSp modSp modNotes">
        <pc:chgData name="Lydia Kitz" userId="S::lydia.kitz@nahhaft.onmicrosoft.com::1dbbffc8-7e1c-43ca-9e7c-2dc67eed8ad5" providerId="AD" clId="Web-{27F588A5-6FFB-F19D-0B9F-2525ECF71D6C}" dt="2023-10-30T14:01:34.355" v="265" actId="1076"/>
        <pc:sldMkLst>
          <pc:docMk/>
          <pc:sldMk cId="0" sldId="272"/>
        </pc:sldMkLst>
        <pc:spChg chg="mod">
          <ac:chgData name="Lydia Kitz" userId="S::lydia.kitz@nahhaft.onmicrosoft.com::1dbbffc8-7e1c-43ca-9e7c-2dc67eed8ad5" providerId="AD" clId="Web-{27F588A5-6FFB-F19D-0B9F-2525ECF71D6C}" dt="2023-10-30T14:01:34.308" v="263" actId="1076"/>
          <ac:spMkLst>
            <pc:docMk/>
            <pc:sldMk cId="0" sldId="272"/>
            <ac:spMk id="3" creationId="{00000000-0000-0000-0000-000000000000}"/>
          </ac:spMkLst>
        </pc:spChg>
        <pc:spChg chg="add">
          <ac:chgData name="Lydia Kitz" userId="S::lydia.kitz@nahhaft.onmicrosoft.com::1dbbffc8-7e1c-43ca-9e7c-2dc67eed8ad5" providerId="AD" clId="Web-{27F588A5-6FFB-F19D-0B9F-2525ECF71D6C}" dt="2023-10-30T14:00:01.102" v="228"/>
          <ac:spMkLst>
            <pc:docMk/>
            <pc:sldMk cId="0" sldId="272"/>
            <ac:spMk id="5" creationId="{914BEFEB-77CD-8BF2-93E3-EF5EF29807AF}"/>
          </ac:spMkLst>
        </pc:spChg>
        <pc:spChg chg="mod">
          <ac:chgData name="Lydia Kitz" userId="S::lydia.kitz@nahhaft.onmicrosoft.com::1dbbffc8-7e1c-43ca-9e7c-2dc67eed8ad5" providerId="AD" clId="Web-{27F588A5-6FFB-F19D-0B9F-2525ECF71D6C}" dt="2023-10-30T14:01:34.324" v="264" actId="1076"/>
          <ac:spMkLst>
            <pc:docMk/>
            <pc:sldMk cId="0" sldId="272"/>
            <ac:spMk id="6" creationId="{00000000-0000-0000-0000-000000000000}"/>
          </ac:spMkLst>
        </pc:spChg>
        <pc:spChg chg="del">
          <ac:chgData name="Lydia Kitz" userId="S::lydia.kitz@nahhaft.onmicrosoft.com::1dbbffc8-7e1c-43ca-9e7c-2dc67eed8ad5" providerId="AD" clId="Web-{27F588A5-6FFB-F19D-0B9F-2525ECF71D6C}" dt="2023-10-30T13:59:53.461" v="226"/>
          <ac:spMkLst>
            <pc:docMk/>
            <pc:sldMk cId="0" sldId="272"/>
            <ac:spMk id="8" creationId="{BE80414A-C546-FE95-2CB9-683E65BA5A0E}"/>
          </ac:spMkLst>
        </pc:spChg>
        <pc:spChg chg="del">
          <ac:chgData name="Lydia Kitz" userId="S::lydia.kitz@nahhaft.onmicrosoft.com::1dbbffc8-7e1c-43ca-9e7c-2dc67eed8ad5" providerId="AD" clId="Web-{27F588A5-6FFB-F19D-0B9F-2525ECF71D6C}" dt="2023-10-30T13:59:57.539" v="227"/>
          <ac:spMkLst>
            <pc:docMk/>
            <pc:sldMk cId="0" sldId="272"/>
            <ac:spMk id="9" creationId="{F949E5D5-79DF-C093-DCC1-C811BCBD00DB}"/>
          </ac:spMkLst>
        </pc:spChg>
        <pc:spChg chg="add mod">
          <ac:chgData name="Lydia Kitz" userId="S::lydia.kitz@nahhaft.onmicrosoft.com::1dbbffc8-7e1c-43ca-9e7c-2dc67eed8ad5" providerId="AD" clId="Web-{27F588A5-6FFB-F19D-0B9F-2525ECF71D6C}" dt="2023-10-30T14:01:34.355" v="265" actId="1076"/>
          <ac:spMkLst>
            <pc:docMk/>
            <pc:sldMk cId="0" sldId="272"/>
            <ac:spMk id="11" creationId="{F9065631-1039-7967-1E8D-4BD1199AF893}"/>
          </ac:spMkLst>
        </pc:spChg>
      </pc:sldChg>
      <pc:sldChg chg="delSp modSp">
        <pc:chgData name="Lydia Kitz" userId="S::lydia.kitz@nahhaft.onmicrosoft.com::1dbbffc8-7e1c-43ca-9e7c-2dc67eed8ad5" providerId="AD" clId="Web-{27F588A5-6FFB-F19D-0B9F-2525ECF71D6C}" dt="2023-10-30T14:03:24.203" v="325" actId="1076"/>
        <pc:sldMkLst>
          <pc:docMk/>
          <pc:sldMk cId="0" sldId="273"/>
        </pc:sldMkLst>
        <pc:spChg chg="del">
          <ac:chgData name="Lydia Kitz" userId="S::lydia.kitz@nahhaft.onmicrosoft.com::1dbbffc8-7e1c-43ca-9e7c-2dc67eed8ad5" providerId="AD" clId="Web-{27F588A5-6FFB-F19D-0B9F-2525ECF71D6C}" dt="2023-10-30T14:02:54.202" v="271"/>
          <ac:spMkLst>
            <pc:docMk/>
            <pc:sldMk cId="0" sldId="273"/>
            <ac:spMk id="4" creationId="{00000000-0000-0000-0000-000000000000}"/>
          </ac:spMkLst>
        </pc:spChg>
        <pc:spChg chg="mod">
          <ac:chgData name="Lydia Kitz" userId="S::lydia.kitz@nahhaft.onmicrosoft.com::1dbbffc8-7e1c-43ca-9e7c-2dc67eed8ad5" providerId="AD" clId="Web-{27F588A5-6FFB-F19D-0B9F-2525ECF71D6C}" dt="2023-10-30T14:03:24.125" v="318" actId="1076"/>
          <ac:spMkLst>
            <pc:docMk/>
            <pc:sldMk cId="0" sldId="273"/>
            <ac:spMk id="5" creationId="{00000000-0000-0000-0000-000000000000}"/>
          </ac:spMkLst>
        </pc:spChg>
        <pc:spChg chg="mod">
          <ac:chgData name="Lydia Kitz" userId="S::lydia.kitz@nahhaft.onmicrosoft.com::1dbbffc8-7e1c-43ca-9e7c-2dc67eed8ad5" providerId="AD" clId="Web-{27F588A5-6FFB-F19D-0B9F-2525ECF71D6C}" dt="2023-10-30T14:03:24.125" v="319" actId="1076"/>
          <ac:spMkLst>
            <pc:docMk/>
            <pc:sldMk cId="0" sldId="273"/>
            <ac:spMk id="6" creationId="{00000000-0000-0000-0000-000000000000}"/>
          </ac:spMkLst>
        </pc:spChg>
        <pc:spChg chg="mod">
          <ac:chgData name="Lydia Kitz" userId="S::lydia.kitz@nahhaft.onmicrosoft.com::1dbbffc8-7e1c-43ca-9e7c-2dc67eed8ad5" providerId="AD" clId="Web-{27F588A5-6FFB-F19D-0B9F-2525ECF71D6C}" dt="2023-10-30T14:03:24.140" v="320" actId="1076"/>
          <ac:spMkLst>
            <pc:docMk/>
            <pc:sldMk cId="0" sldId="273"/>
            <ac:spMk id="7" creationId="{00000000-0000-0000-0000-000000000000}"/>
          </ac:spMkLst>
        </pc:spChg>
        <pc:spChg chg="mod">
          <ac:chgData name="Lydia Kitz" userId="S::lydia.kitz@nahhaft.onmicrosoft.com::1dbbffc8-7e1c-43ca-9e7c-2dc67eed8ad5" providerId="AD" clId="Web-{27F588A5-6FFB-F19D-0B9F-2525ECF71D6C}" dt="2023-10-30T14:03:24.156" v="321" actId="1076"/>
          <ac:spMkLst>
            <pc:docMk/>
            <pc:sldMk cId="0" sldId="273"/>
            <ac:spMk id="8" creationId="{00000000-0000-0000-0000-000000000000}"/>
          </ac:spMkLst>
        </pc:spChg>
        <pc:picChg chg="mod">
          <ac:chgData name="Lydia Kitz" userId="S::lydia.kitz@nahhaft.onmicrosoft.com::1dbbffc8-7e1c-43ca-9e7c-2dc67eed8ad5" providerId="AD" clId="Web-{27F588A5-6FFB-F19D-0B9F-2525ECF71D6C}" dt="2023-10-30T14:03:24.156" v="322" actId="1076"/>
          <ac:picMkLst>
            <pc:docMk/>
            <pc:sldMk cId="0" sldId="273"/>
            <ac:picMk id="14" creationId="{C1A95740-69AE-E208-368B-221A0DB75BEE}"/>
          </ac:picMkLst>
        </pc:picChg>
        <pc:picChg chg="mod">
          <ac:chgData name="Lydia Kitz" userId="S::lydia.kitz@nahhaft.onmicrosoft.com::1dbbffc8-7e1c-43ca-9e7c-2dc67eed8ad5" providerId="AD" clId="Web-{27F588A5-6FFB-F19D-0B9F-2525ECF71D6C}" dt="2023-10-30T14:03:24.172" v="323" actId="1076"/>
          <ac:picMkLst>
            <pc:docMk/>
            <pc:sldMk cId="0" sldId="273"/>
            <ac:picMk id="16" creationId="{5360A8B4-064B-290F-848D-A02F9FF911BE}"/>
          </ac:picMkLst>
        </pc:picChg>
        <pc:picChg chg="mod">
          <ac:chgData name="Lydia Kitz" userId="S::lydia.kitz@nahhaft.onmicrosoft.com::1dbbffc8-7e1c-43ca-9e7c-2dc67eed8ad5" providerId="AD" clId="Web-{27F588A5-6FFB-F19D-0B9F-2525ECF71D6C}" dt="2023-10-30T14:03:24.187" v="324" actId="1076"/>
          <ac:picMkLst>
            <pc:docMk/>
            <pc:sldMk cId="0" sldId="273"/>
            <ac:picMk id="18" creationId="{FAAD6B9A-190D-32CE-0AB1-4A744AF240E9}"/>
          </ac:picMkLst>
        </pc:picChg>
        <pc:picChg chg="mod">
          <ac:chgData name="Lydia Kitz" userId="S::lydia.kitz@nahhaft.onmicrosoft.com::1dbbffc8-7e1c-43ca-9e7c-2dc67eed8ad5" providerId="AD" clId="Web-{27F588A5-6FFB-F19D-0B9F-2525ECF71D6C}" dt="2023-10-30T14:03:24.203" v="325" actId="1076"/>
          <ac:picMkLst>
            <pc:docMk/>
            <pc:sldMk cId="0" sldId="273"/>
            <ac:picMk id="20" creationId="{EE3F71C3-B085-B920-FD54-2665F41492E8}"/>
          </ac:picMkLst>
        </pc:picChg>
      </pc:sldChg>
      <pc:sldChg chg="delSp">
        <pc:chgData name="Lydia Kitz" userId="S::lydia.kitz@nahhaft.onmicrosoft.com::1dbbffc8-7e1c-43ca-9e7c-2dc67eed8ad5" providerId="AD" clId="Web-{27F588A5-6FFB-F19D-0B9F-2525ECF71D6C}" dt="2023-10-30T14:02:27.701" v="266"/>
        <pc:sldMkLst>
          <pc:docMk/>
          <pc:sldMk cId="0" sldId="280"/>
        </pc:sldMkLst>
        <pc:spChg chg="del">
          <ac:chgData name="Lydia Kitz" userId="S::lydia.kitz@nahhaft.onmicrosoft.com::1dbbffc8-7e1c-43ca-9e7c-2dc67eed8ad5" providerId="AD" clId="Web-{27F588A5-6FFB-F19D-0B9F-2525ECF71D6C}" dt="2023-10-30T14:02:27.701" v="266"/>
          <ac:spMkLst>
            <pc:docMk/>
            <pc:sldMk cId="0" sldId="280"/>
            <ac:spMk id="4" creationId="{00000000-0000-0000-0000-000000000000}"/>
          </ac:spMkLst>
        </pc:spChg>
      </pc:sldChg>
      <pc:sldChg chg="delSp">
        <pc:chgData name="Lydia Kitz" userId="S::lydia.kitz@nahhaft.onmicrosoft.com::1dbbffc8-7e1c-43ca-9e7c-2dc67eed8ad5" providerId="AD" clId="Web-{27F588A5-6FFB-F19D-0B9F-2525ECF71D6C}" dt="2023-10-30T14:02:32.060" v="267"/>
        <pc:sldMkLst>
          <pc:docMk/>
          <pc:sldMk cId="0" sldId="281"/>
        </pc:sldMkLst>
        <pc:spChg chg="del">
          <ac:chgData name="Lydia Kitz" userId="S::lydia.kitz@nahhaft.onmicrosoft.com::1dbbffc8-7e1c-43ca-9e7c-2dc67eed8ad5" providerId="AD" clId="Web-{27F588A5-6FFB-F19D-0B9F-2525ECF71D6C}" dt="2023-10-30T14:02:32.060" v="267"/>
          <ac:spMkLst>
            <pc:docMk/>
            <pc:sldMk cId="0" sldId="281"/>
            <ac:spMk id="4" creationId="{00000000-0000-0000-0000-000000000000}"/>
          </ac:spMkLst>
        </pc:spChg>
      </pc:sldChg>
      <pc:sldChg chg="delSp">
        <pc:chgData name="Lydia Kitz" userId="S::lydia.kitz@nahhaft.onmicrosoft.com::1dbbffc8-7e1c-43ca-9e7c-2dc67eed8ad5" providerId="AD" clId="Web-{27F588A5-6FFB-F19D-0B9F-2525ECF71D6C}" dt="2023-10-30T14:02:36.920" v="268"/>
        <pc:sldMkLst>
          <pc:docMk/>
          <pc:sldMk cId="0" sldId="282"/>
        </pc:sldMkLst>
        <pc:spChg chg="del">
          <ac:chgData name="Lydia Kitz" userId="S::lydia.kitz@nahhaft.onmicrosoft.com::1dbbffc8-7e1c-43ca-9e7c-2dc67eed8ad5" providerId="AD" clId="Web-{27F588A5-6FFB-F19D-0B9F-2525ECF71D6C}" dt="2023-10-30T14:02:36.920" v="268"/>
          <ac:spMkLst>
            <pc:docMk/>
            <pc:sldMk cId="0" sldId="282"/>
            <ac:spMk id="5" creationId="{00000000-0000-0000-0000-000000000000}"/>
          </ac:spMkLst>
        </pc:spChg>
      </pc:sldChg>
      <pc:sldChg chg="delSp">
        <pc:chgData name="Lydia Kitz" userId="S::lydia.kitz@nahhaft.onmicrosoft.com::1dbbffc8-7e1c-43ca-9e7c-2dc67eed8ad5" providerId="AD" clId="Web-{27F588A5-6FFB-F19D-0B9F-2525ECF71D6C}" dt="2023-10-30T14:02:41.529" v="269"/>
        <pc:sldMkLst>
          <pc:docMk/>
          <pc:sldMk cId="0" sldId="283"/>
        </pc:sldMkLst>
        <pc:spChg chg="del">
          <ac:chgData name="Lydia Kitz" userId="S::lydia.kitz@nahhaft.onmicrosoft.com::1dbbffc8-7e1c-43ca-9e7c-2dc67eed8ad5" providerId="AD" clId="Web-{27F588A5-6FFB-F19D-0B9F-2525ECF71D6C}" dt="2023-10-30T14:02:41.529" v="269"/>
          <ac:spMkLst>
            <pc:docMk/>
            <pc:sldMk cId="0" sldId="283"/>
            <ac:spMk id="5" creationId="{00000000-0000-0000-0000-000000000000}"/>
          </ac:spMkLst>
        </pc:spChg>
      </pc:sldChg>
      <pc:sldChg chg="delSp">
        <pc:chgData name="Lydia Kitz" userId="S::lydia.kitz@nahhaft.onmicrosoft.com::1dbbffc8-7e1c-43ca-9e7c-2dc67eed8ad5" providerId="AD" clId="Web-{27F588A5-6FFB-F19D-0B9F-2525ECF71D6C}" dt="2023-10-30T14:02:45.576" v="270"/>
        <pc:sldMkLst>
          <pc:docMk/>
          <pc:sldMk cId="0" sldId="284"/>
        </pc:sldMkLst>
        <pc:spChg chg="del">
          <ac:chgData name="Lydia Kitz" userId="S::lydia.kitz@nahhaft.onmicrosoft.com::1dbbffc8-7e1c-43ca-9e7c-2dc67eed8ad5" providerId="AD" clId="Web-{27F588A5-6FFB-F19D-0B9F-2525ECF71D6C}" dt="2023-10-30T14:02:45.576" v="270"/>
          <ac:spMkLst>
            <pc:docMk/>
            <pc:sldMk cId="0" sldId="284"/>
            <ac:spMk id="5" creationId="{00000000-0000-0000-0000-000000000000}"/>
          </ac:spMkLst>
        </pc:spChg>
      </pc:sldChg>
      <pc:sldChg chg="modSp modNotes">
        <pc:chgData name="Lydia Kitz" userId="S::lydia.kitz@nahhaft.onmicrosoft.com::1dbbffc8-7e1c-43ca-9e7c-2dc67eed8ad5" providerId="AD" clId="Web-{27F588A5-6FFB-F19D-0B9F-2525ECF71D6C}" dt="2023-10-30T13:51:21.537" v="131"/>
        <pc:sldMkLst>
          <pc:docMk/>
          <pc:sldMk cId="1878348563" sldId="286"/>
        </pc:sldMkLst>
        <pc:spChg chg="mod">
          <ac:chgData name="Lydia Kitz" userId="S::lydia.kitz@nahhaft.onmicrosoft.com::1dbbffc8-7e1c-43ca-9e7c-2dc67eed8ad5" providerId="AD" clId="Web-{27F588A5-6FFB-F19D-0B9F-2525ECF71D6C}" dt="2023-10-30T13:47:22.482" v="89" actId="20577"/>
          <ac:spMkLst>
            <pc:docMk/>
            <pc:sldMk cId="1878348563" sldId="286"/>
            <ac:spMk id="7" creationId="{00000000-0000-0000-0000-000000000000}"/>
          </ac:spMkLst>
        </pc:spChg>
      </pc:sldChg>
      <pc:sldChg chg="modSp modNotes">
        <pc:chgData name="Lydia Kitz" userId="S::lydia.kitz@nahhaft.onmicrosoft.com::1dbbffc8-7e1c-43ca-9e7c-2dc67eed8ad5" providerId="AD" clId="Web-{27F588A5-6FFB-F19D-0B9F-2525ECF71D6C}" dt="2023-10-30T13:50:25.645" v="115"/>
        <pc:sldMkLst>
          <pc:docMk/>
          <pc:sldMk cId="397056639" sldId="290"/>
        </pc:sldMkLst>
        <pc:spChg chg="mod">
          <ac:chgData name="Lydia Kitz" userId="S::lydia.kitz@nahhaft.onmicrosoft.com::1dbbffc8-7e1c-43ca-9e7c-2dc67eed8ad5" providerId="AD" clId="Web-{27F588A5-6FFB-F19D-0B9F-2525ECF71D6C}" dt="2023-10-30T13:39:32.185" v="4" actId="1076"/>
          <ac:spMkLst>
            <pc:docMk/>
            <pc:sldMk cId="397056639" sldId="290"/>
            <ac:spMk id="2" creationId="{E9F80636-606D-ACEF-CDF7-255A80DA1D47}"/>
          </ac:spMkLst>
        </pc:spChg>
      </pc:sldChg>
      <pc:sldChg chg="modSp modNotes">
        <pc:chgData name="Lydia Kitz" userId="S::lydia.kitz@nahhaft.onmicrosoft.com::1dbbffc8-7e1c-43ca-9e7c-2dc67eed8ad5" providerId="AD" clId="Web-{27F588A5-6FFB-F19D-0B9F-2525ECF71D6C}" dt="2023-10-30T13:51:45.616" v="141"/>
        <pc:sldMkLst>
          <pc:docMk/>
          <pc:sldMk cId="2793446896" sldId="292"/>
        </pc:sldMkLst>
        <pc:spChg chg="mod">
          <ac:chgData name="Lydia Kitz" userId="S::lydia.kitz@nahhaft.onmicrosoft.com::1dbbffc8-7e1c-43ca-9e7c-2dc67eed8ad5" providerId="AD" clId="Web-{27F588A5-6FFB-F19D-0B9F-2525ECF71D6C}" dt="2023-10-30T13:36:22.522" v="2" actId="1076"/>
          <ac:spMkLst>
            <pc:docMk/>
            <pc:sldMk cId="2793446896" sldId="292"/>
            <ac:spMk id="3" creationId="{70FA6999-D577-FB10-2C3C-8CCB88334FCF}"/>
          </ac:spMkLst>
        </pc:spChg>
      </pc:sldChg>
      <pc:sldChg chg="modSp modNotes">
        <pc:chgData name="Lydia Kitz" userId="S::lydia.kitz@nahhaft.onmicrosoft.com::1dbbffc8-7e1c-43ca-9e7c-2dc67eed8ad5" providerId="AD" clId="Web-{27F588A5-6FFB-F19D-0B9F-2525ECF71D6C}" dt="2023-10-30T13:52:07.523" v="151"/>
        <pc:sldMkLst>
          <pc:docMk/>
          <pc:sldMk cId="3668285038" sldId="293"/>
        </pc:sldMkLst>
        <pc:spChg chg="mod">
          <ac:chgData name="Lydia Kitz" userId="S::lydia.kitz@nahhaft.onmicrosoft.com::1dbbffc8-7e1c-43ca-9e7c-2dc67eed8ad5" providerId="AD" clId="Web-{27F588A5-6FFB-F19D-0B9F-2525ECF71D6C}" dt="2023-10-30T13:36:29.538" v="3" actId="1076"/>
          <ac:spMkLst>
            <pc:docMk/>
            <pc:sldMk cId="3668285038" sldId="293"/>
            <ac:spMk id="3" creationId="{F7A92BCC-9D13-3604-8A6E-52D7A84180F5}"/>
          </ac:spMkLst>
        </pc:spChg>
      </pc:sldChg>
      <pc:sldChg chg="modSp modNotes">
        <pc:chgData name="Lydia Kitz" userId="S::lydia.kitz@nahhaft.onmicrosoft.com::1dbbffc8-7e1c-43ca-9e7c-2dc67eed8ad5" providerId="AD" clId="Web-{27F588A5-6FFB-F19D-0B9F-2525ECF71D6C}" dt="2023-10-30T13:52:47.572" v="167"/>
        <pc:sldMkLst>
          <pc:docMk/>
          <pc:sldMk cId="4191737506" sldId="294"/>
        </pc:sldMkLst>
        <pc:spChg chg="mod">
          <ac:chgData name="Lydia Kitz" userId="S::lydia.kitz@nahhaft.onmicrosoft.com::1dbbffc8-7e1c-43ca-9e7c-2dc67eed8ad5" providerId="AD" clId="Web-{27F588A5-6FFB-F19D-0B9F-2525ECF71D6C}" dt="2023-10-30T13:36:02.021" v="0" actId="1076"/>
          <ac:spMkLst>
            <pc:docMk/>
            <pc:sldMk cId="4191737506" sldId="294"/>
            <ac:spMk id="3" creationId="{8EC46B08-A9BE-0C56-6D18-FE98D9B33A58}"/>
          </ac:spMkLst>
        </pc:spChg>
      </pc:sldChg>
    </pc:docChg>
  </pc:docChgLst>
  <pc:docChgLst>
    <pc:chgData name="Lydia Kitz" userId="S::lydia.kitz@nahhaft.onmicrosoft.com::1dbbffc8-7e1c-43ca-9e7c-2dc67eed8ad5" providerId="AD" clId="Web-{4C35C112-5E6A-60E0-7747-D026E6767AF8}"/>
    <pc:docChg chg="modSld">
      <pc:chgData name="Lydia Kitz" userId="S::lydia.kitz@nahhaft.onmicrosoft.com::1dbbffc8-7e1c-43ca-9e7c-2dc67eed8ad5" providerId="AD" clId="Web-{4C35C112-5E6A-60E0-7747-D026E6767AF8}" dt="2023-09-29T12:51:47.513" v="91"/>
      <pc:docMkLst>
        <pc:docMk/>
      </pc:docMkLst>
      <pc:sldChg chg="modSp">
        <pc:chgData name="Lydia Kitz" userId="S::lydia.kitz@nahhaft.onmicrosoft.com::1dbbffc8-7e1c-43ca-9e7c-2dc67eed8ad5" providerId="AD" clId="Web-{4C35C112-5E6A-60E0-7747-D026E6767AF8}" dt="2023-09-29T12:40:19.650" v="4" actId="20577"/>
        <pc:sldMkLst>
          <pc:docMk/>
          <pc:sldMk cId="0" sldId="256"/>
        </pc:sldMkLst>
        <pc:spChg chg="mod">
          <ac:chgData name="Lydia Kitz" userId="S::lydia.kitz@nahhaft.onmicrosoft.com::1dbbffc8-7e1c-43ca-9e7c-2dc67eed8ad5" providerId="AD" clId="Web-{4C35C112-5E6A-60E0-7747-D026E6767AF8}" dt="2023-09-29T12:40:19.650" v="4" actId="20577"/>
          <ac:spMkLst>
            <pc:docMk/>
            <pc:sldMk cId="0" sldId="256"/>
            <ac:spMk id="13" creationId="{00000000-0000-0000-0000-000000000000}"/>
          </ac:spMkLst>
        </pc:spChg>
      </pc:sldChg>
      <pc:sldChg chg="modSp">
        <pc:chgData name="Lydia Kitz" userId="S::lydia.kitz@nahhaft.onmicrosoft.com::1dbbffc8-7e1c-43ca-9e7c-2dc67eed8ad5" providerId="AD" clId="Web-{4C35C112-5E6A-60E0-7747-D026E6767AF8}" dt="2023-09-29T12:43:49.625" v="15"/>
        <pc:sldMkLst>
          <pc:docMk/>
          <pc:sldMk cId="0" sldId="258"/>
        </pc:sldMkLst>
        <pc:spChg chg="mod">
          <ac:chgData name="Lydia Kitz" userId="S::lydia.kitz@nahhaft.onmicrosoft.com::1dbbffc8-7e1c-43ca-9e7c-2dc67eed8ad5" providerId="AD" clId="Web-{4C35C112-5E6A-60E0-7747-D026E6767AF8}" dt="2023-09-29T12:43:49.625" v="15"/>
          <ac:spMkLst>
            <pc:docMk/>
            <pc:sldMk cId="0" sldId="258"/>
            <ac:spMk id="9" creationId="{00000000-0000-0000-0000-000000000000}"/>
          </ac:spMkLst>
        </pc:spChg>
      </pc:sldChg>
      <pc:sldChg chg="modSp">
        <pc:chgData name="Lydia Kitz" userId="S::lydia.kitz@nahhaft.onmicrosoft.com::1dbbffc8-7e1c-43ca-9e7c-2dc67eed8ad5" providerId="AD" clId="Web-{4C35C112-5E6A-60E0-7747-D026E6767AF8}" dt="2023-09-29T12:43:55.719" v="16"/>
        <pc:sldMkLst>
          <pc:docMk/>
          <pc:sldMk cId="0" sldId="259"/>
        </pc:sldMkLst>
        <pc:spChg chg="mod">
          <ac:chgData name="Lydia Kitz" userId="S::lydia.kitz@nahhaft.onmicrosoft.com::1dbbffc8-7e1c-43ca-9e7c-2dc67eed8ad5" providerId="AD" clId="Web-{4C35C112-5E6A-60E0-7747-D026E6767AF8}" dt="2023-09-29T12:43:55.719" v="16"/>
          <ac:spMkLst>
            <pc:docMk/>
            <pc:sldMk cId="0" sldId="259"/>
            <ac:spMk id="4" creationId="{00000000-0000-0000-0000-000000000000}"/>
          </ac:spMkLst>
        </pc:spChg>
      </pc:sldChg>
      <pc:sldChg chg="modSp">
        <pc:chgData name="Lydia Kitz" userId="S::lydia.kitz@nahhaft.onmicrosoft.com::1dbbffc8-7e1c-43ca-9e7c-2dc67eed8ad5" providerId="AD" clId="Web-{4C35C112-5E6A-60E0-7747-D026E6767AF8}" dt="2023-09-29T12:44:16.360" v="17"/>
        <pc:sldMkLst>
          <pc:docMk/>
          <pc:sldMk cId="0" sldId="260"/>
        </pc:sldMkLst>
        <pc:spChg chg="mod">
          <ac:chgData name="Lydia Kitz" userId="S::lydia.kitz@nahhaft.onmicrosoft.com::1dbbffc8-7e1c-43ca-9e7c-2dc67eed8ad5" providerId="AD" clId="Web-{4C35C112-5E6A-60E0-7747-D026E6767AF8}" dt="2023-09-29T12:44:16.360" v="17"/>
          <ac:spMkLst>
            <pc:docMk/>
            <pc:sldMk cId="0" sldId="260"/>
            <ac:spMk id="9" creationId="{00000000-0000-0000-0000-000000000000}"/>
          </ac:spMkLst>
        </pc:spChg>
      </pc:sldChg>
      <pc:sldChg chg="modSp">
        <pc:chgData name="Lydia Kitz" userId="S::lydia.kitz@nahhaft.onmicrosoft.com::1dbbffc8-7e1c-43ca-9e7c-2dc67eed8ad5" providerId="AD" clId="Web-{4C35C112-5E6A-60E0-7747-D026E6767AF8}" dt="2023-09-29T12:44:49.798" v="22"/>
        <pc:sldMkLst>
          <pc:docMk/>
          <pc:sldMk cId="0" sldId="261"/>
        </pc:sldMkLst>
        <pc:spChg chg="mod">
          <ac:chgData name="Lydia Kitz" userId="S::lydia.kitz@nahhaft.onmicrosoft.com::1dbbffc8-7e1c-43ca-9e7c-2dc67eed8ad5" providerId="AD" clId="Web-{4C35C112-5E6A-60E0-7747-D026E6767AF8}" dt="2023-09-29T12:44:34.938" v="20" actId="14100"/>
          <ac:spMkLst>
            <pc:docMk/>
            <pc:sldMk cId="0" sldId="261"/>
            <ac:spMk id="3" creationId="{00000000-0000-0000-0000-000000000000}"/>
          </ac:spMkLst>
        </pc:spChg>
        <pc:spChg chg="mod">
          <ac:chgData name="Lydia Kitz" userId="S::lydia.kitz@nahhaft.onmicrosoft.com::1dbbffc8-7e1c-43ca-9e7c-2dc67eed8ad5" providerId="AD" clId="Web-{4C35C112-5E6A-60E0-7747-D026E6767AF8}" dt="2023-09-29T12:44:40.845" v="21"/>
          <ac:spMkLst>
            <pc:docMk/>
            <pc:sldMk cId="0" sldId="261"/>
            <ac:spMk id="4" creationId="{00000000-0000-0000-0000-000000000000}"/>
          </ac:spMkLst>
        </pc:spChg>
        <pc:spChg chg="mod">
          <ac:chgData name="Lydia Kitz" userId="S::lydia.kitz@nahhaft.onmicrosoft.com::1dbbffc8-7e1c-43ca-9e7c-2dc67eed8ad5" providerId="AD" clId="Web-{4C35C112-5E6A-60E0-7747-D026E6767AF8}" dt="2023-09-29T12:44:49.798" v="22"/>
          <ac:spMkLst>
            <pc:docMk/>
            <pc:sldMk cId="0" sldId="261"/>
            <ac:spMk id="45" creationId="{00000000-0000-0000-0000-000000000000}"/>
          </ac:spMkLst>
        </pc:spChg>
      </pc:sldChg>
      <pc:sldChg chg="modSp">
        <pc:chgData name="Lydia Kitz" userId="S::lydia.kitz@nahhaft.onmicrosoft.com::1dbbffc8-7e1c-43ca-9e7c-2dc67eed8ad5" providerId="AD" clId="Web-{4C35C112-5E6A-60E0-7747-D026E6767AF8}" dt="2023-09-29T12:45:36.315" v="31" actId="1076"/>
        <pc:sldMkLst>
          <pc:docMk/>
          <pc:sldMk cId="0" sldId="262"/>
        </pc:sldMkLst>
        <pc:spChg chg="mod">
          <ac:chgData name="Lydia Kitz" userId="S::lydia.kitz@nahhaft.onmicrosoft.com::1dbbffc8-7e1c-43ca-9e7c-2dc67eed8ad5" providerId="AD" clId="Web-{4C35C112-5E6A-60E0-7747-D026E6767AF8}" dt="2023-09-29T12:45:36.315" v="31" actId="1076"/>
          <ac:spMkLst>
            <pc:docMk/>
            <pc:sldMk cId="0" sldId="262"/>
            <ac:spMk id="157" creationId="{00000000-0000-0000-0000-000000000000}"/>
          </ac:spMkLst>
        </pc:spChg>
        <pc:spChg chg="mod">
          <ac:chgData name="Lydia Kitz" userId="S::lydia.kitz@nahhaft.onmicrosoft.com::1dbbffc8-7e1c-43ca-9e7c-2dc67eed8ad5" providerId="AD" clId="Web-{4C35C112-5E6A-60E0-7747-D026E6767AF8}" dt="2023-09-29T12:45:01.892" v="24"/>
          <ac:spMkLst>
            <pc:docMk/>
            <pc:sldMk cId="0" sldId="262"/>
            <ac:spMk id="158" creationId="{00000000-0000-0000-0000-000000000000}"/>
          </ac:spMkLst>
        </pc:spChg>
        <pc:spChg chg="mod">
          <ac:chgData name="Lydia Kitz" userId="S::lydia.kitz@nahhaft.onmicrosoft.com::1dbbffc8-7e1c-43ca-9e7c-2dc67eed8ad5" providerId="AD" clId="Web-{4C35C112-5E6A-60E0-7747-D026E6767AF8}" dt="2023-09-29T12:45:01.924" v="25"/>
          <ac:spMkLst>
            <pc:docMk/>
            <pc:sldMk cId="0" sldId="262"/>
            <ac:spMk id="165" creationId="{32CB1981-F083-BD09-2FA0-75B48D034B6F}"/>
          </ac:spMkLst>
        </pc:spChg>
      </pc:sldChg>
      <pc:sldChg chg="modSp">
        <pc:chgData name="Lydia Kitz" userId="S::lydia.kitz@nahhaft.onmicrosoft.com::1dbbffc8-7e1c-43ca-9e7c-2dc67eed8ad5" providerId="AD" clId="Web-{4C35C112-5E6A-60E0-7747-D026E6767AF8}" dt="2023-09-29T12:46:18.051" v="37"/>
        <pc:sldMkLst>
          <pc:docMk/>
          <pc:sldMk cId="0" sldId="263"/>
        </pc:sldMkLst>
        <pc:spChg chg="mod">
          <ac:chgData name="Lydia Kitz" userId="S::lydia.kitz@nahhaft.onmicrosoft.com::1dbbffc8-7e1c-43ca-9e7c-2dc67eed8ad5" providerId="AD" clId="Web-{4C35C112-5E6A-60E0-7747-D026E6767AF8}" dt="2023-09-29T12:46:18.051" v="37"/>
          <ac:spMkLst>
            <pc:docMk/>
            <pc:sldMk cId="0" sldId="263"/>
            <ac:spMk id="8" creationId="{00000000-0000-0000-0000-000000000000}"/>
          </ac:spMkLst>
        </pc:spChg>
      </pc:sldChg>
      <pc:sldChg chg="modSp">
        <pc:chgData name="Lydia Kitz" userId="S::lydia.kitz@nahhaft.onmicrosoft.com::1dbbffc8-7e1c-43ca-9e7c-2dc67eed8ad5" providerId="AD" clId="Web-{4C35C112-5E6A-60E0-7747-D026E6767AF8}" dt="2023-09-29T12:46:25.707" v="38"/>
        <pc:sldMkLst>
          <pc:docMk/>
          <pc:sldMk cId="0" sldId="264"/>
        </pc:sldMkLst>
        <pc:spChg chg="mod">
          <ac:chgData name="Lydia Kitz" userId="S::lydia.kitz@nahhaft.onmicrosoft.com::1dbbffc8-7e1c-43ca-9e7c-2dc67eed8ad5" providerId="AD" clId="Web-{4C35C112-5E6A-60E0-7747-D026E6767AF8}" dt="2023-09-29T12:46:25.707" v="38"/>
          <ac:spMkLst>
            <pc:docMk/>
            <pc:sldMk cId="0" sldId="264"/>
            <ac:spMk id="8" creationId="{00000000-0000-0000-0000-000000000000}"/>
          </ac:spMkLst>
        </pc:spChg>
      </pc:sldChg>
      <pc:sldChg chg="modSp">
        <pc:chgData name="Lydia Kitz" userId="S::lydia.kitz@nahhaft.onmicrosoft.com::1dbbffc8-7e1c-43ca-9e7c-2dc67eed8ad5" providerId="AD" clId="Web-{4C35C112-5E6A-60E0-7747-D026E6767AF8}" dt="2023-09-29T12:45:59.113" v="36" actId="1076"/>
        <pc:sldMkLst>
          <pc:docMk/>
          <pc:sldMk cId="0" sldId="265"/>
        </pc:sldMkLst>
        <pc:spChg chg="mod">
          <ac:chgData name="Lydia Kitz" userId="S::lydia.kitz@nahhaft.onmicrosoft.com::1dbbffc8-7e1c-43ca-9e7c-2dc67eed8ad5" providerId="AD" clId="Web-{4C35C112-5E6A-60E0-7747-D026E6767AF8}" dt="2023-09-29T12:45:59.113" v="36" actId="1076"/>
          <ac:spMkLst>
            <pc:docMk/>
            <pc:sldMk cId="0" sldId="265"/>
            <ac:spMk id="5" creationId="{00000000-0000-0000-0000-000000000000}"/>
          </ac:spMkLst>
        </pc:spChg>
        <pc:spChg chg="mod">
          <ac:chgData name="Lydia Kitz" userId="S::lydia.kitz@nahhaft.onmicrosoft.com::1dbbffc8-7e1c-43ca-9e7c-2dc67eed8ad5" providerId="AD" clId="Web-{4C35C112-5E6A-60E0-7747-D026E6767AF8}" dt="2023-09-29T12:45:52.941" v="35" actId="20577"/>
          <ac:spMkLst>
            <pc:docMk/>
            <pc:sldMk cId="0" sldId="265"/>
            <ac:spMk id="7" creationId="{00000000-0000-0000-0000-000000000000}"/>
          </ac:spMkLst>
        </pc:spChg>
      </pc:sldChg>
      <pc:sldChg chg="modSp">
        <pc:chgData name="Lydia Kitz" userId="S::lydia.kitz@nahhaft.onmicrosoft.com::1dbbffc8-7e1c-43ca-9e7c-2dc67eed8ad5" providerId="AD" clId="Web-{4C35C112-5E6A-60E0-7747-D026E6767AF8}" dt="2023-09-29T12:46:48.489" v="42"/>
        <pc:sldMkLst>
          <pc:docMk/>
          <pc:sldMk cId="0" sldId="266"/>
        </pc:sldMkLst>
        <pc:spChg chg="mod">
          <ac:chgData name="Lydia Kitz" userId="S::lydia.kitz@nahhaft.onmicrosoft.com::1dbbffc8-7e1c-43ca-9e7c-2dc67eed8ad5" providerId="AD" clId="Web-{4C35C112-5E6A-60E0-7747-D026E6767AF8}" dt="2023-09-29T12:46:48.489" v="42"/>
          <ac:spMkLst>
            <pc:docMk/>
            <pc:sldMk cId="0" sldId="266"/>
            <ac:spMk id="8" creationId="{00000000-0000-0000-0000-000000000000}"/>
          </ac:spMkLst>
        </pc:spChg>
      </pc:sldChg>
      <pc:sldChg chg="modSp">
        <pc:chgData name="Lydia Kitz" userId="S::lydia.kitz@nahhaft.onmicrosoft.com::1dbbffc8-7e1c-43ca-9e7c-2dc67eed8ad5" providerId="AD" clId="Web-{4C35C112-5E6A-60E0-7747-D026E6767AF8}" dt="2023-09-29T12:46:56.458" v="43"/>
        <pc:sldMkLst>
          <pc:docMk/>
          <pc:sldMk cId="0" sldId="267"/>
        </pc:sldMkLst>
        <pc:spChg chg="mod">
          <ac:chgData name="Lydia Kitz" userId="S::lydia.kitz@nahhaft.onmicrosoft.com::1dbbffc8-7e1c-43ca-9e7c-2dc67eed8ad5" providerId="AD" clId="Web-{4C35C112-5E6A-60E0-7747-D026E6767AF8}" dt="2023-09-29T12:46:56.458" v="43"/>
          <ac:spMkLst>
            <pc:docMk/>
            <pc:sldMk cId="0" sldId="267"/>
            <ac:spMk id="5" creationId="{00000000-0000-0000-0000-000000000000}"/>
          </ac:spMkLst>
        </pc:spChg>
      </pc:sldChg>
      <pc:sldChg chg="modSp">
        <pc:chgData name="Lydia Kitz" userId="S::lydia.kitz@nahhaft.onmicrosoft.com::1dbbffc8-7e1c-43ca-9e7c-2dc67eed8ad5" providerId="AD" clId="Web-{4C35C112-5E6A-60E0-7747-D026E6767AF8}" dt="2023-09-29T12:47:12.927" v="44"/>
        <pc:sldMkLst>
          <pc:docMk/>
          <pc:sldMk cId="0" sldId="269"/>
        </pc:sldMkLst>
        <pc:spChg chg="mod">
          <ac:chgData name="Lydia Kitz" userId="S::lydia.kitz@nahhaft.onmicrosoft.com::1dbbffc8-7e1c-43ca-9e7c-2dc67eed8ad5" providerId="AD" clId="Web-{4C35C112-5E6A-60E0-7747-D026E6767AF8}" dt="2023-09-29T12:47:12.927" v="44"/>
          <ac:spMkLst>
            <pc:docMk/>
            <pc:sldMk cId="0" sldId="269"/>
            <ac:spMk id="6" creationId="{00000000-0000-0000-0000-000000000000}"/>
          </ac:spMkLst>
        </pc:spChg>
      </pc:sldChg>
      <pc:sldChg chg="modSp">
        <pc:chgData name="Lydia Kitz" userId="S::lydia.kitz@nahhaft.onmicrosoft.com::1dbbffc8-7e1c-43ca-9e7c-2dc67eed8ad5" providerId="AD" clId="Web-{4C35C112-5E6A-60E0-7747-D026E6767AF8}" dt="2023-09-29T12:47:22.709" v="45"/>
        <pc:sldMkLst>
          <pc:docMk/>
          <pc:sldMk cId="0" sldId="271"/>
        </pc:sldMkLst>
        <pc:spChg chg="mod">
          <ac:chgData name="Lydia Kitz" userId="S::lydia.kitz@nahhaft.onmicrosoft.com::1dbbffc8-7e1c-43ca-9e7c-2dc67eed8ad5" providerId="AD" clId="Web-{4C35C112-5E6A-60E0-7747-D026E6767AF8}" dt="2023-09-29T12:47:22.709" v="45"/>
          <ac:spMkLst>
            <pc:docMk/>
            <pc:sldMk cId="0" sldId="271"/>
            <ac:spMk id="4" creationId="{00000000-0000-0000-0000-000000000000}"/>
          </ac:spMkLst>
        </pc:spChg>
      </pc:sldChg>
      <pc:sldChg chg="modSp">
        <pc:chgData name="Lydia Kitz" userId="S::lydia.kitz@nahhaft.onmicrosoft.com::1dbbffc8-7e1c-43ca-9e7c-2dc67eed8ad5" providerId="AD" clId="Web-{4C35C112-5E6A-60E0-7747-D026E6767AF8}" dt="2023-09-29T12:47:32.678" v="46"/>
        <pc:sldMkLst>
          <pc:docMk/>
          <pc:sldMk cId="0" sldId="272"/>
        </pc:sldMkLst>
        <pc:spChg chg="mod">
          <ac:chgData name="Lydia Kitz" userId="S::lydia.kitz@nahhaft.onmicrosoft.com::1dbbffc8-7e1c-43ca-9e7c-2dc67eed8ad5" providerId="AD" clId="Web-{4C35C112-5E6A-60E0-7747-D026E6767AF8}" dt="2023-09-29T12:47:32.678" v="46"/>
          <ac:spMkLst>
            <pc:docMk/>
            <pc:sldMk cId="0" sldId="272"/>
            <ac:spMk id="9" creationId="{F949E5D5-79DF-C093-DCC1-C811BCBD00DB}"/>
          </ac:spMkLst>
        </pc:spChg>
      </pc:sldChg>
      <pc:sldChg chg="modSp">
        <pc:chgData name="Lydia Kitz" userId="S::lydia.kitz@nahhaft.onmicrosoft.com::1dbbffc8-7e1c-43ca-9e7c-2dc67eed8ad5" providerId="AD" clId="Web-{4C35C112-5E6A-60E0-7747-D026E6767AF8}" dt="2023-09-29T12:47:45.772" v="49"/>
        <pc:sldMkLst>
          <pc:docMk/>
          <pc:sldMk cId="0" sldId="273"/>
        </pc:sldMkLst>
        <pc:spChg chg="mod">
          <ac:chgData name="Lydia Kitz" userId="S::lydia.kitz@nahhaft.onmicrosoft.com::1dbbffc8-7e1c-43ca-9e7c-2dc67eed8ad5" providerId="AD" clId="Web-{4C35C112-5E6A-60E0-7747-D026E6767AF8}" dt="2023-09-29T12:47:45.772" v="49"/>
          <ac:spMkLst>
            <pc:docMk/>
            <pc:sldMk cId="0" sldId="273"/>
            <ac:spMk id="4" creationId="{00000000-0000-0000-0000-000000000000}"/>
          </ac:spMkLst>
        </pc:spChg>
      </pc:sldChg>
      <pc:sldChg chg="modSp">
        <pc:chgData name="Lydia Kitz" userId="S::lydia.kitz@nahhaft.onmicrosoft.com::1dbbffc8-7e1c-43ca-9e7c-2dc67eed8ad5" providerId="AD" clId="Web-{4C35C112-5E6A-60E0-7747-D026E6767AF8}" dt="2023-09-29T12:49:42.932" v="57" actId="1076"/>
        <pc:sldMkLst>
          <pc:docMk/>
          <pc:sldMk cId="0" sldId="274"/>
        </pc:sldMkLst>
        <pc:spChg chg="mod">
          <ac:chgData name="Lydia Kitz" userId="S::lydia.kitz@nahhaft.onmicrosoft.com::1dbbffc8-7e1c-43ca-9e7c-2dc67eed8ad5" providerId="AD" clId="Web-{4C35C112-5E6A-60E0-7747-D026E6767AF8}" dt="2023-09-29T12:48:00.476" v="54"/>
          <ac:spMkLst>
            <pc:docMk/>
            <pc:sldMk cId="0" sldId="274"/>
            <ac:spMk id="2" creationId="{00000000-0000-0000-0000-000000000000}"/>
          </ac:spMkLst>
        </pc:spChg>
        <pc:spChg chg="mod">
          <ac:chgData name="Lydia Kitz" userId="S::lydia.kitz@nahhaft.onmicrosoft.com::1dbbffc8-7e1c-43ca-9e7c-2dc67eed8ad5" providerId="AD" clId="Web-{4C35C112-5E6A-60E0-7747-D026E6767AF8}" dt="2023-09-29T12:48:00.491" v="55"/>
          <ac:spMkLst>
            <pc:docMk/>
            <pc:sldMk cId="0" sldId="274"/>
            <ac:spMk id="15" creationId="{00000000-0000-0000-0000-000000000000}"/>
          </ac:spMkLst>
        </pc:spChg>
        <pc:picChg chg="mod">
          <ac:chgData name="Lydia Kitz" userId="S::lydia.kitz@nahhaft.onmicrosoft.com::1dbbffc8-7e1c-43ca-9e7c-2dc67eed8ad5" providerId="AD" clId="Web-{4C35C112-5E6A-60E0-7747-D026E6767AF8}" dt="2023-09-29T12:49:42.916" v="56" actId="1076"/>
          <ac:picMkLst>
            <pc:docMk/>
            <pc:sldMk cId="0" sldId="274"/>
            <ac:picMk id="17" creationId="{5B1567A0-AC4F-A8E7-260A-E868580F609F}"/>
          </ac:picMkLst>
        </pc:picChg>
        <pc:picChg chg="mod">
          <ac:chgData name="Lydia Kitz" userId="S::lydia.kitz@nahhaft.onmicrosoft.com::1dbbffc8-7e1c-43ca-9e7c-2dc67eed8ad5" providerId="AD" clId="Web-{4C35C112-5E6A-60E0-7747-D026E6767AF8}" dt="2023-09-29T12:49:42.932" v="57" actId="1076"/>
          <ac:picMkLst>
            <pc:docMk/>
            <pc:sldMk cId="0" sldId="274"/>
            <ac:picMk id="18" creationId="{C94ADE2E-DA59-816F-ABC6-5DDA60F0468C}"/>
          </ac:picMkLst>
        </pc:picChg>
      </pc:sldChg>
      <pc:sldChg chg="modSp">
        <pc:chgData name="Lydia Kitz" userId="S::lydia.kitz@nahhaft.onmicrosoft.com::1dbbffc8-7e1c-43ca-9e7c-2dc67eed8ad5" providerId="AD" clId="Web-{4C35C112-5E6A-60E0-7747-D026E6767AF8}" dt="2023-09-29T12:49:59.885" v="64" actId="1076"/>
        <pc:sldMkLst>
          <pc:docMk/>
          <pc:sldMk cId="0" sldId="275"/>
        </pc:sldMkLst>
        <pc:spChg chg="mod">
          <ac:chgData name="Lydia Kitz" userId="S::lydia.kitz@nahhaft.onmicrosoft.com::1dbbffc8-7e1c-43ca-9e7c-2dc67eed8ad5" providerId="AD" clId="Web-{4C35C112-5E6A-60E0-7747-D026E6767AF8}" dt="2023-09-29T12:49:52.838" v="60"/>
          <ac:spMkLst>
            <pc:docMk/>
            <pc:sldMk cId="0" sldId="275"/>
            <ac:spMk id="2" creationId="{00000000-0000-0000-0000-000000000000}"/>
          </ac:spMkLst>
        </pc:spChg>
        <pc:spChg chg="mod">
          <ac:chgData name="Lydia Kitz" userId="S::lydia.kitz@nahhaft.onmicrosoft.com::1dbbffc8-7e1c-43ca-9e7c-2dc67eed8ad5" providerId="AD" clId="Web-{4C35C112-5E6A-60E0-7747-D026E6767AF8}" dt="2023-09-29T12:49:52.854" v="61"/>
          <ac:spMkLst>
            <pc:docMk/>
            <pc:sldMk cId="0" sldId="275"/>
            <ac:spMk id="16" creationId="{00000000-0000-0000-0000-000000000000}"/>
          </ac:spMkLst>
        </pc:spChg>
        <pc:picChg chg="mod">
          <ac:chgData name="Lydia Kitz" userId="S::lydia.kitz@nahhaft.onmicrosoft.com::1dbbffc8-7e1c-43ca-9e7c-2dc67eed8ad5" providerId="AD" clId="Web-{4C35C112-5E6A-60E0-7747-D026E6767AF8}" dt="2023-09-29T12:49:59.854" v="62" actId="1076"/>
          <ac:picMkLst>
            <pc:docMk/>
            <pc:sldMk cId="0" sldId="275"/>
            <ac:picMk id="18" creationId="{98B288E7-DAAB-063D-F3A4-F39B99BBF704}"/>
          </ac:picMkLst>
        </pc:picChg>
        <pc:picChg chg="mod">
          <ac:chgData name="Lydia Kitz" userId="S::lydia.kitz@nahhaft.onmicrosoft.com::1dbbffc8-7e1c-43ca-9e7c-2dc67eed8ad5" providerId="AD" clId="Web-{4C35C112-5E6A-60E0-7747-D026E6767AF8}" dt="2023-09-29T12:49:59.870" v="63" actId="1076"/>
          <ac:picMkLst>
            <pc:docMk/>
            <pc:sldMk cId="0" sldId="275"/>
            <ac:picMk id="19" creationId="{69E85C22-ABE4-D180-54AD-75E947585866}"/>
          </ac:picMkLst>
        </pc:picChg>
        <pc:picChg chg="mod">
          <ac:chgData name="Lydia Kitz" userId="S::lydia.kitz@nahhaft.onmicrosoft.com::1dbbffc8-7e1c-43ca-9e7c-2dc67eed8ad5" providerId="AD" clId="Web-{4C35C112-5E6A-60E0-7747-D026E6767AF8}" dt="2023-09-29T12:49:59.885" v="64" actId="1076"/>
          <ac:picMkLst>
            <pc:docMk/>
            <pc:sldMk cId="0" sldId="275"/>
            <ac:picMk id="21" creationId="{0A8F4F02-F73A-61FD-874F-CA434C0F06A4}"/>
          </ac:picMkLst>
        </pc:picChg>
      </pc:sldChg>
      <pc:sldChg chg="modSp">
        <pc:chgData name="Lydia Kitz" userId="S::lydia.kitz@nahhaft.onmicrosoft.com::1dbbffc8-7e1c-43ca-9e7c-2dc67eed8ad5" providerId="AD" clId="Web-{4C35C112-5E6A-60E0-7747-D026E6767AF8}" dt="2023-09-29T12:50:12.042" v="69" actId="1076"/>
        <pc:sldMkLst>
          <pc:docMk/>
          <pc:sldMk cId="0" sldId="276"/>
        </pc:sldMkLst>
        <pc:spChg chg="mod">
          <ac:chgData name="Lydia Kitz" userId="S::lydia.kitz@nahhaft.onmicrosoft.com::1dbbffc8-7e1c-43ca-9e7c-2dc67eed8ad5" providerId="AD" clId="Web-{4C35C112-5E6A-60E0-7747-D026E6767AF8}" dt="2023-09-29T12:50:08.011" v="67"/>
          <ac:spMkLst>
            <pc:docMk/>
            <pc:sldMk cId="0" sldId="276"/>
            <ac:spMk id="2" creationId="{00000000-0000-0000-0000-000000000000}"/>
          </ac:spMkLst>
        </pc:spChg>
        <pc:spChg chg="mod">
          <ac:chgData name="Lydia Kitz" userId="S::lydia.kitz@nahhaft.onmicrosoft.com::1dbbffc8-7e1c-43ca-9e7c-2dc67eed8ad5" providerId="AD" clId="Web-{4C35C112-5E6A-60E0-7747-D026E6767AF8}" dt="2023-09-29T12:50:08.026" v="68"/>
          <ac:spMkLst>
            <pc:docMk/>
            <pc:sldMk cId="0" sldId="276"/>
            <ac:spMk id="13" creationId="{00000000-0000-0000-0000-000000000000}"/>
          </ac:spMkLst>
        </pc:spChg>
        <pc:picChg chg="mod">
          <ac:chgData name="Lydia Kitz" userId="S::lydia.kitz@nahhaft.onmicrosoft.com::1dbbffc8-7e1c-43ca-9e7c-2dc67eed8ad5" providerId="AD" clId="Web-{4C35C112-5E6A-60E0-7747-D026E6767AF8}" dt="2023-09-29T12:50:12.042" v="69" actId="1076"/>
          <ac:picMkLst>
            <pc:docMk/>
            <pc:sldMk cId="0" sldId="276"/>
            <ac:picMk id="17" creationId="{8B2C81F1-EE3D-928D-0781-2EC048F0B53F}"/>
          </ac:picMkLst>
        </pc:picChg>
      </pc:sldChg>
      <pc:sldChg chg="modSp">
        <pc:chgData name="Lydia Kitz" userId="S::lydia.kitz@nahhaft.onmicrosoft.com::1dbbffc8-7e1c-43ca-9e7c-2dc67eed8ad5" providerId="AD" clId="Web-{4C35C112-5E6A-60E0-7747-D026E6767AF8}" dt="2023-09-29T12:50:28.558" v="75" actId="1076"/>
        <pc:sldMkLst>
          <pc:docMk/>
          <pc:sldMk cId="0" sldId="277"/>
        </pc:sldMkLst>
        <pc:spChg chg="mod">
          <ac:chgData name="Lydia Kitz" userId="S::lydia.kitz@nahhaft.onmicrosoft.com::1dbbffc8-7e1c-43ca-9e7c-2dc67eed8ad5" providerId="AD" clId="Web-{4C35C112-5E6A-60E0-7747-D026E6767AF8}" dt="2023-09-29T12:50:22.120" v="72"/>
          <ac:spMkLst>
            <pc:docMk/>
            <pc:sldMk cId="0" sldId="277"/>
            <ac:spMk id="2" creationId="{00000000-0000-0000-0000-000000000000}"/>
          </ac:spMkLst>
        </pc:spChg>
        <pc:spChg chg="mod">
          <ac:chgData name="Lydia Kitz" userId="S::lydia.kitz@nahhaft.onmicrosoft.com::1dbbffc8-7e1c-43ca-9e7c-2dc67eed8ad5" providerId="AD" clId="Web-{4C35C112-5E6A-60E0-7747-D026E6767AF8}" dt="2023-09-29T12:50:22.136" v="73"/>
          <ac:spMkLst>
            <pc:docMk/>
            <pc:sldMk cId="0" sldId="277"/>
            <ac:spMk id="14" creationId="{00000000-0000-0000-0000-000000000000}"/>
          </ac:spMkLst>
        </pc:spChg>
        <pc:picChg chg="mod">
          <ac:chgData name="Lydia Kitz" userId="S::lydia.kitz@nahhaft.onmicrosoft.com::1dbbffc8-7e1c-43ca-9e7c-2dc67eed8ad5" providerId="AD" clId="Web-{4C35C112-5E6A-60E0-7747-D026E6767AF8}" dt="2023-09-29T12:50:28.542" v="74" actId="1076"/>
          <ac:picMkLst>
            <pc:docMk/>
            <pc:sldMk cId="0" sldId="277"/>
            <ac:picMk id="17" creationId="{A0BF0DF5-7CE1-71BC-3C00-A43E5C8D7CC8}"/>
          </ac:picMkLst>
        </pc:picChg>
        <pc:picChg chg="mod">
          <ac:chgData name="Lydia Kitz" userId="S::lydia.kitz@nahhaft.onmicrosoft.com::1dbbffc8-7e1c-43ca-9e7c-2dc67eed8ad5" providerId="AD" clId="Web-{4C35C112-5E6A-60E0-7747-D026E6767AF8}" dt="2023-09-29T12:50:28.558" v="75" actId="1076"/>
          <ac:picMkLst>
            <pc:docMk/>
            <pc:sldMk cId="0" sldId="277"/>
            <ac:picMk id="19" creationId="{563BA3E6-C895-5D00-2304-2124BAA22F3C}"/>
          </ac:picMkLst>
        </pc:picChg>
      </pc:sldChg>
      <pc:sldChg chg="modSp">
        <pc:chgData name="Lydia Kitz" userId="S::lydia.kitz@nahhaft.onmicrosoft.com::1dbbffc8-7e1c-43ca-9e7c-2dc67eed8ad5" providerId="AD" clId="Web-{4C35C112-5E6A-60E0-7747-D026E6767AF8}" dt="2023-09-29T12:50:53.231" v="80" actId="1076"/>
        <pc:sldMkLst>
          <pc:docMk/>
          <pc:sldMk cId="0" sldId="278"/>
        </pc:sldMkLst>
        <pc:spChg chg="mod">
          <ac:chgData name="Lydia Kitz" userId="S::lydia.kitz@nahhaft.onmicrosoft.com::1dbbffc8-7e1c-43ca-9e7c-2dc67eed8ad5" providerId="AD" clId="Web-{4C35C112-5E6A-60E0-7747-D026E6767AF8}" dt="2023-09-29T12:50:47.324" v="78"/>
          <ac:spMkLst>
            <pc:docMk/>
            <pc:sldMk cId="0" sldId="278"/>
            <ac:spMk id="2" creationId="{00000000-0000-0000-0000-000000000000}"/>
          </ac:spMkLst>
        </pc:spChg>
        <pc:spChg chg="mod">
          <ac:chgData name="Lydia Kitz" userId="S::lydia.kitz@nahhaft.onmicrosoft.com::1dbbffc8-7e1c-43ca-9e7c-2dc67eed8ad5" providerId="AD" clId="Web-{4C35C112-5E6A-60E0-7747-D026E6767AF8}" dt="2023-09-29T12:50:47.340" v="79"/>
          <ac:spMkLst>
            <pc:docMk/>
            <pc:sldMk cId="0" sldId="278"/>
            <ac:spMk id="14" creationId="{00000000-0000-0000-0000-000000000000}"/>
          </ac:spMkLst>
        </pc:spChg>
        <pc:picChg chg="mod">
          <ac:chgData name="Lydia Kitz" userId="S::lydia.kitz@nahhaft.onmicrosoft.com::1dbbffc8-7e1c-43ca-9e7c-2dc67eed8ad5" providerId="AD" clId="Web-{4C35C112-5E6A-60E0-7747-D026E6767AF8}" dt="2023-09-29T12:50:53.231" v="80" actId="1076"/>
          <ac:picMkLst>
            <pc:docMk/>
            <pc:sldMk cId="0" sldId="278"/>
            <ac:picMk id="17" creationId="{93CFDCE3-B7F3-B81F-B340-0D3D22DEEB16}"/>
          </ac:picMkLst>
        </pc:picChg>
      </pc:sldChg>
      <pc:sldChg chg="modSp">
        <pc:chgData name="Lydia Kitz" userId="S::lydia.kitz@nahhaft.onmicrosoft.com::1dbbffc8-7e1c-43ca-9e7c-2dc67eed8ad5" providerId="AD" clId="Web-{4C35C112-5E6A-60E0-7747-D026E6767AF8}" dt="2023-09-29T12:51:06.387" v="85" actId="1076"/>
        <pc:sldMkLst>
          <pc:docMk/>
          <pc:sldMk cId="0" sldId="279"/>
        </pc:sldMkLst>
        <pc:spChg chg="mod">
          <ac:chgData name="Lydia Kitz" userId="S::lydia.kitz@nahhaft.onmicrosoft.com::1dbbffc8-7e1c-43ca-9e7c-2dc67eed8ad5" providerId="AD" clId="Web-{4C35C112-5E6A-60E0-7747-D026E6767AF8}" dt="2023-09-29T12:51:01.434" v="83"/>
          <ac:spMkLst>
            <pc:docMk/>
            <pc:sldMk cId="0" sldId="279"/>
            <ac:spMk id="2" creationId="{00000000-0000-0000-0000-000000000000}"/>
          </ac:spMkLst>
        </pc:spChg>
        <pc:spChg chg="mod">
          <ac:chgData name="Lydia Kitz" userId="S::lydia.kitz@nahhaft.onmicrosoft.com::1dbbffc8-7e1c-43ca-9e7c-2dc67eed8ad5" providerId="AD" clId="Web-{4C35C112-5E6A-60E0-7747-D026E6767AF8}" dt="2023-09-29T12:51:01.450" v="84"/>
          <ac:spMkLst>
            <pc:docMk/>
            <pc:sldMk cId="0" sldId="279"/>
            <ac:spMk id="13" creationId="{00000000-0000-0000-0000-000000000000}"/>
          </ac:spMkLst>
        </pc:spChg>
        <pc:picChg chg="mod">
          <ac:chgData name="Lydia Kitz" userId="S::lydia.kitz@nahhaft.onmicrosoft.com::1dbbffc8-7e1c-43ca-9e7c-2dc67eed8ad5" providerId="AD" clId="Web-{4C35C112-5E6A-60E0-7747-D026E6767AF8}" dt="2023-09-29T12:51:06.387" v="85" actId="1076"/>
          <ac:picMkLst>
            <pc:docMk/>
            <pc:sldMk cId="0" sldId="279"/>
            <ac:picMk id="16" creationId="{8AD915CD-C486-4C43-736C-313688BAA908}"/>
          </ac:picMkLst>
        </pc:picChg>
      </pc:sldChg>
      <pc:sldChg chg="modSp">
        <pc:chgData name="Lydia Kitz" userId="S::lydia.kitz@nahhaft.onmicrosoft.com::1dbbffc8-7e1c-43ca-9e7c-2dc67eed8ad5" providerId="AD" clId="Web-{4C35C112-5E6A-60E0-7747-D026E6767AF8}" dt="2023-09-29T12:51:13.137" v="86"/>
        <pc:sldMkLst>
          <pc:docMk/>
          <pc:sldMk cId="0" sldId="280"/>
        </pc:sldMkLst>
        <pc:spChg chg="mod">
          <ac:chgData name="Lydia Kitz" userId="S::lydia.kitz@nahhaft.onmicrosoft.com::1dbbffc8-7e1c-43ca-9e7c-2dc67eed8ad5" providerId="AD" clId="Web-{4C35C112-5E6A-60E0-7747-D026E6767AF8}" dt="2023-09-29T12:51:13.137" v="86"/>
          <ac:spMkLst>
            <pc:docMk/>
            <pc:sldMk cId="0" sldId="280"/>
            <ac:spMk id="4" creationId="{00000000-0000-0000-0000-000000000000}"/>
          </ac:spMkLst>
        </pc:spChg>
      </pc:sldChg>
      <pc:sldChg chg="modSp">
        <pc:chgData name="Lydia Kitz" userId="S::lydia.kitz@nahhaft.onmicrosoft.com::1dbbffc8-7e1c-43ca-9e7c-2dc67eed8ad5" providerId="AD" clId="Web-{4C35C112-5E6A-60E0-7747-D026E6767AF8}" dt="2023-09-29T12:51:17.778" v="87"/>
        <pc:sldMkLst>
          <pc:docMk/>
          <pc:sldMk cId="0" sldId="281"/>
        </pc:sldMkLst>
        <pc:spChg chg="mod">
          <ac:chgData name="Lydia Kitz" userId="S::lydia.kitz@nahhaft.onmicrosoft.com::1dbbffc8-7e1c-43ca-9e7c-2dc67eed8ad5" providerId="AD" clId="Web-{4C35C112-5E6A-60E0-7747-D026E6767AF8}" dt="2023-09-29T12:51:17.778" v="87"/>
          <ac:spMkLst>
            <pc:docMk/>
            <pc:sldMk cId="0" sldId="281"/>
            <ac:spMk id="4" creationId="{00000000-0000-0000-0000-000000000000}"/>
          </ac:spMkLst>
        </pc:spChg>
      </pc:sldChg>
      <pc:sldChg chg="modSp">
        <pc:chgData name="Lydia Kitz" userId="S::lydia.kitz@nahhaft.onmicrosoft.com::1dbbffc8-7e1c-43ca-9e7c-2dc67eed8ad5" providerId="AD" clId="Web-{4C35C112-5E6A-60E0-7747-D026E6767AF8}" dt="2023-09-29T12:51:27.982" v="88"/>
        <pc:sldMkLst>
          <pc:docMk/>
          <pc:sldMk cId="0" sldId="282"/>
        </pc:sldMkLst>
        <pc:spChg chg="mod">
          <ac:chgData name="Lydia Kitz" userId="S::lydia.kitz@nahhaft.onmicrosoft.com::1dbbffc8-7e1c-43ca-9e7c-2dc67eed8ad5" providerId="AD" clId="Web-{4C35C112-5E6A-60E0-7747-D026E6767AF8}" dt="2023-09-29T12:51:27.982" v="88"/>
          <ac:spMkLst>
            <pc:docMk/>
            <pc:sldMk cId="0" sldId="282"/>
            <ac:spMk id="5" creationId="{00000000-0000-0000-0000-000000000000}"/>
          </ac:spMkLst>
        </pc:spChg>
      </pc:sldChg>
      <pc:sldChg chg="modSp">
        <pc:chgData name="Lydia Kitz" userId="S::lydia.kitz@nahhaft.onmicrosoft.com::1dbbffc8-7e1c-43ca-9e7c-2dc67eed8ad5" providerId="AD" clId="Web-{4C35C112-5E6A-60E0-7747-D026E6767AF8}" dt="2023-09-29T12:51:37.576" v="90"/>
        <pc:sldMkLst>
          <pc:docMk/>
          <pc:sldMk cId="0" sldId="283"/>
        </pc:sldMkLst>
        <pc:spChg chg="mod">
          <ac:chgData name="Lydia Kitz" userId="S::lydia.kitz@nahhaft.onmicrosoft.com::1dbbffc8-7e1c-43ca-9e7c-2dc67eed8ad5" providerId="AD" clId="Web-{4C35C112-5E6A-60E0-7747-D026E6767AF8}" dt="2023-09-29T12:51:37.576" v="90"/>
          <ac:spMkLst>
            <pc:docMk/>
            <pc:sldMk cId="0" sldId="283"/>
            <ac:spMk id="5" creationId="{00000000-0000-0000-0000-000000000000}"/>
          </ac:spMkLst>
        </pc:spChg>
      </pc:sldChg>
      <pc:sldChg chg="modSp">
        <pc:chgData name="Lydia Kitz" userId="S::lydia.kitz@nahhaft.onmicrosoft.com::1dbbffc8-7e1c-43ca-9e7c-2dc67eed8ad5" providerId="AD" clId="Web-{4C35C112-5E6A-60E0-7747-D026E6767AF8}" dt="2023-09-29T12:51:47.513" v="91"/>
        <pc:sldMkLst>
          <pc:docMk/>
          <pc:sldMk cId="0" sldId="284"/>
        </pc:sldMkLst>
        <pc:spChg chg="mod">
          <ac:chgData name="Lydia Kitz" userId="S::lydia.kitz@nahhaft.onmicrosoft.com::1dbbffc8-7e1c-43ca-9e7c-2dc67eed8ad5" providerId="AD" clId="Web-{4C35C112-5E6A-60E0-7747-D026E6767AF8}" dt="2023-09-29T12:51:47.513" v="91"/>
          <ac:spMkLst>
            <pc:docMk/>
            <pc:sldMk cId="0" sldId="284"/>
            <ac:spMk id="5" creationId="{00000000-0000-0000-0000-000000000000}"/>
          </ac:spMkLst>
        </pc:spChg>
      </pc:sldChg>
      <pc:sldChg chg="modSp delCm">
        <pc:chgData name="Lydia Kitz" userId="S::lydia.kitz@nahhaft.onmicrosoft.com::1dbbffc8-7e1c-43ca-9e7c-2dc67eed8ad5" providerId="AD" clId="Web-{4C35C112-5E6A-60E0-7747-D026E6767AF8}" dt="2023-09-29T12:42:55.764" v="14" actId="14100"/>
        <pc:sldMkLst>
          <pc:docMk/>
          <pc:sldMk cId="743680973" sldId="285"/>
        </pc:sldMkLst>
        <pc:spChg chg="mod">
          <ac:chgData name="Lydia Kitz" userId="S::lydia.kitz@nahhaft.onmicrosoft.com::1dbbffc8-7e1c-43ca-9e7c-2dc67eed8ad5" providerId="AD" clId="Web-{4C35C112-5E6A-60E0-7747-D026E6767AF8}" dt="2023-09-29T12:40:31.072" v="5"/>
          <ac:spMkLst>
            <pc:docMk/>
            <pc:sldMk cId="743680973" sldId="285"/>
            <ac:spMk id="13" creationId="{00000000-0000-0000-0000-000000000000}"/>
          </ac:spMkLst>
        </pc:spChg>
        <pc:spChg chg="mod">
          <ac:chgData name="Lydia Kitz" userId="S::lydia.kitz@nahhaft.onmicrosoft.com::1dbbffc8-7e1c-43ca-9e7c-2dc67eed8ad5" providerId="AD" clId="Web-{4C35C112-5E6A-60E0-7747-D026E6767AF8}" dt="2023-09-29T12:42:40.185" v="13" actId="1076"/>
          <ac:spMkLst>
            <pc:docMk/>
            <pc:sldMk cId="743680973" sldId="285"/>
            <ac:spMk id="19" creationId="{EE39B4BC-8C2A-7A43-CB7D-C039245A1245}"/>
          </ac:spMkLst>
        </pc:spChg>
        <pc:picChg chg="mod">
          <ac:chgData name="Lydia Kitz" userId="S::lydia.kitz@nahhaft.onmicrosoft.com::1dbbffc8-7e1c-43ca-9e7c-2dc67eed8ad5" providerId="AD" clId="Web-{4C35C112-5E6A-60E0-7747-D026E6767AF8}" dt="2023-09-29T12:42:55.764" v="14" actId="14100"/>
          <ac:picMkLst>
            <pc:docMk/>
            <pc:sldMk cId="743680973" sldId="285"/>
            <ac:picMk id="18" creationId="{B23A465C-B5F5-8B6A-1403-CC3A8C3CA562}"/>
          </ac:picMkLst>
        </pc:picChg>
        <pc:extLst>
          <p:ext xmlns:p="http://schemas.openxmlformats.org/presentationml/2006/main" uri="{D6D511B9-2390-475A-947B-AFAB55BFBCF1}">
            <pc226:cmChg xmlns:pc226="http://schemas.microsoft.com/office/powerpoint/2022/06/main/command" chg="del">
              <pc226:chgData name="Lydia Kitz" userId="S::lydia.kitz@nahhaft.onmicrosoft.com::1dbbffc8-7e1c-43ca-9e7c-2dc67eed8ad5" providerId="AD" clId="Web-{4C35C112-5E6A-60E0-7747-D026E6767AF8}" dt="2023-09-29T12:42:04.340" v="7"/>
              <pc2:cmMkLst xmlns:pc2="http://schemas.microsoft.com/office/powerpoint/2019/9/main/command">
                <pc:docMk/>
                <pc:sldMk cId="743680973" sldId="285"/>
                <pc2:cmMk id="{5D772654-7639-4422-AB09-E7E14D869F4D}"/>
              </pc2:cmMkLst>
            </pc226:cmChg>
          </p:ext>
        </pc:extLst>
      </pc:sldChg>
      <pc:sldChg chg="modSp">
        <pc:chgData name="Lydia Kitz" userId="S::lydia.kitz@nahhaft.onmicrosoft.com::1dbbffc8-7e1c-43ca-9e7c-2dc67eed8ad5" providerId="AD" clId="Web-{4C35C112-5E6A-60E0-7747-D026E6767AF8}" dt="2023-09-29T12:46:41.770" v="41" actId="1076"/>
        <pc:sldMkLst>
          <pc:docMk/>
          <pc:sldMk cId="1878348563" sldId="286"/>
        </pc:sldMkLst>
        <pc:spChg chg="mod">
          <ac:chgData name="Lydia Kitz" userId="S::lydia.kitz@nahhaft.onmicrosoft.com::1dbbffc8-7e1c-43ca-9e7c-2dc67eed8ad5" providerId="AD" clId="Web-{4C35C112-5E6A-60E0-7747-D026E6767AF8}" dt="2023-09-29T12:46:41.770" v="41" actId="1076"/>
          <ac:spMkLst>
            <pc:docMk/>
            <pc:sldMk cId="1878348563" sldId="286"/>
            <ac:spMk id="7" creationId="{00000000-0000-0000-0000-000000000000}"/>
          </ac:spMkLst>
        </pc:spChg>
      </pc:sldChg>
    </pc:docChg>
  </pc:docChgLst>
  <pc:docChgLst>
    <pc:chgData name="Gastbenutzer" userId="S::urn:spo:anon#b0b9744cca03b396b2f41ba46b6f8f1d8c6e07817a0058eda3411fb83649331a::" providerId="AD" clId="Web-{04195F9F-28AB-D291-FD27-EEECB79777FA}"/>
    <pc:docChg chg="">
      <pc:chgData name="Gastbenutzer" userId="S::urn:spo:anon#b0b9744cca03b396b2f41ba46b6f8f1d8c6e07817a0058eda3411fb83649331a::" providerId="AD" clId="Web-{04195F9F-28AB-D291-FD27-EEECB79777FA}" dt="2023-10-27T12:10:54.931" v="0"/>
      <pc:docMkLst>
        <pc:docMk/>
      </pc:docMkLst>
      <pc:sldChg chg="modCm">
        <pc:chgData name="Gastbenutzer" userId="S::urn:spo:anon#b0b9744cca03b396b2f41ba46b6f8f1d8c6e07817a0058eda3411fb83649331a::" providerId="AD" clId="Web-{04195F9F-28AB-D291-FD27-EEECB79777FA}" dt="2023-10-27T12:10:54.931" v="0"/>
        <pc:sldMkLst>
          <pc:docMk/>
          <pc:sldMk cId="4095137060" sldId="287"/>
        </pc:sldMkLst>
        <pc:extLst>
          <p:ext xmlns:p="http://schemas.openxmlformats.org/presentationml/2006/main" uri="{D6D511B9-2390-475A-947B-AFAB55BFBCF1}">
            <pc226:cmChg xmlns:pc226="http://schemas.microsoft.com/office/powerpoint/2022/06/main/command" chg="">
              <pc226:chgData name="Gastbenutzer" userId="S::urn:spo:anon#b0b9744cca03b396b2f41ba46b6f8f1d8c6e07817a0058eda3411fb83649331a::" providerId="AD" clId="Web-{04195F9F-28AB-D291-FD27-EEECB79777FA}" dt="2023-10-27T12:10:54.931" v="0"/>
              <pc2:cmMkLst xmlns:pc2="http://schemas.microsoft.com/office/powerpoint/2019/9/main/command">
                <pc:docMk/>
                <pc:sldMk cId="4095137060" sldId="287"/>
                <pc2:cmMk id="{7F736B72-881A-4B65-A804-A809B0DA292C}"/>
              </pc2:cmMkLst>
              <pc226:cmRplyChg chg="mod">
                <pc226:chgData name="Gastbenutzer" userId="S::urn:spo:anon#b0b9744cca03b396b2f41ba46b6f8f1d8c6e07817a0058eda3411fb83649331a::" providerId="AD" clId="Web-{04195F9F-28AB-D291-FD27-EEECB79777FA}" dt="2023-10-27T12:10:54.931" v="0"/>
                <pc2:cmRplyMkLst xmlns:pc2="http://schemas.microsoft.com/office/powerpoint/2019/9/main/command">
                  <pc:docMk/>
                  <pc:sldMk cId="4095137060" sldId="287"/>
                  <pc2:cmMk id="{7F736B72-881A-4B65-A804-A809B0DA292C}"/>
                  <pc2:cmRplyMk id="{4FC7247E-47F8-426C-B538-441DB0050249}"/>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CFA40-F28C-4E95-8E84-A7454D9C8560}" type="datetimeFigureOut">
              <a:rPr lang="de-DE" smtClean="0"/>
              <a:t>25.01.2024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A287E-8392-48F5-828C-1FFE07F3FC71}" type="slidenum">
              <a:rPr lang="de-DE" smtClean="0"/>
              <a:t>‹#›</a:t>
            </a:fld>
            <a:endParaRPr lang="de-DE"/>
          </a:p>
        </p:txBody>
      </p:sp>
    </p:spTree>
    <p:extLst>
      <p:ext uri="{BB962C8B-B14F-4D97-AF65-F5344CB8AC3E}">
        <p14:creationId xmlns:p14="http://schemas.microsoft.com/office/powerpoint/2010/main" val="3227406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isierung-und-nachhaltigkei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isierung-und-nachhaltigkei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isierung-und-nachhaltigkei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isierung-und-ernaehrungsdemokrati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isierung-und-ernaehrungsdemokrati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isierung-und-ernaehrungsdemokrati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foerdert-regionalisierung-ernaehrungsresilienz"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foerdert-regionalisierung-ernaehrungsresilienz"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foerdert-regionalisierung-ernaehrungsresilienz"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rnaehrungswandel.org/vernetzen/nischeninnovationen-in-europa/regionalwert-a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ernaehrungswandel.org/vernetzen/nischeninnovationen-in-europa/solidarische-landwirtschaf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rnaehrungswandel.org/vernetzen/nischeninnovationen-in-europa/waldgaerte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ernaehrungswandel.org/vernetzen/nischeninnovationen-in-europa/foodcoop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rnaehrungswandel.org/vernetzen/nischeninnovationen-in-europa/ernaehrungsraet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ernaehrungswandel.org/vernetzen/nischeninnovationen-in-europa/gemeinschaftsgaerten-/-mietgaerte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rnaehrungswandel.org/vernetzen/nischeninnovationen-in-europa/essbare-staedt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ernaehrungswandel.org/vernetzen/nischeninnovationen-in-europa/bio-distrikt-/-oeko-region"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rnaehrungswandel.org/vernetzen/nischeninnovationen-in-europa/online-direktvermarktun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ernaehrungswandel.org/vernetzen/nischeninnovationen-in-europa/hofaktien-und-patenschafte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rnaehrungswandel.org/vernetzen/nischeninnovationen-in-europa/vertical-farmin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rnaehrungswandel.org/vernetzen/nischeninnovationen-in-europa/bio-und-slow-food-restaurant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rnaehrungswandel.org/vernetzen/nischeninnovationen-in-europa/vegane-ernaehru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rnaehrungswandel.org/informieren/ressourcenpool/regionale-ernaehrung/regionale-ernaehrung-uebersicht-und-problemsitu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90A287E-8392-48F5-828C-1FFE07F3FC71}" type="slidenum">
              <a:rPr lang="de-DE" smtClean="0"/>
              <a:t>1</a:t>
            </a:fld>
            <a:endParaRPr lang="de-DE"/>
          </a:p>
        </p:txBody>
      </p:sp>
    </p:spTree>
    <p:extLst>
      <p:ext uri="{BB962C8B-B14F-4D97-AF65-F5344CB8AC3E}">
        <p14:creationId xmlns:p14="http://schemas.microsoft.com/office/powerpoint/2010/main" val="2078839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12</a:t>
            </a:fld>
            <a:endParaRPr lang="de-DE"/>
          </a:p>
        </p:txBody>
      </p:sp>
    </p:spTree>
    <p:extLst>
      <p:ext uri="{BB962C8B-B14F-4D97-AF65-F5344CB8AC3E}">
        <p14:creationId xmlns:p14="http://schemas.microsoft.com/office/powerpoint/2010/main" val="232784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13</a:t>
            </a:fld>
            <a:endParaRPr lang="de-DE"/>
          </a:p>
        </p:txBody>
      </p:sp>
    </p:spTree>
    <p:extLst>
      <p:ext uri="{BB962C8B-B14F-4D97-AF65-F5344CB8AC3E}">
        <p14:creationId xmlns:p14="http://schemas.microsoft.com/office/powerpoint/2010/main" val="2138070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14</a:t>
            </a:fld>
            <a:endParaRPr lang="de-DE"/>
          </a:p>
        </p:txBody>
      </p:sp>
    </p:spTree>
    <p:extLst>
      <p:ext uri="{BB962C8B-B14F-4D97-AF65-F5344CB8AC3E}">
        <p14:creationId xmlns:p14="http://schemas.microsoft.com/office/powerpoint/2010/main" val="110313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https://www.ernaehrungswandel.org/informieren/ressourcenpool/regionale-ernaehrung/regionalisierung-und-nachhaltigkeit</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15</a:t>
            </a:fld>
            <a:endParaRPr lang="de-DE"/>
          </a:p>
        </p:txBody>
      </p:sp>
    </p:spTree>
    <p:extLst>
      <p:ext uri="{BB962C8B-B14F-4D97-AF65-F5344CB8AC3E}">
        <p14:creationId xmlns:p14="http://schemas.microsoft.com/office/powerpoint/2010/main" val="1636204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https://www.ernaehrungswandel.org/informieren/ressourcenpool/regionale-ernaehrung/regionalisierung-und-nachhaltigkeit</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16</a:t>
            </a:fld>
            <a:endParaRPr lang="de-DE"/>
          </a:p>
        </p:txBody>
      </p:sp>
    </p:spTree>
    <p:extLst>
      <p:ext uri="{BB962C8B-B14F-4D97-AF65-F5344CB8AC3E}">
        <p14:creationId xmlns:p14="http://schemas.microsoft.com/office/powerpoint/2010/main" val="2505343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https://www.ernaehrungswandel.org/informieren/ressourcenpool/regionale-ernaehrung/regionalisierung-und-nachhaltigkeit</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17</a:t>
            </a:fld>
            <a:endParaRPr lang="de-DE"/>
          </a:p>
        </p:txBody>
      </p:sp>
    </p:spTree>
    <p:extLst>
      <p:ext uri="{BB962C8B-B14F-4D97-AF65-F5344CB8AC3E}">
        <p14:creationId xmlns:p14="http://schemas.microsoft.com/office/powerpoint/2010/main" val="599101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https://www.ernaehrungswandel.org/informieren/ressourcenpool/regionale-ernaehrung/regionalisierung-und-ernaehrungsdemokratie</a:t>
            </a:r>
            <a:r>
              <a:rPr lang="en-US"/>
              <a:t> </a:t>
            </a:r>
          </a:p>
        </p:txBody>
      </p:sp>
      <p:sp>
        <p:nvSpPr>
          <p:cNvPr id="4" name="Foliennummernplatzhalter 3"/>
          <p:cNvSpPr>
            <a:spLocks noGrp="1"/>
          </p:cNvSpPr>
          <p:nvPr>
            <p:ph type="sldNum" sz="quarter" idx="5"/>
          </p:nvPr>
        </p:nvSpPr>
        <p:spPr/>
        <p:txBody>
          <a:bodyPr/>
          <a:lstStyle/>
          <a:p>
            <a:fld id="{D90A287E-8392-48F5-828C-1FFE07F3FC71}" type="slidenum">
              <a:rPr lang="de-DE" smtClean="0"/>
              <a:t>18</a:t>
            </a:fld>
            <a:endParaRPr lang="de-DE"/>
          </a:p>
        </p:txBody>
      </p:sp>
    </p:spTree>
    <p:extLst>
      <p:ext uri="{BB962C8B-B14F-4D97-AF65-F5344CB8AC3E}">
        <p14:creationId xmlns:p14="http://schemas.microsoft.com/office/powerpoint/2010/main" val="126426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https://www.ernaehrungswandel.org/informieren/ressourcenpool/regionale-ernaehrung/regionalisierung-und-ernaehrungsdemokratie</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19</a:t>
            </a:fld>
            <a:endParaRPr lang="de-DE"/>
          </a:p>
        </p:txBody>
      </p:sp>
    </p:spTree>
    <p:extLst>
      <p:ext uri="{BB962C8B-B14F-4D97-AF65-F5344CB8AC3E}">
        <p14:creationId xmlns:p14="http://schemas.microsoft.com/office/powerpoint/2010/main" val="1108120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https://www.ernaehrungswandel.org/informieren/ressourcenpool/regionale-ernaehrung/regionalisierung-und-ernaehrungsdemokratie</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20</a:t>
            </a:fld>
            <a:endParaRPr lang="de-DE"/>
          </a:p>
        </p:txBody>
      </p:sp>
    </p:spTree>
    <p:extLst>
      <p:ext uri="{BB962C8B-B14F-4D97-AF65-F5344CB8AC3E}">
        <p14:creationId xmlns:p14="http://schemas.microsoft.com/office/powerpoint/2010/main" val="3622223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https://www.ernaehrungswandel.org/informieren/ressourcenpool/regionale-ernaehrung/foerdert-regionalisierung-ernaehrungsresilienz</a:t>
            </a:r>
            <a:r>
              <a:rPr lang="en-US"/>
              <a:t> </a:t>
            </a:r>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21</a:t>
            </a:fld>
            <a:endParaRPr lang="de-DE"/>
          </a:p>
        </p:txBody>
      </p:sp>
    </p:spTree>
    <p:extLst>
      <p:ext uri="{BB962C8B-B14F-4D97-AF65-F5344CB8AC3E}">
        <p14:creationId xmlns:p14="http://schemas.microsoft.com/office/powerpoint/2010/main" val="134737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90A287E-8392-48F5-828C-1FFE07F3FC71}" type="slidenum">
              <a:rPr lang="de-DE" smtClean="0"/>
              <a:t>2</a:t>
            </a:fld>
            <a:endParaRPr lang="de-DE"/>
          </a:p>
        </p:txBody>
      </p:sp>
    </p:spTree>
    <p:extLst>
      <p:ext uri="{BB962C8B-B14F-4D97-AF65-F5344CB8AC3E}">
        <p14:creationId xmlns:p14="http://schemas.microsoft.com/office/powerpoint/2010/main" val="92460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https://www.ernaehrungswandel.org/informieren/ressourcenpool/regionale-ernaehrung/foerdert-regionalisierung-ernaehrungsresilienz</a:t>
            </a:r>
            <a:r>
              <a:rPr lang="en-US"/>
              <a:t> </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22</a:t>
            </a:fld>
            <a:endParaRPr lang="de-DE"/>
          </a:p>
        </p:txBody>
      </p:sp>
    </p:spTree>
    <p:extLst>
      <p:ext uri="{BB962C8B-B14F-4D97-AF65-F5344CB8AC3E}">
        <p14:creationId xmlns:p14="http://schemas.microsoft.com/office/powerpoint/2010/main" val="2993795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https://www.ernaehrungswandel.org/informieren/ressourcenpool/regionale-ernaehrung/foerdert-regionalisierung-ernaehrungsresilienz</a:t>
            </a:r>
            <a:r>
              <a:rPr lang="en-US"/>
              <a:t> </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23</a:t>
            </a:fld>
            <a:endParaRPr lang="de-DE"/>
          </a:p>
        </p:txBody>
      </p:sp>
    </p:spTree>
    <p:extLst>
      <p:ext uri="{BB962C8B-B14F-4D97-AF65-F5344CB8AC3E}">
        <p14:creationId xmlns:p14="http://schemas.microsoft.com/office/powerpoint/2010/main" val="1169264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a:t>
            </a:r>
          </a:p>
          <a:p>
            <a:pPr marL="171450" indent="-171450">
              <a:buFont typeface="Calibri"/>
              <a:buChar char="-"/>
            </a:pPr>
            <a:r>
              <a:rPr lang="en-US" err="1">
                <a:ea typeface="Calibri"/>
                <a:cs typeface="Calibri"/>
              </a:rPr>
              <a:t>Regionalwert</a:t>
            </a:r>
            <a:r>
              <a:rPr lang="en-US">
                <a:ea typeface="Calibri"/>
                <a:cs typeface="Calibri"/>
              </a:rPr>
              <a:t> AG: </a:t>
            </a:r>
            <a:r>
              <a:rPr lang="en-US">
                <a:hlinkClick r:id="rId3"/>
              </a:rPr>
              <a:t>https://www.ernaehrungswandel.org/vernetzen/nischeninnovationen-in-europa/regionalwert-ag</a:t>
            </a:r>
            <a:r>
              <a:rPr lang="en-US"/>
              <a:t> </a:t>
            </a:r>
          </a:p>
          <a:p>
            <a:pPr marL="171450" indent="-171450">
              <a:buFont typeface="Calibri"/>
              <a:buChar char="-"/>
            </a:pPr>
            <a:r>
              <a:rPr lang="en-US" err="1">
                <a:ea typeface="Calibri"/>
                <a:cs typeface="Calibri"/>
              </a:rPr>
              <a:t>Solidarische</a:t>
            </a:r>
            <a:r>
              <a:rPr lang="en-US">
                <a:ea typeface="Calibri"/>
                <a:cs typeface="Calibri"/>
              </a:rPr>
              <a:t> </a:t>
            </a:r>
            <a:r>
              <a:rPr lang="en-US" err="1">
                <a:ea typeface="Calibri"/>
                <a:cs typeface="Calibri"/>
              </a:rPr>
              <a:t>Landwirtschaft</a:t>
            </a:r>
            <a:r>
              <a:rPr lang="en-US">
                <a:ea typeface="Calibri"/>
                <a:cs typeface="Calibri"/>
              </a:rPr>
              <a:t>: </a:t>
            </a:r>
            <a:r>
              <a:rPr lang="en-US">
                <a:hlinkClick r:id="rId4"/>
              </a:rPr>
              <a:t>https://www.ernaehrungswandel.org/vernetzen/nischeninnovationen-in-europa/solidarische-landwirtschaft</a:t>
            </a:r>
            <a:r>
              <a:rPr lang="en-US"/>
              <a:t> </a:t>
            </a:r>
          </a:p>
        </p:txBody>
      </p:sp>
      <p:sp>
        <p:nvSpPr>
          <p:cNvPr id="4" name="Slide Number Placeholder 3"/>
          <p:cNvSpPr>
            <a:spLocks noGrp="1"/>
          </p:cNvSpPr>
          <p:nvPr>
            <p:ph type="sldNum" sz="quarter" idx="5"/>
          </p:nvPr>
        </p:nvSpPr>
        <p:spPr/>
        <p:txBody>
          <a:bodyPr/>
          <a:lstStyle/>
          <a:p>
            <a:fld id="{D90A287E-8392-48F5-828C-1FFE07F3FC71}" type="slidenum">
              <a:rPr lang="de-DE" smtClean="0"/>
              <a:t>26</a:t>
            </a:fld>
            <a:endParaRPr lang="de-DE"/>
          </a:p>
        </p:txBody>
      </p:sp>
    </p:spTree>
    <p:extLst>
      <p:ext uri="{BB962C8B-B14F-4D97-AF65-F5344CB8AC3E}">
        <p14:creationId xmlns:p14="http://schemas.microsoft.com/office/powerpoint/2010/main" val="208891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a:t>
            </a:r>
          </a:p>
          <a:p>
            <a:pPr marL="171450" indent="-171450">
              <a:buFont typeface="Calibri"/>
              <a:buChar char="-"/>
            </a:pPr>
            <a:r>
              <a:rPr lang="en-US" err="1">
                <a:ea typeface="Calibri"/>
                <a:cs typeface="Calibri"/>
              </a:rPr>
              <a:t>Waldgärten</a:t>
            </a:r>
            <a:r>
              <a:rPr lang="en-US">
                <a:ea typeface="Calibri"/>
                <a:cs typeface="Calibri"/>
              </a:rPr>
              <a:t>: </a:t>
            </a:r>
            <a:r>
              <a:rPr lang="en-US">
                <a:hlinkClick r:id="rId3"/>
              </a:rPr>
              <a:t>https://www.ernaehrungswandel.org/vernetzen/nischeninnovationen-in-europa/waldgaerten</a:t>
            </a:r>
            <a:r>
              <a:rPr lang="en-US"/>
              <a:t> </a:t>
            </a:r>
          </a:p>
          <a:p>
            <a:pPr marL="171450" indent="-171450">
              <a:buFont typeface="Calibri"/>
              <a:buChar char="-"/>
            </a:pPr>
            <a:r>
              <a:rPr lang="en-US" err="1">
                <a:ea typeface="Calibri"/>
                <a:cs typeface="Calibri"/>
              </a:rPr>
              <a:t>Foodcoops</a:t>
            </a:r>
            <a:r>
              <a:rPr lang="en-US">
                <a:ea typeface="Calibri"/>
                <a:cs typeface="Calibri"/>
              </a:rPr>
              <a:t>: </a:t>
            </a:r>
            <a:r>
              <a:rPr lang="en-US">
                <a:hlinkClick r:id="rId4"/>
              </a:rPr>
              <a:t>https://www.ernaehrungswandel.org/vernetzen/nischeninnovationen-in-europa/foodcoops</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D90A287E-8392-48F5-828C-1FFE07F3FC71}" type="slidenum">
              <a:rPr lang="de-DE" smtClean="0"/>
              <a:t>27</a:t>
            </a:fld>
            <a:endParaRPr lang="de-DE"/>
          </a:p>
        </p:txBody>
      </p:sp>
    </p:spTree>
    <p:extLst>
      <p:ext uri="{BB962C8B-B14F-4D97-AF65-F5344CB8AC3E}">
        <p14:creationId xmlns:p14="http://schemas.microsoft.com/office/powerpoint/2010/main" val="2440862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a:t>
            </a:r>
          </a:p>
          <a:p>
            <a:pPr marL="171450" indent="-171450">
              <a:buFont typeface="Calibri"/>
              <a:buChar char="-"/>
            </a:pPr>
            <a:r>
              <a:rPr lang="en-US" err="1">
                <a:ea typeface="Calibri"/>
                <a:cs typeface="Calibri"/>
              </a:rPr>
              <a:t>Ernährungsräte</a:t>
            </a:r>
            <a:r>
              <a:rPr lang="en-US">
                <a:ea typeface="Calibri"/>
                <a:cs typeface="Calibri"/>
              </a:rPr>
              <a:t>: </a:t>
            </a:r>
            <a:r>
              <a:rPr lang="en-US">
                <a:hlinkClick r:id="rId3"/>
              </a:rPr>
              <a:t>https://www.ernaehrungswandel.org/vernetzen/nischeninnovationen-in-europa/ernaehrungsraete</a:t>
            </a:r>
            <a:r>
              <a:rPr lang="en-US"/>
              <a:t> </a:t>
            </a:r>
          </a:p>
          <a:p>
            <a:pPr marL="171450" indent="-171450">
              <a:buFont typeface="Calibri"/>
              <a:buChar char="-"/>
            </a:pPr>
            <a:r>
              <a:rPr lang="en-US" err="1">
                <a:ea typeface="Calibri"/>
                <a:cs typeface="Calibri"/>
              </a:rPr>
              <a:t>Gemeinschaftsgärten</a:t>
            </a:r>
            <a:r>
              <a:rPr lang="en-US">
                <a:ea typeface="Calibri"/>
                <a:cs typeface="Calibri"/>
              </a:rPr>
              <a:t>: </a:t>
            </a:r>
            <a:r>
              <a:rPr lang="en-US">
                <a:hlinkClick r:id="rId4"/>
              </a:rPr>
              <a:t>https://www.ernaehrungswandel.org/vernetzen/nischeninnovationen-in-europa/gemeinschaftsgaerten-/-mietgaerten</a:t>
            </a:r>
            <a:r>
              <a:rPr lang="en-US"/>
              <a:t> </a:t>
            </a:r>
          </a:p>
        </p:txBody>
      </p:sp>
      <p:sp>
        <p:nvSpPr>
          <p:cNvPr id="4" name="Slide Number Placeholder 3"/>
          <p:cNvSpPr>
            <a:spLocks noGrp="1"/>
          </p:cNvSpPr>
          <p:nvPr>
            <p:ph type="sldNum" sz="quarter" idx="5"/>
          </p:nvPr>
        </p:nvSpPr>
        <p:spPr/>
        <p:txBody>
          <a:bodyPr/>
          <a:lstStyle/>
          <a:p>
            <a:fld id="{D90A287E-8392-48F5-828C-1FFE07F3FC71}" type="slidenum">
              <a:rPr lang="de-DE" smtClean="0"/>
              <a:t>28</a:t>
            </a:fld>
            <a:endParaRPr lang="de-DE"/>
          </a:p>
        </p:txBody>
      </p:sp>
    </p:spTree>
    <p:extLst>
      <p:ext uri="{BB962C8B-B14F-4D97-AF65-F5344CB8AC3E}">
        <p14:creationId xmlns:p14="http://schemas.microsoft.com/office/powerpoint/2010/main" val="1924231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a:t>
            </a:r>
          </a:p>
          <a:p>
            <a:pPr marL="171450" indent="-171450">
              <a:buFont typeface="Calibri"/>
              <a:buChar char="-"/>
            </a:pPr>
            <a:r>
              <a:rPr lang="en-US" err="1">
                <a:ea typeface="Calibri"/>
                <a:cs typeface="Calibri"/>
              </a:rPr>
              <a:t>Essbare</a:t>
            </a:r>
            <a:r>
              <a:rPr lang="en-US">
                <a:ea typeface="Calibri"/>
                <a:cs typeface="Calibri"/>
              </a:rPr>
              <a:t> </a:t>
            </a:r>
            <a:r>
              <a:rPr lang="en-US" err="1">
                <a:ea typeface="Calibri"/>
                <a:cs typeface="Calibri"/>
              </a:rPr>
              <a:t>Städte</a:t>
            </a:r>
            <a:r>
              <a:rPr lang="en-US">
                <a:ea typeface="Calibri"/>
                <a:cs typeface="Calibri"/>
              </a:rPr>
              <a:t>: </a:t>
            </a:r>
            <a:r>
              <a:rPr lang="en-US">
                <a:hlinkClick r:id="rId3"/>
              </a:rPr>
              <a:t>https://www.ernaehrungswandel.org/vernetzen/nischeninnovationen-in-europa/essbare-staedte</a:t>
            </a:r>
            <a:r>
              <a:rPr lang="en-US"/>
              <a:t> </a:t>
            </a:r>
            <a:endParaRPr lang="en-US">
              <a:ea typeface="Calibri"/>
              <a:cs typeface="Calibri"/>
            </a:endParaRPr>
          </a:p>
          <a:p>
            <a:pPr marL="171450" indent="-171450">
              <a:buFont typeface="Calibri"/>
              <a:buChar char="-"/>
            </a:pPr>
            <a:r>
              <a:rPr lang="en-US">
                <a:ea typeface="Calibri"/>
                <a:cs typeface="Calibri"/>
              </a:rPr>
              <a:t>Bio-</a:t>
            </a:r>
            <a:r>
              <a:rPr lang="en-US" err="1">
                <a:ea typeface="Calibri"/>
                <a:cs typeface="Calibri"/>
              </a:rPr>
              <a:t>Distrikte</a:t>
            </a:r>
            <a:r>
              <a:rPr lang="en-US">
                <a:ea typeface="Calibri"/>
                <a:cs typeface="Calibri"/>
              </a:rPr>
              <a:t>/</a:t>
            </a:r>
            <a:r>
              <a:rPr lang="en-US" err="1">
                <a:ea typeface="Calibri"/>
                <a:cs typeface="Calibri"/>
              </a:rPr>
              <a:t>Öko</a:t>
            </a:r>
            <a:r>
              <a:rPr lang="en-US">
                <a:ea typeface="Calibri"/>
                <a:cs typeface="Calibri"/>
              </a:rPr>
              <a:t>-Regionen: </a:t>
            </a:r>
            <a:r>
              <a:rPr lang="en-US">
                <a:hlinkClick r:id="rId4"/>
              </a:rPr>
              <a:t>https://www.ernaehrungswandel.org/vernetzen/nischeninnovationen-in-europa/bio-distrikt-/-oeko-region</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D90A287E-8392-48F5-828C-1FFE07F3FC71}" type="slidenum">
              <a:rPr lang="de-DE" smtClean="0"/>
              <a:t>29</a:t>
            </a:fld>
            <a:endParaRPr lang="de-DE"/>
          </a:p>
        </p:txBody>
      </p:sp>
    </p:spTree>
    <p:extLst>
      <p:ext uri="{BB962C8B-B14F-4D97-AF65-F5344CB8AC3E}">
        <p14:creationId xmlns:p14="http://schemas.microsoft.com/office/powerpoint/2010/main" val="12333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a:t>
            </a:r>
          </a:p>
          <a:p>
            <a:pPr marL="171450" indent="-171450">
              <a:buFont typeface="Calibri"/>
              <a:buChar char="-"/>
            </a:pPr>
            <a:r>
              <a:rPr lang="en-US">
                <a:ea typeface="Calibri"/>
                <a:cs typeface="Calibri"/>
              </a:rPr>
              <a:t>Online-</a:t>
            </a:r>
            <a:r>
              <a:rPr lang="en-US" err="1">
                <a:ea typeface="Calibri"/>
                <a:cs typeface="Calibri"/>
              </a:rPr>
              <a:t>Direktvermarktung</a:t>
            </a:r>
            <a:r>
              <a:rPr lang="en-US">
                <a:ea typeface="Calibri"/>
                <a:cs typeface="Calibri"/>
              </a:rPr>
              <a:t>: </a:t>
            </a:r>
            <a:r>
              <a:rPr lang="en-US">
                <a:hlinkClick r:id="rId3"/>
              </a:rPr>
              <a:t>https://www.ernaehrungswandel.org/vernetzen/nischeninnovationen-in-europa/online-direktvermarktung</a:t>
            </a:r>
            <a:r>
              <a:rPr lang="en-US"/>
              <a:t> </a:t>
            </a:r>
            <a:endParaRPr lang="en-US">
              <a:ea typeface="Calibri"/>
              <a:cs typeface="Calibri"/>
            </a:endParaRPr>
          </a:p>
          <a:p>
            <a:pPr marL="171450" indent="-171450">
              <a:buFont typeface="Calibri"/>
              <a:buChar char="-"/>
            </a:pPr>
            <a:r>
              <a:rPr lang="en-US" err="1">
                <a:ea typeface="Calibri"/>
                <a:cs typeface="Calibri"/>
              </a:rPr>
              <a:t>Patenschaften</a:t>
            </a:r>
            <a:r>
              <a:rPr lang="en-US">
                <a:ea typeface="Calibri"/>
                <a:cs typeface="Calibri"/>
              </a:rPr>
              <a:t>: </a:t>
            </a:r>
            <a:r>
              <a:rPr lang="en-US">
                <a:hlinkClick r:id="rId4"/>
              </a:rPr>
              <a:t>https://www.ernaehrungswandel.org/vernetzen/nischeninnovationen-in-europa/hofaktien-und-patenschaften</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D90A287E-8392-48F5-828C-1FFE07F3FC71}" type="slidenum">
              <a:rPr lang="de-DE" smtClean="0"/>
              <a:t>30</a:t>
            </a:fld>
            <a:endParaRPr lang="de-DE"/>
          </a:p>
        </p:txBody>
      </p:sp>
    </p:spTree>
    <p:extLst>
      <p:ext uri="{BB962C8B-B14F-4D97-AF65-F5344CB8AC3E}">
        <p14:creationId xmlns:p14="http://schemas.microsoft.com/office/powerpoint/2010/main" val="3516740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a:t>
            </a:r>
          </a:p>
          <a:p>
            <a:pPr marL="285750" indent="-285750">
              <a:buFont typeface="Calibri"/>
              <a:buChar char="-"/>
            </a:pPr>
            <a:r>
              <a:rPr lang="en-US"/>
              <a:t>Vertical Farming: </a:t>
            </a:r>
            <a:r>
              <a:rPr lang="en-US">
                <a:hlinkClick r:id="rId3"/>
              </a:rPr>
              <a:t>https://www.ernaehrungswandel.org/vernetzen/nischeninnovationen-in-europa/vertical-farming</a:t>
            </a:r>
            <a:r>
              <a:rPr lang="en-US"/>
              <a:t> </a:t>
            </a:r>
            <a:endParaRPr lang="en-US">
              <a:ea typeface="Calibri"/>
              <a:cs typeface="Calibri"/>
            </a:endParaRPr>
          </a:p>
          <a:p>
            <a:pPr marL="285750" indent="-285750">
              <a:buFont typeface="Calibri"/>
              <a:buChar char="-"/>
            </a:pPr>
            <a:r>
              <a:rPr lang="en-US"/>
              <a:t>Bio-/Slow-Food Restaurants: </a:t>
            </a:r>
            <a:r>
              <a:rPr lang="en-US">
                <a:hlinkClick r:id="rId4"/>
              </a:rPr>
              <a:t>https://www.ernaehrungswandel.org/vernetzen/nischeninnovationen-in-europa/bio-und-slow-food-restaurants</a:t>
            </a:r>
            <a:r>
              <a:rPr lang="en-US"/>
              <a:t> </a:t>
            </a:r>
          </a:p>
        </p:txBody>
      </p:sp>
      <p:sp>
        <p:nvSpPr>
          <p:cNvPr id="4" name="Slide Number Placeholder 3"/>
          <p:cNvSpPr>
            <a:spLocks noGrp="1"/>
          </p:cNvSpPr>
          <p:nvPr>
            <p:ph type="sldNum" sz="quarter" idx="5"/>
          </p:nvPr>
        </p:nvSpPr>
        <p:spPr/>
        <p:txBody>
          <a:bodyPr/>
          <a:lstStyle/>
          <a:p>
            <a:fld id="{D90A287E-8392-48F5-828C-1FFE07F3FC71}" type="slidenum">
              <a:rPr lang="de-DE" smtClean="0"/>
              <a:t>31</a:t>
            </a:fld>
            <a:endParaRPr lang="de-DE"/>
          </a:p>
        </p:txBody>
      </p:sp>
    </p:spTree>
    <p:extLst>
      <p:ext uri="{BB962C8B-B14F-4D97-AF65-F5344CB8AC3E}">
        <p14:creationId xmlns:p14="http://schemas.microsoft.com/office/powerpoint/2010/main" val="957152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a:t>
            </a:r>
          </a:p>
          <a:p>
            <a:pPr marL="285750" indent="-285750">
              <a:buFont typeface="Calibri"/>
              <a:buChar char="-"/>
            </a:pPr>
            <a:r>
              <a:rPr lang="en-US" err="1"/>
              <a:t>Vegane</a:t>
            </a:r>
            <a:r>
              <a:rPr lang="en-US"/>
              <a:t> </a:t>
            </a:r>
            <a:r>
              <a:rPr lang="en-US" err="1"/>
              <a:t>Ernährung</a:t>
            </a:r>
            <a:r>
              <a:rPr lang="en-US"/>
              <a:t>: </a:t>
            </a:r>
            <a:r>
              <a:rPr lang="en-US">
                <a:hlinkClick r:id="rId3"/>
              </a:rPr>
              <a:t>https://www.ernaehrungswandel.org/vernetzen/nischeninnovationen-in-europa/vegane-ernaehrung</a:t>
            </a:r>
            <a:r>
              <a:rPr lang="en-US"/>
              <a:t> </a:t>
            </a:r>
          </a:p>
        </p:txBody>
      </p:sp>
      <p:sp>
        <p:nvSpPr>
          <p:cNvPr id="4" name="Slide Number Placeholder 3"/>
          <p:cNvSpPr>
            <a:spLocks noGrp="1"/>
          </p:cNvSpPr>
          <p:nvPr>
            <p:ph type="sldNum" sz="quarter" idx="5"/>
          </p:nvPr>
        </p:nvSpPr>
        <p:spPr/>
        <p:txBody>
          <a:bodyPr/>
          <a:lstStyle/>
          <a:p>
            <a:fld id="{D90A287E-8392-48F5-828C-1FFE07F3FC71}" type="slidenum">
              <a:rPr lang="de-DE" smtClean="0"/>
              <a:t>32</a:t>
            </a:fld>
            <a:endParaRPr lang="de-DE"/>
          </a:p>
        </p:txBody>
      </p:sp>
    </p:spTree>
    <p:extLst>
      <p:ext uri="{BB962C8B-B14F-4D97-AF65-F5344CB8AC3E}">
        <p14:creationId xmlns:p14="http://schemas.microsoft.com/office/powerpoint/2010/main" val="324109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p:txBody>
      </p:sp>
      <p:sp>
        <p:nvSpPr>
          <p:cNvPr id="4" name="Foliennummernplatzhalter 3"/>
          <p:cNvSpPr>
            <a:spLocks noGrp="1"/>
          </p:cNvSpPr>
          <p:nvPr>
            <p:ph type="sldNum" sz="quarter" idx="5"/>
          </p:nvPr>
        </p:nvSpPr>
        <p:spPr/>
        <p:txBody>
          <a:bodyPr/>
          <a:lstStyle/>
          <a:p>
            <a:fld id="{D90A287E-8392-48F5-828C-1FFE07F3FC71}" type="slidenum">
              <a:rPr lang="de-DE" smtClean="0"/>
              <a:t>5</a:t>
            </a:fld>
            <a:endParaRPr lang="de-DE"/>
          </a:p>
        </p:txBody>
      </p:sp>
    </p:spTree>
    <p:extLst>
      <p:ext uri="{BB962C8B-B14F-4D97-AF65-F5344CB8AC3E}">
        <p14:creationId xmlns:p14="http://schemas.microsoft.com/office/powerpoint/2010/main" val="488002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6</a:t>
            </a:fld>
            <a:endParaRPr lang="de-DE"/>
          </a:p>
        </p:txBody>
      </p:sp>
    </p:spTree>
    <p:extLst>
      <p:ext uri="{BB962C8B-B14F-4D97-AF65-F5344CB8AC3E}">
        <p14:creationId xmlns:p14="http://schemas.microsoft.com/office/powerpoint/2010/main" val="23192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7</a:t>
            </a:fld>
            <a:endParaRPr lang="de-DE"/>
          </a:p>
        </p:txBody>
      </p:sp>
    </p:spTree>
    <p:extLst>
      <p:ext uri="{BB962C8B-B14F-4D97-AF65-F5344CB8AC3E}">
        <p14:creationId xmlns:p14="http://schemas.microsoft.com/office/powerpoint/2010/main" val="2535259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en-US">
              <a:ea typeface="Calibri"/>
              <a:cs typeface="Calibri"/>
            </a:endParaRPr>
          </a:p>
          <a:p>
            <a:r>
              <a:rPr lang="en-US">
                <a:ea typeface="Calibri"/>
                <a:cs typeface="Calibri"/>
              </a:rPr>
              <a:t>Zu dem </a:t>
            </a:r>
            <a:r>
              <a:rPr lang="en-US" err="1">
                <a:ea typeface="Calibri"/>
                <a:cs typeface="Calibri"/>
              </a:rPr>
              <a:t>Lebensmittelumsatz</a:t>
            </a:r>
            <a:r>
              <a:rPr lang="en-US">
                <a:ea typeface="Calibri"/>
                <a:cs typeface="Calibri"/>
              </a:rPr>
              <a:t> in der EU: Es </a:t>
            </a:r>
            <a:r>
              <a:rPr lang="en-US" err="1">
                <a:ea typeface="Calibri"/>
                <a:cs typeface="Calibri"/>
              </a:rPr>
              <a:t>wurde</a:t>
            </a:r>
            <a:r>
              <a:rPr lang="en-US">
                <a:ea typeface="Calibri"/>
                <a:cs typeface="Calibri"/>
              </a:rPr>
              <a:t> </a:t>
            </a:r>
            <a:r>
              <a:rPr lang="en-US" err="1">
                <a:ea typeface="Calibri"/>
                <a:cs typeface="Calibri"/>
              </a:rPr>
              <a:t>keine</a:t>
            </a:r>
            <a:r>
              <a:rPr lang="en-US">
                <a:ea typeface="Calibri"/>
                <a:cs typeface="Calibri"/>
              </a:rPr>
              <a:t> </a:t>
            </a:r>
            <a:r>
              <a:rPr lang="en-US" err="1">
                <a:ea typeface="Calibri"/>
                <a:cs typeface="Calibri"/>
              </a:rPr>
              <a:t>Angabe</a:t>
            </a:r>
            <a:r>
              <a:rPr lang="en-US">
                <a:ea typeface="Calibri"/>
                <a:cs typeface="Calibri"/>
              </a:rPr>
              <a:t> </a:t>
            </a:r>
            <a:r>
              <a:rPr lang="en-US" err="1">
                <a:ea typeface="Calibri"/>
                <a:cs typeface="Calibri"/>
              </a:rPr>
              <a:t>zu</a:t>
            </a:r>
            <a:r>
              <a:rPr lang="en-US">
                <a:ea typeface="Calibri"/>
                <a:cs typeface="Calibri"/>
              </a:rPr>
              <a:t> den </a:t>
            </a:r>
            <a:r>
              <a:rPr lang="en-US" err="1">
                <a:ea typeface="Calibri"/>
                <a:cs typeface="Calibri"/>
              </a:rPr>
              <a:t>verbelibenden</a:t>
            </a:r>
            <a:r>
              <a:rPr lang="en-US">
                <a:ea typeface="Calibri"/>
                <a:cs typeface="Calibri"/>
              </a:rPr>
              <a:t> 44% </a:t>
            </a:r>
            <a:r>
              <a:rPr lang="en-US" err="1">
                <a:ea typeface="Calibri"/>
                <a:cs typeface="Calibri"/>
              </a:rPr>
              <a:t>gemacht</a:t>
            </a:r>
            <a:r>
              <a:rPr lang="en-US">
                <a:ea typeface="Calibri"/>
                <a:cs typeface="Calibri"/>
              </a:rPr>
              <a:t>.</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8</a:t>
            </a:fld>
            <a:endParaRPr lang="de-DE"/>
          </a:p>
        </p:txBody>
      </p:sp>
    </p:spTree>
    <p:extLst>
      <p:ext uri="{BB962C8B-B14F-4D97-AF65-F5344CB8AC3E}">
        <p14:creationId xmlns:p14="http://schemas.microsoft.com/office/powerpoint/2010/main" val="107157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9</a:t>
            </a:fld>
            <a:endParaRPr lang="de-DE"/>
          </a:p>
        </p:txBody>
      </p:sp>
    </p:spTree>
    <p:extLst>
      <p:ext uri="{BB962C8B-B14F-4D97-AF65-F5344CB8AC3E}">
        <p14:creationId xmlns:p14="http://schemas.microsoft.com/office/powerpoint/2010/main" val="278568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de-DE">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10</a:t>
            </a:fld>
            <a:endParaRPr lang="de-DE"/>
          </a:p>
        </p:txBody>
      </p:sp>
    </p:spTree>
    <p:extLst>
      <p:ext uri="{BB962C8B-B14F-4D97-AF65-F5344CB8AC3E}">
        <p14:creationId xmlns:p14="http://schemas.microsoft.com/office/powerpoint/2010/main" val="299163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Hintergrundinformationen</a:t>
            </a:r>
            <a:r>
              <a:rPr lang="en-US"/>
              <a:t> </a:t>
            </a:r>
            <a:r>
              <a:rPr lang="en-US" err="1"/>
              <a:t>finden</a:t>
            </a:r>
            <a:r>
              <a:rPr lang="en-US"/>
              <a:t> Sie </a:t>
            </a:r>
            <a:r>
              <a:rPr lang="en-US" err="1"/>
              <a:t>hier</a:t>
            </a:r>
            <a:r>
              <a:rPr lang="en-US"/>
              <a:t>: </a:t>
            </a:r>
            <a:r>
              <a:rPr lang="en-US">
                <a:hlinkClick r:id="rId3"/>
              </a:rPr>
              <a:t>https://www.ernaehrungswandel.org/informieren/ressourcenpool/regionale-ernaehrung/regionale-ernaehrung-uebersicht-und-problemsituation</a:t>
            </a:r>
            <a:r>
              <a:rPr lang="en-US"/>
              <a:t> </a:t>
            </a:r>
            <a:endParaRPr lang="de-DE"/>
          </a:p>
          <a:p>
            <a:endParaRPr lang="en-US">
              <a:ea typeface="Calibri"/>
              <a:cs typeface="Calibri"/>
            </a:endParaRPr>
          </a:p>
        </p:txBody>
      </p:sp>
      <p:sp>
        <p:nvSpPr>
          <p:cNvPr id="4" name="Foliennummernplatzhalter 3"/>
          <p:cNvSpPr>
            <a:spLocks noGrp="1"/>
          </p:cNvSpPr>
          <p:nvPr>
            <p:ph type="sldNum" sz="quarter" idx="5"/>
          </p:nvPr>
        </p:nvSpPr>
        <p:spPr/>
        <p:txBody>
          <a:bodyPr/>
          <a:lstStyle/>
          <a:p>
            <a:fld id="{D90A287E-8392-48F5-828C-1FFE07F3FC71}" type="slidenum">
              <a:rPr lang="de-DE" smtClean="0"/>
              <a:t>11</a:t>
            </a:fld>
            <a:endParaRPr lang="de-DE"/>
          </a:p>
        </p:txBody>
      </p:sp>
    </p:spTree>
    <p:extLst>
      <p:ext uri="{BB962C8B-B14F-4D97-AF65-F5344CB8AC3E}">
        <p14:creationId xmlns:p14="http://schemas.microsoft.com/office/powerpoint/2010/main" val="259200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ernaehrungswandel.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nahhaft.de/" TargetMode="External"/><Relationship Id="rId5" Type="http://schemas.openxmlformats.org/officeDocument/2006/relationships/hyperlink" Target="https://creativecommons.org/publicdomain/zero/1.0/deed.de" TargetMode="Externa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sv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7.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45.svg"/><Relationship Id="rId4" Type="http://schemas.openxmlformats.org/officeDocument/2006/relationships/image" Target="../media/image38.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9.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74.png"/><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28.png"/><Relationship Id="rId4" Type="http://schemas.openxmlformats.org/officeDocument/2006/relationships/image" Target="../media/image8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svg"/><Relationship Id="rId7" Type="http://schemas.openxmlformats.org/officeDocument/2006/relationships/image" Target="../media/image8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7.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45.svg"/><Relationship Id="rId4" Type="http://schemas.openxmlformats.org/officeDocument/2006/relationships/image" Target="../media/image38.sv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7.pn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45.svg"/><Relationship Id="rId4" Type="http://schemas.openxmlformats.org/officeDocument/2006/relationships/image" Target="../media/image38.sv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3.png"/><Relationship Id="rId4" Type="http://schemas.openxmlformats.org/officeDocument/2006/relationships/image" Target="../media/image38.svg"/><Relationship Id="rId9" Type="http://schemas.openxmlformats.org/officeDocument/2006/relationships/image" Target="../media/image45.svg"/></Relationships>
</file>

<file path=ppt/slides/_rels/slide2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6.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6.png"/><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38.svg"/><Relationship Id="rId9"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6.png"/><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www.biostaedte.de/ueber-uns" TargetMode="External"/><Relationship Id="rId13" Type="http://schemas.openxmlformats.org/officeDocument/2006/relationships/hyperlink" Target="http://www.oekolandbau.de/bio-im-alltag/bio-erleben/aktiv-werden/bio-patenschaften/" TargetMode="External"/><Relationship Id="rId18" Type="http://schemas.openxmlformats.org/officeDocument/2006/relationships/hyperlink" Target="NULL" TargetMode="External"/><Relationship Id="rId26" Type="http://schemas.openxmlformats.org/officeDocument/2006/relationships/hyperlink" Target="NULL" TargetMode="External"/><Relationship Id="rId3" Type="http://schemas.openxmlformats.org/officeDocument/2006/relationships/image" Target="../media/image79.svg"/><Relationship Id="rId21" Type="http://schemas.openxmlformats.org/officeDocument/2006/relationships/hyperlink" Target="https://www.crowdfarming.com/de" TargetMode="External"/><Relationship Id="rId7" Type="http://schemas.openxmlformats.org/officeDocument/2006/relationships/hyperlink" Target="NULL" TargetMode="External"/><Relationship Id="rId12" Type="http://schemas.openxmlformats.org/officeDocument/2006/relationships/hyperlink" Target="https://www.oekolandbau.de/bio-im-alltag/bio-erleben/aktiv-werden/bio-patenschaften/" TargetMode="External"/><Relationship Id="rId17" Type="http://schemas.openxmlformats.org/officeDocument/2006/relationships/hyperlink" Target="https://doi.org/10.1007/s10460-022-10322-5" TargetMode="External"/><Relationship Id="rId25" Type="http://schemas.openxmlformats.org/officeDocument/2006/relationships/hyperlink" Target="NULL" TargetMode="External"/><Relationship Id="rId2" Type="http://schemas.openxmlformats.org/officeDocument/2006/relationships/image" Target="../media/image78.png"/><Relationship Id="rId16" Type="http://schemas.openxmlformats.org/officeDocument/2006/relationships/hyperlink" Target="NULL" TargetMode="External"/><Relationship Id="rId20" Type="http://schemas.openxmlformats.org/officeDocument/2006/relationships/hyperlink" Target="NULL" TargetMode="External"/><Relationship Id="rId1" Type="http://schemas.openxmlformats.org/officeDocument/2006/relationships/slideLayout" Target="../slideLayouts/slideLayout7.xml"/><Relationship Id="rId6" Type="http://schemas.openxmlformats.org/officeDocument/2006/relationships/hyperlink" Target="https://doi.org/10.17645/pag.v7i4.2087" TargetMode="External"/><Relationship Id="rId11" Type="http://schemas.openxmlformats.org/officeDocument/2006/relationships/hyperlink" Target="NULL" TargetMode="External"/><Relationship Id="rId24" Type="http://schemas.openxmlformats.org/officeDocument/2006/relationships/hyperlink" Target="NULL" TargetMode="External"/><Relationship Id="rId5" Type="http://schemas.openxmlformats.org/officeDocument/2006/relationships/image" Target="../media/image77.svg"/><Relationship Id="rId15" Type="http://schemas.openxmlformats.org/officeDocument/2006/relationships/hyperlink" Target="https://www.ble.de/SharedDocs/Downloads/DE/BZL/Informationsgrafiken/220225_Selbstversorgungsgrad.html" TargetMode="External"/><Relationship Id="rId23" Type="http://schemas.openxmlformats.org/officeDocument/2006/relationships/hyperlink" Target="NULL" TargetMode="External"/><Relationship Id="rId28" Type="http://schemas.openxmlformats.org/officeDocument/2006/relationships/image" Target="../media/image90.svg"/><Relationship Id="rId10" Type="http://schemas.openxmlformats.org/officeDocument/2006/relationships/hyperlink" Target="https://doi.org/10.1111/1365-2745.12791" TargetMode="External"/><Relationship Id="rId19" Type="http://schemas.openxmlformats.org/officeDocument/2006/relationships/hyperlink" Target="https://doi.org/10.1080/01436590903037481" TargetMode="External"/><Relationship Id="rId4" Type="http://schemas.openxmlformats.org/officeDocument/2006/relationships/image" Target="../media/image76.png"/><Relationship Id="rId9" Type="http://schemas.openxmlformats.org/officeDocument/2006/relationships/hyperlink" Target="NULL" TargetMode="External"/><Relationship Id="rId14" Type="http://schemas.openxmlformats.org/officeDocument/2006/relationships/hyperlink" Target="NULL" TargetMode="External"/><Relationship Id="rId22" Type="http://schemas.openxmlformats.org/officeDocument/2006/relationships/hyperlink" Target="NULL" TargetMode="External"/><Relationship Id="rId27"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hyperlink" Target="https://agriculture.ec.europa.eu/system/files/2019-10/agri-market-brief-04_en_0.pdf" TargetMode="External"/><Relationship Id="rId13" Type="http://schemas.openxmlformats.org/officeDocument/2006/relationships/image" Target="../media/image89.png"/><Relationship Id="rId3" Type="http://schemas.openxmlformats.org/officeDocument/2006/relationships/image" Target="../media/image79.svg"/><Relationship Id="rId7" Type="http://schemas.openxmlformats.org/officeDocument/2006/relationships/hyperlink" Target="https://ernaehrungsrat-berlin.de/" TargetMode="External"/><Relationship Id="rId12" Type="http://schemas.openxmlformats.org/officeDocument/2006/relationships/hyperlink" Target="https://data.europa.eu/doi/10.2791/88784" TargetMode="Externa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hyperlink" Target="https://www.umweltbundesamt.de/publikationen/neuropa-steckbriefe" TargetMode="External"/><Relationship Id="rId11" Type="http://schemas.openxmlformats.org/officeDocument/2006/relationships/hyperlink" Target="https://food.ec.europa.eu/system/files/2020-05/f2f_action-plan_2020_strategy-info_en.pdf" TargetMode="External"/><Relationship Id="rId5" Type="http://schemas.openxmlformats.org/officeDocument/2006/relationships/image" Target="../media/image77.svg"/><Relationship Id="rId10" Type="http://schemas.openxmlformats.org/officeDocument/2006/relationships/hyperlink" Target="https://agriculture.ec.europa.eu/farming/geographical-indications-and-quality-schemes/geographical-indications-and-quality-schemes-explained_de" TargetMode="External"/><Relationship Id="rId4" Type="http://schemas.openxmlformats.org/officeDocument/2006/relationships/image" Target="../media/image76.png"/><Relationship Id="rId9" Type="http://schemas.openxmlformats.org/officeDocument/2006/relationships/hyperlink" Target="https://europa.eu/eurobarometer/surveys/detail/2665" TargetMode="External"/><Relationship Id="rId14" Type="http://schemas.openxmlformats.org/officeDocument/2006/relationships/image" Target="../media/image90.svg"/></Relationships>
</file>

<file path=ppt/slides/_rels/slide36.xml.rels><?xml version="1.0" encoding="UTF-8" standalone="yes"?>
<Relationships xmlns="http://schemas.openxmlformats.org/package/2006/relationships"><Relationship Id="rId8" Type="http://schemas.openxmlformats.org/officeDocument/2006/relationships/hyperlink" Target="https://data.europa.eu/doi/10.2791/88784" TargetMode="External"/><Relationship Id="rId13" Type="http://schemas.openxmlformats.org/officeDocument/2006/relationships/hyperlink" Target="https://www.umweltbundesamt.de/publikationen/regionalisierung-von-ernaehrungssystemen" TargetMode="External"/><Relationship Id="rId3" Type="http://schemas.openxmlformats.org/officeDocument/2006/relationships/image" Target="../media/image79.svg"/><Relationship Id="rId7" Type="http://schemas.openxmlformats.org/officeDocument/2006/relationships/image" Target="../media/image90.svg"/><Relationship Id="rId12" Type="http://schemas.openxmlformats.org/officeDocument/2006/relationships/hyperlink" Target="https://www.umweltbundesamt.de/publikationen/nischen-ernaehrungssystem-deutschland" TargetMode="External"/><Relationship Id="rId17" Type="http://schemas.openxmlformats.org/officeDocument/2006/relationships/hyperlink" Target="https://www.thuenen.de/de/fachinstitute/marktanalyse/projekte/der-anteil-der-landwirtschaft-an-den-verbraucherausgaben-fuer-ausgewaehlte-nahrungsmittel" TargetMode="External"/><Relationship Id="rId2" Type="http://schemas.openxmlformats.org/officeDocument/2006/relationships/image" Target="../media/image78.png"/><Relationship Id="rId16" Type="http://schemas.openxmlformats.org/officeDocument/2006/relationships/hyperlink" Target="https://foodcoops.at/was-ist-eine-foodcoop/" TargetMode="Externa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hyperlink" Target="https://doi.org/10.1098/rstb.2010.0180" TargetMode="External"/><Relationship Id="rId5" Type="http://schemas.openxmlformats.org/officeDocument/2006/relationships/image" Target="../media/image77.svg"/><Relationship Id="rId15" Type="http://schemas.openxmlformats.org/officeDocument/2006/relationships/hyperlink" Target="https://doi.org/10.1080/19320240802244215" TargetMode="External"/><Relationship Id="rId10" Type="http://schemas.openxmlformats.org/officeDocument/2006/relationships/hyperlink" Target="https://gartenpolylog.org/index.php/gemeinschaftsgaerten" TargetMode="External"/><Relationship Id="rId4" Type="http://schemas.openxmlformats.org/officeDocument/2006/relationships/image" Target="../media/image76.png"/><Relationship Id="rId9" Type="http://schemas.openxmlformats.org/officeDocument/2006/relationships/hyperlink" Target="https://lebensmittelkooperativen.de.fcoop.org/" TargetMode="External"/><Relationship Id="rId14" Type="http://schemas.openxmlformats.org/officeDocument/2006/relationships/hyperlink" Target="https://stern-projekt.org/sites/default/files/2022-03/STErn_Diskussionspapier_Regionalisierung%20der%20Ern%C3%A4hrungssysteme_0.pdf"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data.europa.eu/doi/10.2791/88784" TargetMode="External"/><Relationship Id="rId13" Type="http://schemas.openxmlformats.org/officeDocument/2006/relationships/hyperlink" Target="https://www.mein-bauernhof.de/artikel/direktvermarktung-in-der-landwirtschaft/" TargetMode="External"/><Relationship Id="rId18" Type="http://schemas.openxmlformats.org/officeDocument/2006/relationships/hyperlink" Target="https://doi.org/10.1021/acs.est.0c02739" TargetMode="External"/><Relationship Id="rId3" Type="http://schemas.openxmlformats.org/officeDocument/2006/relationships/image" Target="../media/image79.svg"/><Relationship Id="rId7" Type="http://schemas.openxmlformats.org/officeDocument/2006/relationships/image" Target="../media/image90.svg"/><Relationship Id="rId12" Type="http://schemas.openxmlformats.org/officeDocument/2006/relationships/hyperlink" Target="https://www.wir-ernten-was-wir-saeen.de/vertical-farming" TargetMode="External"/><Relationship Id="rId17" Type="http://schemas.openxmlformats.org/officeDocument/2006/relationships/hyperlink" Target="https://www.theguardian.com/environment/2018/may/31/avoiding-meat-and-dairy-is-single-biggest-way-to-reduce-your-impact-on-earth" TargetMode="External"/><Relationship Id="rId2" Type="http://schemas.openxmlformats.org/officeDocument/2006/relationships/image" Target="../media/image78.png"/><Relationship Id="rId16" Type="http://schemas.openxmlformats.org/officeDocument/2006/relationships/hyperlink" Target="https://research.wu.ac.at/ws/files/19844692/document.pdf" TargetMode="Externa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hyperlink" Target="https://doi.org/10.1079/PHN2005772" TargetMode="External"/><Relationship Id="rId5" Type="http://schemas.openxmlformats.org/officeDocument/2006/relationships/image" Target="../media/image77.svg"/><Relationship Id="rId15" Type="http://schemas.openxmlformats.org/officeDocument/2006/relationships/hyperlink" Target="https://www.solidarische-landwirtschaft.org/das-konzept/was-ist-solawi" TargetMode="External"/><Relationship Id="rId10" Type="http://schemas.openxmlformats.org/officeDocument/2006/relationships/hyperlink" Target="https://www.berlin.de/special/bio-und-fairtrade-in-berlin/3090779-3089636-biorestaurants-in-berlin.html" TargetMode="External"/><Relationship Id="rId4" Type="http://schemas.openxmlformats.org/officeDocument/2006/relationships/image" Target="../media/image76.png"/><Relationship Id="rId9" Type="http://schemas.openxmlformats.org/officeDocument/2006/relationships/hyperlink" Target="https://lampert-nachhaltigkeit.com/authentische-regionalitaet/" TargetMode="External"/><Relationship Id="rId14" Type="http://schemas.openxmlformats.org/officeDocument/2006/relationships/hyperlink" Target="http://www.mein-bauernhof.de/artikel/direktvermarktung-in-der-landwirtschaf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regionalwert-berlin.de/darum-gehts/agrarwende-selber-machen" TargetMode="External"/><Relationship Id="rId13" Type="http://schemas.openxmlformats.org/officeDocument/2006/relationships/hyperlink" Target="https://2021.urbane-waldgaerten.de/das-projekt#was" TargetMode="External"/><Relationship Id="rId3" Type="http://schemas.openxmlformats.org/officeDocument/2006/relationships/image" Target="../media/image79.svg"/><Relationship Id="rId7" Type="http://schemas.openxmlformats.org/officeDocument/2006/relationships/image" Target="../media/image90.svg"/><Relationship Id="rId12" Type="http://schemas.openxmlformats.org/officeDocument/2006/relationships/hyperlink" Target="https://www.farming-friends.com/" TargetMode="External"/><Relationship Id="rId17" Type="http://schemas.openxmlformats.org/officeDocument/2006/relationships/hyperlink" Target="https://doi.org/10.1146/annurev-environ-112320-050744" TargetMode="External"/><Relationship Id="rId2" Type="http://schemas.openxmlformats.org/officeDocument/2006/relationships/image" Target="../media/image78.png"/><Relationship Id="rId16" Type="http://schemas.openxmlformats.org/officeDocument/2006/relationships/hyperlink" Target="https://doi.org/10.7455/ijfs/11.SI.2022.a2" TargetMode="Externa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hyperlink" Target="http://speiseraeume.de/ernaehrungsraete-netzwerk-gegruendet/" TargetMode="External"/><Relationship Id="rId5" Type="http://schemas.openxmlformats.org/officeDocument/2006/relationships/image" Target="../media/image77.svg"/><Relationship Id="rId15" Type="http://schemas.openxmlformats.org/officeDocument/2006/relationships/hyperlink" Target="https://www.umweltbundesamt.de/publikationen/kriterien-zur-bewertung-des" TargetMode="External"/><Relationship Id="rId10" Type="http://schemas.openxmlformats.org/officeDocument/2006/relationships/hyperlink" Target="https://www.slowfood.de/wer-wir-sind" TargetMode="External"/><Relationship Id="rId4" Type="http://schemas.openxmlformats.org/officeDocument/2006/relationships/image" Target="../media/image76.png"/><Relationship Id="rId9" Type="http://schemas.openxmlformats.org/officeDocument/2006/relationships/hyperlink" Target="http://www.regionalwert-berlin.de/darum-gehts/agrarwende-selber-machen" TargetMode="External"/><Relationship Id="rId14" Type="http://schemas.openxmlformats.org/officeDocument/2006/relationships/hyperlink" Target="https://doi.org/10.1055/s-2006-957085"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8F8"/>
        </a:solidFill>
        <a:effectLst/>
      </p:bgPr>
    </p:bg>
    <p:spTree>
      <p:nvGrpSpPr>
        <p:cNvPr id="1" name=""/>
        <p:cNvGrpSpPr/>
        <p:nvPr/>
      </p:nvGrpSpPr>
      <p:grpSpPr>
        <a:xfrm>
          <a:off x="0" y="0"/>
          <a:ext cx="0" cy="0"/>
          <a:chOff x="0" y="0"/>
          <a:chExt cx="0" cy="0"/>
        </a:xfrm>
      </p:grpSpPr>
      <p:sp>
        <p:nvSpPr>
          <p:cNvPr id="2" name="Freeform 2"/>
          <p:cNvSpPr/>
          <p:nvPr/>
        </p:nvSpPr>
        <p:spPr>
          <a:xfrm rot="3886931">
            <a:off x="5767892" y="-7850211"/>
            <a:ext cx="15983472" cy="11944013"/>
          </a:xfrm>
          <a:custGeom>
            <a:avLst/>
            <a:gdLst/>
            <a:ahLst/>
            <a:cxnLst/>
            <a:rect l="l" t="t" r="r" b="b"/>
            <a:pathLst>
              <a:path w="15983472" h="11944013">
                <a:moveTo>
                  <a:pt x="0" y="0"/>
                </a:moveTo>
                <a:lnTo>
                  <a:pt x="15983472" y="0"/>
                </a:lnTo>
                <a:lnTo>
                  <a:pt x="15983472" y="11944013"/>
                </a:lnTo>
                <a:lnTo>
                  <a:pt x="0" y="119440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3" name="TextBox 13"/>
          <p:cNvSpPr txBox="1"/>
          <p:nvPr/>
        </p:nvSpPr>
        <p:spPr>
          <a:xfrm>
            <a:off x="10547395" y="233469"/>
            <a:ext cx="7020152" cy="3226845"/>
          </a:xfrm>
          <a:prstGeom prst="rect">
            <a:avLst/>
          </a:prstGeom>
        </p:spPr>
        <p:txBody>
          <a:bodyPr lIns="0" tIns="0" rIns="0" bIns="0" rtlCol="0" anchor="t">
            <a:spAutoFit/>
          </a:bodyPr>
          <a:lstStyle/>
          <a:p>
            <a:pPr algn="ctr">
              <a:lnSpc>
                <a:spcPts val="12904"/>
              </a:lnSpc>
            </a:pPr>
            <a:r>
              <a:rPr lang="en-US" sz="9000" err="1">
                <a:solidFill>
                  <a:schemeClr val="bg1"/>
                </a:solidFill>
                <a:latin typeface="Garamond"/>
                <a:cs typeface="Segoe UI"/>
              </a:rPr>
              <a:t>Hinweise</a:t>
            </a:r>
            <a:r>
              <a:rPr lang="en-US" sz="9000">
                <a:solidFill>
                  <a:schemeClr val="bg1"/>
                </a:solidFill>
                <a:latin typeface="Garamond"/>
                <a:cs typeface="Segoe UI"/>
              </a:rPr>
              <a:t> </a:t>
            </a:r>
            <a:r>
              <a:rPr lang="en-US" sz="9000" err="1">
                <a:solidFill>
                  <a:schemeClr val="bg1"/>
                </a:solidFill>
                <a:latin typeface="Garamond"/>
                <a:cs typeface="Segoe UI"/>
              </a:rPr>
              <a:t>zum</a:t>
            </a:r>
            <a:r>
              <a:rPr lang="en-US" sz="9000">
                <a:solidFill>
                  <a:schemeClr val="bg1"/>
                </a:solidFill>
                <a:latin typeface="Garamond"/>
                <a:cs typeface="Segoe UI"/>
              </a:rPr>
              <a:t> </a:t>
            </a:r>
            <a:r>
              <a:rPr lang="en-US" sz="9000" err="1">
                <a:solidFill>
                  <a:schemeClr val="bg1"/>
                </a:solidFill>
                <a:latin typeface="Garamond"/>
                <a:cs typeface="Segoe UI"/>
              </a:rPr>
              <a:t>Gebrauch</a:t>
            </a:r>
            <a:endParaRPr lang="en-US" sz="9000">
              <a:solidFill>
                <a:schemeClr val="bg1"/>
              </a:solidFill>
              <a:latin typeface="Garamond"/>
              <a:cs typeface="Segoe UI"/>
            </a:endParaRPr>
          </a:p>
        </p:txBody>
      </p:sp>
      <p:sp>
        <p:nvSpPr>
          <p:cNvPr id="20" name="TextBox 14">
            <a:extLst>
              <a:ext uri="{FF2B5EF4-FFF2-40B4-BE49-F238E27FC236}">
                <a16:creationId xmlns:a16="http://schemas.microsoft.com/office/drawing/2014/main" id="{FFF51FC2-BA98-A018-9502-C2800E1AB7F7}"/>
              </a:ext>
            </a:extLst>
          </p:cNvPr>
          <p:cNvSpPr txBox="1"/>
          <p:nvPr/>
        </p:nvSpPr>
        <p:spPr>
          <a:xfrm>
            <a:off x="914400" y="782690"/>
            <a:ext cx="8077200" cy="1066382"/>
          </a:xfrm>
          <a:prstGeom prst="rect">
            <a:avLst/>
          </a:prstGeom>
        </p:spPr>
        <p:txBody>
          <a:bodyPr wrap="square" lIns="0" tIns="0" rIns="0" bIns="0" rtlCol="0" anchor="t">
            <a:spAutoFit/>
          </a:bodyPr>
          <a:lstStyle/>
          <a:p>
            <a:pPr>
              <a:lnSpc>
                <a:spcPts val="4336"/>
              </a:lnSpc>
            </a:pPr>
            <a:r>
              <a:rPr lang="en-US" sz="3200">
                <a:solidFill>
                  <a:srgbClr val="000000"/>
                </a:solidFill>
                <a:latin typeface="Montserrat"/>
              </a:rPr>
              <a:t>Die </a:t>
            </a:r>
            <a:r>
              <a:rPr lang="en-US" sz="3200" err="1">
                <a:solidFill>
                  <a:srgbClr val="000000"/>
                </a:solidFill>
                <a:latin typeface="Montserrat"/>
              </a:rPr>
              <a:t>Präsentation</a:t>
            </a:r>
            <a:r>
              <a:rPr lang="en-US" sz="3200">
                <a:solidFill>
                  <a:srgbClr val="000000"/>
                </a:solidFill>
                <a:latin typeface="Montserrat"/>
              </a:rPr>
              <a:t> </a:t>
            </a:r>
            <a:r>
              <a:rPr lang="en-US" sz="3200" err="1">
                <a:solidFill>
                  <a:srgbClr val="000000"/>
                </a:solidFill>
                <a:latin typeface="Montserrat"/>
              </a:rPr>
              <a:t>steht</a:t>
            </a:r>
            <a:r>
              <a:rPr lang="en-US" sz="3200">
                <a:solidFill>
                  <a:srgbClr val="000000"/>
                </a:solidFill>
                <a:latin typeface="Montserrat"/>
              </a:rPr>
              <a:t> </a:t>
            </a:r>
            <a:r>
              <a:rPr lang="en-US" sz="3200" err="1">
                <a:solidFill>
                  <a:srgbClr val="000000"/>
                </a:solidFill>
                <a:latin typeface="Montserrat"/>
              </a:rPr>
              <a:t>unter</a:t>
            </a:r>
            <a:r>
              <a:rPr lang="en-US" sz="3200">
                <a:solidFill>
                  <a:srgbClr val="000000"/>
                </a:solidFill>
                <a:latin typeface="Montserrat"/>
              </a:rPr>
              <a:t> </a:t>
            </a:r>
            <a:r>
              <a:rPr lang="en-US" sz="3200">
                <a:solidFill>
                  <a:srgbClr val="000000"/>
                </a:solidFill>
                <a:latin typeface="Montserrat"/>
                <a:hlinkClick r:id="rId5"/>
              </a:rPr>
              <a:t>CC0 </a:t>
            </a:r>
            <a:r>
              <a:rPr lang="en-US" sz="3200" err="1">
                <a:solidFill>
                  <a:srgbClr val="000000"/>
                </a:solidFill>
                <a:latin typeface="Montserrat"/>
                <a:hlinkClick r:id="rId5"/>
              </a:rPr>
              <a:t>Lizenz</a:t>
            </a:r>
            <a:r>
              <a:rPr lang="en-US" sz="3200">
                <a:solidFill>
                  <a:srgbClr val="000000"/>
                </a:solidFill>
                <a:latin typeface="Montserrat"/>
              </a:rPr>
              <a:t>:</a:t>
            </a:r>
          </a:p>
        </p:txBody>
      </p:sp>
      <p:sp>
        <p:nvSpPr>
          <p:cNvPr id="21" name="TextBox 14">
            <a:extLst>
              <a:ext uri="{FF2B5EF4-FFF2-40B4-BE49-F238E27FC236}">
                <a16:creationId xmlns:a16="http://schemas.microsoft.com/office/drawing/2014/main" id="{94BB7312-F8E0-5670-F903-191522ECAFCA}"/>
              </a:ext>
            </a:extLst>
          </p:cNvPr>
          <p:cNvSpPr txBox="1"/>
          <p:nvPr/>
        </p:nvSpPr>
        <p:spPr>
          <a:xfrm>
            <a:off x="915810" y="2266351"/>
            <a:ext cx="8077200" cy="514949"/>
          </a:xfrm>
          <a:prstGeom prst="rect">
            <a:avLst/>
          </a:prstGeom>
        </p:spPr>
        <p:txBody>
          <a:bodyPr wrap="square" lIns="0" tIns="0" rIns="0" bIns="0" rtlCol="0" anchor="t">
            <a:spAutoFit/>
          </a:bodyPr>
          <a:lstStyle/>
          <a:p>
            <a:pPr>
              <a:lnSpc>
                <a:spcPts val="4336"/>
              </a:lnSpc>
            </a:pPr>
            <a:r>
              <a:rPr lang="en-US" sz="3200">
                <a:solidFill>
                  <a:srgbClr val="000000"/>
                </a:solidFill>
                <a:latin typeface="Montserrat"/>
              </a:rPr>
              <a:t>Sie </a:t>
            </a:r>
            <a:r>
              <a:rPr lang="en-US" sz="3200" err="1">
                <a:solidFill>
                  <a:srgbClr val="000000"/>
                </a:solidFill>
                <a:latin typeface="Montserrat"/>
              </a:rPr>
              <a:t>dürfen</a:t>
            </a:r>
            <a:r>
              <a:rPr lang="en-US" sz="3200">
                <a:solidFill>
                  <a:srgbClr val="000000"/>
                </a:solidFill>
                <a:latin typeface="Montserrat"/>
              </a:rPr>
              <a:t> </a:t>
            </a:r>
            <a:r>
              <a:rPr lang="en-US" sz="3200" err="1">
                <a:solidFill>
                  <a:srgbClr val="000000"/>
                </a:solidFill>
                <a:latin typeface="Montserrat"/>
              </a:rPr>
              <a:t>diese</a:t>
            </a:r>
            <a:r>
              <a:rPr lang="en-US" sz="3200">
                <a:solidFill>
                  <a:srgbClr val="000000"/>
                </a:solidFill>
                <a:latin typeface="Montserrat"/>
              </a:rPr>
              <a:t> </a:t>
            </a:r>
            <a:r>
              <a:rPr lang="en-US" sz="3200" err="1">
                <a:solidFill>
                  <a:srgbClr val="000000"/>
                </a:solidFill>
                <a:latin typeface="Montserrat"/>
              </a:rPr>
              <a:t>Präsentation</a:t>
            </a:r>
            <a:endParaRPr lang="en-US" sz="3200">
              <a:solidFill>
                <a:srgbClr val="000000"/>
              </a:solidFill>
              <a:latin typeface="Montserrat"/>
            </a:endParaRPr>
          </a:p>
        </p:txBody>
      </p:sp>
      <p:sp>
        <p:nvSpPr>
          <p:cNvPr id="22" name="TextBox 6">
            <a:extLst>
              <a:ext uri="{FF2B5EF4-FFF2-40B4-BE49-F238E27FC236}">
                <a16:creationId xmlns:a16="http://schemas.microsoft.com/office/drawing/2014/main" id="{768647C3-ABA2-7ACF-8323-FE284140DC17}"/>
              </a:ext>
            </a:extLst>
          </p:cNvPr>
          <p:cNvSpPr txBox="1"/>
          <p:nvPr/>
        </p:nvSpPr>
        <p:spPr>
          <a:xfrm>
            <a:off x="2880175" y="2994405"/>
            <a:ext cx="7020152" cy="3558025"/>
          </a:xfrm>
          <a:prstGeom prst="rect">
            <a:avLst/>
          </a:prstGeom>
        </p:spPr>
        <p:txBody>
          <a:bodyPr wrap="square" lIns="0" tIns="0" rIns="0" bIns="0" rtlCol="0" anchor="t">
            <a:spAutoFit/>
          </a:bodyPr>
          <a:lstStyle/>
          <a:p>
            <a:pPr marL="457200" indent="-457200">
              <a:lnSpc>
                <a:spcPts val="4662"/>
              </a:lnSpc>
              <a:buFont typeface="Arial" panose="020B0604020202020204" pitchFamily="34" charset="0"/>
              <a:buChar char="•"/>
            </a:pPr>
            <a:r>
              <a:rPr lang="de-DE" sz="2900">
                <a:solidFill>
                  <a:srgbClr val="000000"/>
                </a:solidFill>
                <a:latin typeface="Montserrat"/>
              </a:rPr>
              <a:t>kopieren, verändern, verbreiten und aufführen</a:t>
            </a:r>
          </a:p>
          <a:p>
            <a:pPr marL="457200" indent="-457200">
              <a:lnSpc>
                <a:spcPts val="4662"/>
              </a:lnSpc>
              <a:buFont typeface="Arial" panose="020B0604020202020204" pitchFamily="34" charset="0"/>
              <a:buChar char="•"/>
            </a:pPr>
            <a:r>
              <a:rPr lang="en-US" sz="2914" err="1">
                <a:solidFill>
                  <a:srgbClr val="000000"/>
                </a:solidFill>
                <a:latin typeface="Montserrat"/>
              </a:rPr>
              <a:t>auch</a:t>
            </a:r>
            <a:r>
              <a:rPr lang="en-US" sz="2914">
                <a:solidFill>
                  <a:srgbClr val="000000"/>
                </a:solidFill>
                <a:latin typeface="Montserrat"/>
              </a:rPr>
              <a:t> </a:t>
            </a:r>
            <a:r>
              <a:rPr lang="en-US" sz="2914" err="1">
                <a:solidFill>
                  <a:srgbClr val="000000"/>
                </a:solidFill>
                <a:latin typeface="Montserrat"/>
              </a:rPr>
              <a:t>zu</a:t>
            </a:r>
            <a:r>
              <a:rPr lang="en-US" sz="2914">
                <a:solidFill>
                  <a:srgbClr val="000000"/>
                </a:solidFill>
                <a:latin typeface="Montserrat"/>
              </a:rPr>
              <a:t> </a:t>
            </a:r>
            <a:r>
              <a:rPr lang="en-US" sz="2914" err="1">
                <a:solidFill>
                  <a:srgbClr val="000000"/>
                </a:solidFill>
                <a:latin typeface="Montserrat"/>
              </a:rPr>
              <a:t>kommerziellen</a:t>
            </a:r>
            <a:r>
              <a:rPr lang="en-US" sz="2914">
                <a:solidFill>
                  <a:srgbClr val="000000"/>
                </a:solidFill>
                <a:latin typeface="Montserrat"/>
              </a:rPr>
              <a:t> </a:t>
            </a:r>
            <a:r>
              <a:rPr lang="en-US" sz="2914" err="1">
                <a:solidFill>
                  <a:srgbClr val="000000"/>
                </a:solidFill>
                <a:latin typeface="Montserrat"/>
              </a:rPr>
              <a:t>Zwecken</a:t>
            </a:r>
            <a:endParaRPr lang="en-US" sz="2914">
              <a:solidFill>
                <a:srgbClr val="000000"/>
              </a:solidFill>
              <a:latin typeface="Montserrat"/>
            </a:endParaRPr>
          </a:p>
          <a:p>
            <a:pPr marL="457200" indent="-457200">
              <a:lnSpc>
                <a:spcPts val="4662"/>
              </a:lnSpc>
              <a:buFont typeface="Arial" panose="020B0604020202020204" pitchFamily="34" charset="0"/>
              <a:buChar char="•"/>
            </a:pPr>
            <a:r>
              <a:rPr lang="de-DE" sz="2914">
                <a:solidFill>
                  <a:srgbClr val="000000"/>
                </a:solidFill>
                <a:latin typeface="Montserrat"/>
              </a:rPr>
              <a:t>ohne um weitere Erlaubnis bitten zu müssen</a:t>
            </a:r>
          </a:p>
          <a:p>
            <a:pPr marL="457200" indent="-457200">
              <a:lnSpc>
                <a:spcPts val="4662"/>
              </a:lnSpc>
              <a:buFont typeface="Arial" panose="020B0604020202020204" pitchFamily="34" charset="0"/>
              <a:buChar char="•"/>
            </a:pPr>
            <a:r>
              <a:rPr lang="de-DE" sz="2914">
                <a:solidFill>
                  <a:srgbClr val="000000"/>
                </a:solidFill>
                <a:latin typeface="Montserrat"/>
              </a:rPr>
              <a:t>Sie dürfen unsere Logos entfernen</a:t>
            </a:r>
            <a:endParaRPr lang="en-US" sz="2914">
              <a:solidFill>
                <a:srgbClr val="000000"/>
              </a:solidFill>
              <a:latin typeface="Montserrat"/>
            </a:endParaRPr>
          </a:p>
        </p:txBody>
      </p:sp>
      <p:sp>
        <p:nvSpPr>
          <p:cNvPr id="24" name="TextBox 14">
            <a:extLst>
              <a:ext uri="{FF2B5EF4-FFF2-40B4-BE49-F238E27FC236}">
                <a16:creationId xmlns:a16="http://schemas.microsoft.com/office/drawing/2014/main" id="{C79C6E21-AED4-AE08-39FC-3493393ED0D0}"/>
              </a:ext>
            </a:extLst>
          </p:cNvPr>
          <p:cNvSpPr txBox="1"/>
          <p:nvPr/>
        </p:nvSpPr>
        <p:spPr>
          <a:xfrm>
            <a:off x="914401" y="6851588"/>
            <a:ext cx="16703496" cy="2711512"/>
          </a:xfrm>
          <a:prstGeom prst="rect">
            <a:avLst/>
          </a:prstGeom>
        </p:spPr>
        <p:txBody>
          <a:bodyPr wrap="square" lIns="0" tIns="0" rIns="0" bIns="0" rtlCol="0" anchor="t">
            <a:spAutoFit/>
          </a:bodyPr>
          <a:lstStyle/>
          <a:p>
            <a:pPr>
              <a:lnSpc>
                <a:spcPts val="4336"/>
              </a:lnSpc>
            </a:pPr>
            <a:r>
              <a:rPr lang="en-US" sz="2910">
                <a:solidFill>
                  <a:srgbClr val="000000"/>
                </a:solidFill>
                <a:latin typeface="Montserrat"/>
              </a:rPr>
              <a:t>Es </a:t>
            </a:r>
            <a:r>
              <a:rPr lang="en-US" sz="2910" err="1">
                <a:solidFill>
                  <a:srgbClr val="000000"/>
                </a:solidFill>
                <a:latin typeface="Montserrat"/>
              </a:rPr>
              <a:t>wird</a:t>
            </a:r>
            <a:r>
              <a:rPr lang="en-US" sz="2910">
                <a:solidFill>
                  <a:srgbClr val="000000"/>
                </a:solidFill>
                <a:latin typeface="Montserrat"/>
              </a:rPr>
              <a:t> </a:t>
            </a:r>
            <a:r>
              <a:rPr lang="en-US" sz="2910" err="1">
                <a:solidFill>
                  <a:srgbClr val="000000"/>
                </a:solidFill>
                <a:latin typeface="Montserrat"/>
              </a:rPr>
              <a:t>keine</a:t>
            </a:r>
            <a:r>
              <a:rPr lang="en-US" sz="2910">
                <a:solidFill>
                  <a:srgbClr val="000000"/>
                </a:solidFill>
                <a:latin typeface="Montserrat"/>
              </a:rPr>
              <a:t> </a:t>
            </a:r>
            <a:r>
              <a:rPr lang="en-US" sz="2910" err="1">
                <a:solidFill>
                  <a:srgbClr val="000000"/>
                </a:solidFill>
                <a:latin typeface="Montserrat"/>
              </a:rPr>
              <a:t>Garantie</a:t>
            </a:r>
            <a:r>
              <a:rPr lang="en-US" sz="2910">
                <a:solidFill>
                  <a:srgbClr val="000000"/>
                </a:solidFill>
                <a:latin typeface="Montserrat"/>
              </a:rPr>
              <a:t> </a:t>
            </a:r>
            <a:r>
              <a:rPr lang="en-US" sz="2910" err="1">
                <a:solidFill>
                  <a:srgbClr val="000000"/>
                </a:solidFill>
                <a:latin typeface="Montserrat"/>
              </a:rPr>
              <a:t>gegeben</a:t>
            </a:r>
            <a:r>
              <a:rPr lang="en-US" sz="2910">
                <a:solidFill>
                  <a:srgbClr val="000000"/>
                </a:solidFill>
                <a:latin typeface="Montserrat"/>
              </a:rPr>
              <a:t>; es </a:t>
            </a:r>
            <a:r>
              <a:rPr lang="en-US" sz="2910" err="1">
                <a:solidFill>
                  <a:srgbClr val="000000"/>
                </a:solidFill>
                <a:latin typeface="Montserrat"/>
              </a:rPr>
              <a:t>wird</a:t>
            </a:r>
            <a:r>
              <a:rPr lang="en-US" sz="2910">
                <a:solidFill>
                  <a:srgbClr val="000000"/>
                </a:solidFill>
                <a:latin typeface="Montserrat"/>
              </a:rPr>
              <a:t> </a:t>
            </a:r>
            <a:r>
              <a:rPr lang="en-US" sz="2910" err="1">
                <a:solidFill>
                  <a:srgbClr val="000000"/>
                </a:solidFill>
                <a:latin typeface="Montserrat"/>
              </a:rPr>
              <a:t>keine</a:t>
            </a:r>
            <a:r>
              <a:rPr lang="en-US" sz="2910">
                <a:solidFill>
                  <a:srgbClr val="000000"/>
                </a:solidFill>
                <a:latin typeface="Montserrat"/>
              </a:rPr>
              <a:t> </a:t>
            </a:r>
            <a:r>
              <a:rPr lang="en-US" sz="2910" err="1">
                <a:solidFill>
                  <a:srgbClr val="000000"/>
                </a:solidFill>
                <a:latin typeface="Montserrat"/>
              </a:rPr>
              <a:t>Haftung</a:t>
            </a:r>
            <a:r>
              <a:rPr lang="en-US" sz="2910">
                <a:solidFill>
                  <a:srgbClr val="000000"/>
                </a:solidFill>
                <a:latin typeface="Montserrat"/>
              </a:rPr>
              <a:t> </a:t>
            </a:r>
            <a:r>
              <a:rPr lang="en-US" sz="2910" err="1">
                <a:solidFill>
                  <a:srgbClr val="000000"/>
                </a:solidFill>
                <a:latin typeface="Montserrat"/>
              </a:rPr>
              <a:t>übernommen</a:t>
            </a:r>
            <a:r>
              <a:rPr lang="en-US" sz="2910">
                <a:solidFill>
                  <a:srgbClr val="000000"/>
                </a:solidFill>
                <a:latin typeface="Montserrat"/>
              </a:rPr>
              <a:t>. </a:t>
            </a:r>
            <a:br>
              <a:rPr lang="en-US" sz="2910">
                <a:solidFill>
                  <a:srgbClr val="000000"/>
                </a:solidFill>
                <a:latin typeface="Montserrat"/>
              </a:rPr>
            </a:br>
            <a:r>
              <a:rPr lang="en-US" sz="2910">
                <a:solidFill>
                  <a:srgbClr val="000000"/>
                </a:solidFill>
                <a:latin typeface="Montserrat"/>
              </a:rPr>
              <a:t>Bitte </a:t>
            </a:r>
            <a:r>
              <a:rPr lang="en-US" sz="2910" err="1">
                <a:solidFill>
                  <a:srgbClr val="000000"/>
                </a:solidFill>
                <a:latin typeface="Montserrat"/>
              </a:rPr>
              <a:t>beachten</a:t>
            </a:r>
            <a:r>
              <a:rPr lang="en-US" sz="2910">
                <a:solidFill>
                  <a:srgbClr val="000000"/>
                </a:solidFill>
                <a:latin typeface="Montserrat"/>
              </a:rPr>
              <a:t> Sie </a:t>
            </a:r>
            <a:r>
              <a:rPr lang="en-US" sz="2910" err="1">
                <a:solidFill>
                  <a:srgbClr val="000000"/>
                </a:solidFill>
                <a:latin typeface="Montserrat"/>
              </a:rPr>
              <a:t>dazu</a:t>
            </a:r>
            <a:r>
              <a:rPr lang="en-US" sz="2910">
                <a:solidFill>
                  <a:srgbClr val="000000"/>
                </a:solidFill>
                <a:latin typeface="Montserrat"/>
              </a:rPr>
              <a:t> die </a:t>
            </a:r>
            <a:r>
              <a:rPr lang="en-US" sz="2910" err="1">
                <a:solidFill>
                  <a:srgbClr val="000000"/>
                </a:solidFill>
                <a:latin typeface="Montserrat"/>
              </a:rPr>
              <a:t>Angaben</a:t>
            </a:r>
            <a:r>
              <a:rPr lang="en-US" sz="2910">
                <a:solidFill>
                  <a:srgbClr val="000000"/>
                </a:solidFill>
                <a:latin typeface="Montserrat"/>
              </a:rPr>
              <a:t> </a:t>
            </a:r>
            <a:r>
              <a:rPr lang="en-US" sz="2910" err="1">
                <a:solidFill>
                  <a:srgbClr val="000000"/>
                </a:solidFill>
                <a:latin typeface="Montserrat"/>
              </a:rPr>
              <a:t>zur</a:t>
            </a:r>
            <a:r>
              <a:rPr lang="en-US" sz="2910">
                <a:solidFill>
                  <a:srgbClr val="000000"/>
                </a:solidFill>
                <a:latin typeface="Montserrat"/>
              </a:rPr>
              <a:t> </a:t>
            </a:r>
            <a:r>
              <a:rPr lang="en-US" sz="2910" err="1">
                <a:solidFill>
                  <a:srgbClr val="000000"/>
                </a:solidFill>
                <a:latin typeface="Montserrat"/>
              </a:rPr>
              <a:t>Lizenz</a:t>
            </a:r>
            <a:r>
              <a:rPr lang="en-US" sz="2910">
                <a:solidFill>
                  <a:srgbClr val="000000"/>
                </a:solidFill>
                <a:latin typeface="Montserrat"/>
              </a:rPr>
              <a:t> </a:t>
            </a:r>
            <a:r>
              <a:rPr lang="en-US" sz="2910" err="1">
                <a:solidFill>
                  <a:srgbClr val="000000"/>
                </a:solidFill>
                <a:latin typeface="Montserrat"/>
              </a:rPr>
              <a:t>unter</a:t>
            </a:r>
            <a:r>
              <a:rPr lang="en-US" sz="2910">
                <a:solidFill>
                  <a:srgbClr val="000000"/>
                </a:solidFill>
                <a:latin typeface="Montserrat"/>
              </a:rPr>
              <a:t>: </a:t>
            </a:r>
            <a:r>
              <a:rPr lang="en-US" sz="2910">
                <a:solidFill>
                  <a:srgbClr val="000000"/>
                </a:solidFill>
                <a:latin typeface="Montserrat"/>
                <a:hlinkClick r:id="rId5"/>
              </a:rPr>
              <a:t>https://creativecommons.org/publicdomain/zero/1.0/deed.de</a:t>
            </a:r>
            <a:r>
              <a:rPr lang="en-US" sz="2910">
                <a:solidFill>
                  <a:srgbClr val="000000"/>
                </a:solidFill>
                <a:latin typeface="Montserrat"/>
              </a:rPr>
              <a:t> </a:t>
            </a:r>
          </a:p>
          <a:p>
            <a:pPr>
              <a:lnSpc>
                <a:spcPts val="4336"/>
              </a:lnSpc>
            </a:pPr>
            <a:r>
              <a:rPr lang="en-US" sz="2910" err="1">
                <a:solidFill>
                  <a:srgbClr val="000000"/>
                </a:solidFill>
                <a:latin typeface="Montserrat"/>
              </a:rPr>
              <a:t>Über</a:t>
            </a:r>
            <a:r>
              <a:rPr lang="en-US" sz="2910">
                <a:solidFill>
                  <a:srgbClr val="000000"/>
                </a:solidFill>
                <a:latin typeface="Montserrat"/>
              </a:rPr>
              <a:t> </a:t>
            </a:r>
            <a:r>
              <a:rPr lang="en-US" sz="2910" err="1">
                <a:solidFill>
                  <a:srgbClr val="000000"/>
                </a:solidFill>
                <a:latin typeface="Montserrat"/>
              </a:rPr>
              <a:t>einen</a:t>
            </a:r>
            <a:r>
              <a:rPr lang="en-US" sz="2910">
                <a:solidFill>
                  <a:srgbClr val="000000"/>
                </a:solidFill>
                <a:latin typeface="Montserrat"/>
              </a:rPr>
              <a:t> </a:t>
            </a:r>
            <a:r>
              <a:rPr lang="en-US" sz="2910" err="1">
                <a:solidFill>
                  <a:srgbClr val="000000"/>
                </a:solidFill>
                <a:latin typeface="Montserrat"/>
              </a:rPr>
              <a:t>Hinweis</a:t>
            </a:r>
            <a:r>
              <a:rPr lang="en-US" sz="2910">
                <a:solidFill>
                  <a:srgbClr val="000000"/>
                </a:solidFill>
                <a:latin typeface="Montserrat"/>
              </a:rPr>
              <a:t> auf </a:t>
            </a:r>
            <a:r>
              <a:rPr lang="en-US" sz="2910" err="1">
                <a:solidFill>
                  <a:srgbClr val="000000"/>
                </a:solidFill>
                <a:latin typeface="Montserrat"/>
                <a:hlinkClick r:id="rId6"/>
              </a:rPr>
              <a:t>NAHhaft</a:t>
            </a:r>
            <a:r>
              <a:rPr lang="en-US" sz="2910">
                <a:solidFill>
                  <a:srgbClr val="000000"/>
                </a:solidFill>
                <a:latin typeface="Montserrat"/>
                <a:hlinkClick r:id="rId6"/>
              </a:rPr>
              <a:t> e. V. </a:t>
            </a:r>
            <a:r>
              <a:rPr lang="en-US" sz="2910" err="1">
                <a:solidFill>
                  <a:srgbClr val="000000"/>
                </a:solidFill>
                <a:latin typeface="Montserrat"/>
              </a:rPr>
              <a:t>oder</a:t>
            </a:r>
            <a:r>
              <a:rPr lang="en-US" sz="2910">
                <a:solidFill>
                  <a:srgbClr val="000000"/>
                </a:solidFill>
                <a:latin typeface="Montserrat"/>
              </a:rPr>
              <a:t> die </a:t>
            </a:r>
            <a:r>
              <a:rPr lang="en-US" sz="2910" err="1">
                <a:solidFill>
                  <a:srgbClr val="000000"/>
                </a:solidFill>
                <a:latin typeface="Montserrat"/>
                <a:hlinkClick r:id="rId7"/>
              </a:rPr>
              <a:t>Plattform</a:t>
            </a:r>
            <a:r>
              <a:rPr lang="en-US" sz="2910">
                <a:solidFill>
                  <a:srgbClr val="000000"/>
                </a:solidFill>
                <a:latin typeface="Montserrat"/>
                <a:hlinkClick r:id="rId7"/>
              </a:rPr>
              <a:t> </a:t>
            </a:r>
            <a:r>
              <a:rPr lang="en-US" sz="2910" err="1">
                <a:solidFill>
                  <a:srgbClr val="000000"/>
                </a:solidFill>
                <a:latin typeface="Montserrat"/>
                <a:hlinkClick r:id="rId7"/>
              </a:rPr>
              <a:t>Ernährungswandel</a:t>
            </a:r>
            <a:r>
              <a:rPr lang="en-US" sz="2910">
                <a:solidFill>
                  <a:srgbClr val="000000"/>
                </a:solidFill>
                <a:latin typeface="Montserrat"/>
              </a:rPr>
              <a:t> </a:t>
            </a:r>
            <a:r>
              <a:rPr lang="en-US" sz="2910" err="1">
                <a:solidFill>
                  <a:srgbClr val="000000"/>
                </a:solidFill>
                <a:latin typeface="Montserrat"/>
              </a:rPr>
              <a:t>freuen</a:t>
            </a:r>
            <a:r>
              <a:rPr lang="en-US" sz="2910">
                <a:solidFill>
                  <a:srgbClr val="000000"/>
                </a:solidFill>
                <a:latin typeface="Montserrat"/>
              </a:rPr>
              <a:t> </a:t>
            </a:r>
            <a:r>
              <a:rPr lang="en-US" sz="2910" err="1">
                <a:solidFill>
                  <a:srgbClr val="000000"/>
                </a:solidFill>
                <a:latin typeface="Montserrat"/>
              </a:rPr>
              <a:t>wir</a:t>
            </a:r>
            <a:r>
              <a:rPr lang="en-US" sz="2910">
                <a:solidFill>
                  <a:srgbClr val="000000"/>
                </a:solidFill>
                <a:latin typeface="Montserrat"/>
              </a:rPr>
              <a:t> </a:t>
            </a:r>
            <a:r>
              <a:rPr lang="en-US" sz="2910" err="1">
                <a:solidFill>
                  <a:srgbClr val="000000"/>
                </a:solidFill>
                <a:latin typeface="Montserrat"/>
              </a:rPr>
              <a:t>uns</a:t>
            </a:r>
            <a:r>
              <a:rPr lang="en-US" sz="2910">
                <a:solidFill>
                  <a:srgbClr val="000000"/>
                </a:solidFill>
                <a:latin typeface="Montserrat"/>
              </a:rPr>
              <a:t>; </a:t>
            </a:r>
            <a:r>
              <a:rPr lang="en-US" sz="2910" err="1">
                <a:solidFill>
                  <a:srgbClr val="000000"/>
                </a:solidFill>
                <a:latin typeface="Montserrat"/>
              </a:rPr>
              <a:t>dieser</a:t>
            </a:r>
            <a:r>
              <a:rPr lang="en-US" sz="2910">
                <a:solidFill>
                  <a:srgbClr val="000000"/>
                </a:solidFill>
                <a:latin typeface="Montserrat"/>
              </a:rPr>
              <a:t> </a:t>
            </a:r>
            <a:r>
              <a:rPr lang="en-US" sz="2910" err="1">
                <a:solidFill>
                  <a:srgbClr val="000000"/>
                </a:solidFill>
                <a:latin typeface="Montserrat"/>
              </a:rPr>
              <a:t>ist</a:t>
            </a:r>
            <a:r>
              <a:rPr lang="en-US" sz="2910">
                <a:solidFill>
                  <a:srgbClr val="000000"/>
                </a:solidFill>
                <a:latin typeface="Montserrat"/>
              </a:rPr>
              <a:t> </a:t>
            </a:r>
            <a:r>
              <a:rPr lang="en-US" sz="2910" err="1">
                <a:solidFill>
                  <a:srgbClr val="000000"/>
                </a:solidFill>
                <a:latin typeface="Montserrat"/>
              </a:rPr>
              <a:t>jedoch</a:t>
            </a:r>
            <a:r>
              <a:rPr lang="en-US" sz="2910">
                <a:solidFill>
                  <a:srgbClr val="000000"/>
                </a:solidFill>
                <a:latin typeface="Montserrat"/>
              </a:rPr>
              <a:t> </a:t>
            </a:r>
            <a:r>
              <a:rPr lang="en-US" sz="2910" err="1">
                <a:solidFill>
                  <a:srgbClr val="000000"/>
                </a:solidFill>
                <a:latin typeface="Montserrat"/>
              </a:rPr>
              <a:t>nicht</a:t>
            </a:r>
            <a:r>
              <a:rPr lang="en-US" sz="2910">
                <a:solidFill>
                  <a:srgbClr val="000000"/>
                </a:solidFill>
                <a:latin typeface="Montserrat"/>
              </a:rPr>
              <a:t> </a:t>
            </a:r>
            <a:r>
              <a:rPr lang="en-US" sz="2910" err="1">
                <a:solidFill>
                  <a:srgbClr val="000000"/>
                </a:solidFill>
                <a:latin typeface="Montserrat"/>
              </a:rPr>
              <a:t>erforderlich</a:t>
            </a:r>
            <a:r>
              <a:rPr lang="en-US" sz="2910">
                <a:solidFill>
                  <a:srgbClr val="000000"/>
                </a:solidFill>
                <a:latin typeface="Montserrat"/>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093441" y="3519739"/>
            <a:ext cx="7312661" cy="4833128"/>
            <a:chOff x="0" y="0"/>
            <a:chExt cx="9750215" cy="6444170"/>
          </a:xfrm>
        </p:grpSpPr>
        <p:sp>
          <p:nvSpPr>
            <p:cNvPr id="5" name="TextBox 5"/>
            <p:cNvSpPr txBox="1"/>
            <p:nvPr/>
          </p:nvSpPr>
          <p:spPr>
            <a:xfrm rot="-2700000">
              <a:off x="-59603" y="5344861"/>
              <a:ext cx="1514621" cy="328284"/>
            </a:xfrm>
            <a:prstGeom prst="rect">
              <a:avLst/>
            </a:prstGeom>
          </p:spPr>
          <p:txBody>
            <a:bodyPr lIns="0" tIns="0" rIns="0" bIns="0" rtlCol="0" anchor="t">
              <a:spAutoFit/>
            </a:bodyPr>
            <a:lstStyle/>
            <a:p>
              <a:pPr algn="ctr">
                <a:lnSpc>
                  <a:spcPts val="2108"/>
                </a:lnSpc>
              </a:pPr>
              <a:r>
                <a:rPr lang="en-US" sz="1506">
                  <a:solidFill>
                    <a:srgbClr val="000000"/>
                  </a:solidFill>
                  <a:latin typeface="Canva Sans"/>
                </a:rPr>
                <a:t>Fleisch (118)</a:t>
              </a:r>
            </a:p>
          </p:txBody>
        </p:sp>
        <p:sp>
          <p:nvSpPr>
            <p:cNvPr id="6" name="TextBox 6"/>
            <p:cNvSpPr txBox="1"/>
            <p:nvPr/>
          </p:nvSpPr>
          <p:spPr>
            <a:xfrm rot="-2700000">
              <a:off x="1132349" y="5273609"/>
              <a:ext cx="1313088" cy="328284"/>
            </a:xfrm>
            <a:prstGeom prst="rect">
              <a:avLst/>
            </a:prstGeom>
          </p:spPr>
          <p:txBody>
            <a:bodyPr lIns="0" tIns="0" rIns="0" bIns="0" rtlCol="0" anchor="t">
              <a:spAutoFit/>
            </a:bodyPr>
            <a:lstStyle/>
            <a:p>
              <a:pPr algn="ctr">
                <a:lnSpc>
                  <a:spcPts val="2108"/>
                </a:lnSpc>
              </a:pPr>
              <a:r>
                <a:rPr lang="en-US" sz="1506">
                  <a:solidFill>
                    <a:srgbClr val="000000"/>
                  </a:solidFill>
                  <a:latin typeface="Canva Sans"/>
                </a:rPr>
                <a:t>Milch (112)</a:t>
              </a:r>
            </a:p>
          </p:txBody>
        </p:sp>
        <p:sp>
          <p:nvSpPr>
            <p:cNvPr id="7" name="TextBox 7"/>
            <p:cNvSpPr txBox="1"/>
            <p:nvPr/>
          </p:nvSpPr>
          <p:spPr>
            <a:xfrm rot="-2700000">
              <a:off x="1958603" y="5353833"/>
              <a:ext cx="1539995" cy="328284"/>
            </a:xfrm>
            <a:prstGeom prst="rect">
              <a:avLst/>
            </a:prstGeom>
          </p:spPr>
          <p:txBody>
            <a:bodyPr lIns="0" tIns="0" rIns="0" bIns="0" rtlCol="0" anchor="t">
              <a:spAutoFit/>
            </a:bodyPr>
            <a:lstStyle/>
            <a:p>
              <a:pPr algn="ctr">
                <a:lnSpc>
                  <a:spcPts val="2108"/>
                </a:lnSpc>
              </a:pPr>
              <a:r>
                <a:rPr lang="en-US" sz="1506">
                  <a:solidFill>
                    <a:srgbClr val="000000"/>
                  </a:solidFill>
                  <a:latin typeface="Canva Sans"/>
                </a:rPr>
                <a:t>Gemüse (36)</a:t>
              </a:r>
            </a:p>
          </p:txBody>
        </p:sp>
        <p:sp>
          <p:nvSpPr>
            <p:cNvPr id="8" name="TextBox 8"/>
            <p:cNvSpPr txBox="1"/>
            <p:nvPr/>
          </p:nvSpPr>
          <p:spPr>
            <a:xfrm rot="-2700000">
              <a:off x="3317584" y="5213394"/>
              <a:ext cx="1142774" cy="328284"/>
            </a:xfrm>
            <a:prstGeom prst="rect">
              <a:avLst/>
            </a:prstGeom>
          </p:spPr>
          <p:txBody>
            <a:bodyPr lIns="0" tIns="0" rIns="0" bIns="0" rtlCol="0" anchor="t">
              <a:spAutoFit/>
            </a:bodyPr>
            <a:lstStyle/>
            <a:p>
              <a:pPr algn="ctr">
                <a:lnSpc>
                  <a:spcPts val="2108"/>
                </a:lnSpc>
              </a:pPr>
              <a:r>
                <a:rPr lang="en-US" sz="1506">
                  <a:solidFill>
                    <a:srgbClr val="000000"/>
                  </a:solidFill>
                  <a:latin typeface="Canva Sans"/>
                </a:rPr>
                <a:t>Obst (20)</a:t>
              </a:r>
            </a:p>
          </p:txBody>
        </p:sp>
        <p:sp>
          <p:nvSpPr>
            <p:cNvPr id="9" name="TextBox 9"/>
            <p:cNvSpPr txBox="1"/>
            <p:nvPr/>
          </p:nvSpPr>
          <p:spPr>
            <a:xfrm rot="-2700000">
              <a:off x="4486063" y="5151864"/>
              <a:ext cx="968741" cy="328284"/>
            </a:xfrm>
            <a:prstGeom prst="rect">
              <a:avLst/>
            </a:prstGeom>
          </p:spPr>
          <p:txBody>
            <a:bodyPr lIns="0" tIns="0" rIns="0" bIns="0" rtlCol="0" anchor="t">
              <a:spAutoFit/>
            </a:bodyPr>
            <a:lstStyle/>
            <a:p>
              <a:pPr algn="ctr">
                <a:lnSpc>
                  <a:spcPts val="2108"/>
                </a:lnSpc>
              </a:pPr>
              <a:r>
                <a:rPr lang="en-US" sz="1506" err="1">
                  <a:solidFill>
                    <a:srgbClr val="000000"/>
                  </a:solidFill>
                  <a:latin typeface="Canva Sans"/>
                </a:rPr>
                <a:t>Eier</a:t>
              </a:r>
              <a:r>
                <a:rPr lang="en-US" sz="1506">
                  <a:solidFill>
                    <a:srgbClr val="000000"/>
                  </a:solidFill>
                  <a:latin typeface="Canva Sans"/>
                </a:rPr>
                <a:t> (72)</a:t>
              </a:r>
            </a:p>
          </p:txBody>
        </p:sp>
        <p:sp>
          <p:nvSpPr>
            <p:cNvPr id="10" name="TextBox 10"/>
            <p:cNvSpPr txBox="1"/>
            <p:nvPr/>
          </p:nvSpPr>
          <p:spPr>
            <a:xfrm rot="-2700000">
              <a:off x="4697719" y="5486662"/>
              <a:ext cx="1915694" cy="328284"/>
            </a:xfrm>
            <a:prstGeom prst="rect">
              <a:avLst/>
            </a:prstGeom>
          </p:spPr>
          <p:txBody>
            <a:bodyPr lIns="0" tIns="0" rIns="0" bIns="0" rtlCol="0" anchor="t">
              <a:spAutoFit/>
            </a:bodyPr>
            <a:lstStyle/>
            <a:p>
              <a:pPr algn="ctr">
                <a:lnSpc>
                  <a:spcPts val="2108"/>
                </a:lnSpc>
              </a:pPr>
              <a:r>
                <a:rPr lang="en-US" sz="1506" err="1">
                  <a:solidFill>
                    <a:srgbClr val="000000"/>
                  </a:solidFill>
                  <a:latin typeface="Canva Sans"/>
                </a:rPr>
                <a:t>Kartoffeln</a:t>
              </a:r>
              <a:r>
                <a:rPr lang="en-US" sz="1506">
                  <a:solidFill>
                    <a:srgbClr val="000000"/>
                  </a:solidFill>
                  <a:latin typeface="Canva Sans"/>
                </a:rPr>
                <a:t> (145)</a:t>
              </a:r>
            </a:p>
          </p:txBody>
        </p:sp>
        <p:sp>
          <p:nvSpPr>
            <p:cNvPr id="11" name="TextBox 11"/>
            <p:cNvSpPr txBox="1"/>
            <p:nvPr/>
          </p:nvSpPr>
          <p:spPr>
            <a:xfrm rot="-2700000">
              <a:off x="6293128" y="5248292"/>
              <a:ext cx="1241481" cy="328284"/>
            </a:xfrm>
            <a:prstGeom prst="rect">
              <a:avLst/>
            </a:prstGeom>
          </p:spPr>
          <p:txBody>
            <a:bodyPr lIns="0" tIns="0" rIns="0" bIns="0" rtlCol="0" anchor="t">
              <a:spAutoFit/>
            </a:bodyPr>
            <a:lstStyle/>
            <a:p>
              <a:pPr algn="ctr">
                <a:lnSpc>
                  <a:spcPts val="2108"/>
                </a:lnSpc>
              </a:pPr>
              <a:r>
                <a:rPr lang="en-US" sz="1506">
                  <a:solidFill>
                    <a:srgbClr val="000000"/>
                  </a:solidFill>
                  <a:latin typeface="Canva Sans"/>
                </a:rPr>
                <a:t>Honig (33)</a:t>
              </a:r>
            </a:p>
          </p:txBody>
        </p:sp>
        <p:sp>
          <p:nvSpPr>
            <p:cNvPr id="12" name="TextBox 12"/>
            <p:cNvSpPr txBox="1"/>
            <p:nvPr/>
          </p:nvSpPr>
          <p:spPr>
            <a:xfrm rot="-2700000">
              <a:off x="7112125" y="5331522"/>
              <a:ext cx="1476891" cy="328284"/>
            </a:xfrm>
            <a:prstGeom prst="rect">
              <a:avLst/>
            </a:prstGeom>
          </p:spPr>
          <p:txBody>
            <a:bodyPr lIns="0" tIns="0" rIns="0" bIns="0" rtlCol="0" anchor="t">
              <a:spAutoFit/>
            </a:bodyPr>
            <a:lstStyle/>
            <a:p>
              <a:pPr algn="ctr">
                <a:lnSpc>
                  <a:spcPts val="2108"/>
                </a:lnSpc>
              </a:pPr>
              <a:r>
                <a:rPr lang="en-US" sz="1506">
                  <a:solidFill>
                    <a:srgbClr val="000000"/>
                  </a:solidFill>
                  <a:latin typeface="Canva Sans"/>
                </a:rPr>
                <a:t>Zucker (141)</a:t>
              </a:r>
            </a:p>
          </p:txBody>
        </p:sp>
        <p:sp>
          <p:nvSpPr>
            <p:cNvPr id="13" name="TextBox 13"/>
            <p:cNvSpPr txBox="1"/>
            <p:nvPr/>
          </p:nvSpPr>
          <p:spPr>
            <a:xfrm rot="-2700000">
              <a:off x="7898238" y="5428373"/>
              <a:ext cx="1750828" cy="328284"/>
            </a:xfrm>
            <a:prstGeom prst="rect">
              <a:avLst/>
            </a:prstGeom>
          </p:spPr>
          <p:txBody>
            <a:bodyPr lIns="0" tIns="0" rIns="0" bIns="0" rtlCol="0" anchor="t">
              <a:spAutoFit/>
            </a:bodyPr>
            <a:lstStyle/>
            <a:p>
              <a:pPr algn="ctr">
                <a:lnSpc>
                  <a:spcPts val="2108"/>
                </a:lnSpc>
              </a:pPr>
              <a:r>
                <a:rPr lang="en-US" sz="1506">
                  <a:solidFill>
                    <a:srgbClr val="000000"/>
                  </a:solidFill>
                  <a:latin typeface="Canva Sans"/>
                </a:rPr>
                <a:t>Getreide (101)</a:t>
              </a:r>
            </a:p>
          </p:txBody>
        </p:sp>
        <p:sp>
          <p:nvSpPr>
            <p:cNvPr id="14" name="TextBox 14"/>
            <p:cNvSpPr txBox="1"/>
            <p:nvPr/>
          </p:nvSpPr>
          <p:spPr>
            <a:xfrm>
              <a:off x="28430" y="-28575"/>
              <a:ext cx="528078" cy="328284"/>
            </a:xfrm>
            <a:prstGeom prst="rect">
              <a:avLst/>
            </a:prstGeom>
          </p:spPr>
          <p:txBody>
            <a:bodyPr lIns="0" tIns="0" rIns="0" bIns="0" rtlCol="0" anchor="t">
              <a:spAutoFit/>
            </a:bodyPr>
            <a:lstStyle/>
            <a:p>
              <a:pPr algn="r">
                <a:lnSpc>
                  <a:spcPts val="2108"/>
                </a:lnSpc>
              </a:pPr>
              <a:r>
                <a:rPr lang="en-US" sz="1506">
                  <a:solidFill>
                    <a:srgbClr val="000000"/>
                  </a:solidFill>
                  <a:latin typeface="Canva Sans"/>
                </a:rPr>
                <a:t>150 </a:t>
              </a:r>
            </a:p>
          </p:txBody>
        </p:sp>
        <p:sp>
          <p:nvSpPr>
            <p:cNvPr id="15" name="TextBox 15"/>
            <p:cNvSpPr txBox="1"/>
            <p:nvPr/>
          </p:nvSpPr>
          <p:spPr>
            <a:xfrm>
              <a:off x="0" y="1490212"/>
              <a:ext cx="556508" cy="328284"/>
            </a:xfrm>
            <a:prstGeom prst="rect">
              <a:avLst/>
            </a:prstGeom>
          </p:spPr>
          <p:txBody>
            <a:bodyPr lIns="0" tIns="0" rIns="0" bIns="0" rtlCol="0" anchor="t">
              <a:spAutoFit/>
            </a:bodyPr>
            <a:lstStyle/>
            <a:p>
              <a:pPr algn="r">
                <a:lnSpc>
                  <a:spcPts val="2108"/>
                </a:lnSpc>
              </a:pPr>
              <a:r>
                <a:rPr lang="en-US" sz="1506">
                  <a:solidFill>
                    <a:srgbClr val="000000"/>
                  </a:solidFill>
                  <a:latin typeface="Canva Sans"/>
                </a:rPr>
                <a:t>100 </a:t>
              </a:r>
            </a:p>
          </p:txBody>
        </p:sp>
        <p:sp>
          <p:nvSpPr>
            <p:cNvPr id="16" name="TextBox 16"/>
            <p:cNvSpPr txBox="1"/>
            <p:nvPr/>
          </p:nvSpPr>
          <p:spPr>
            <a:xfrm>
              <a:off x="164202" y="3008999"/>
              <a:ext cx="392305" cy="328284"/>
            </a:xfrm>
            <a:prstGeom prst="rect">
              <a:avLst/>
            </a:prstGeom>
          </p:spPr>
          <p:txBody>
            <a:bodyPr lIns="0" tIns="0" rIns="0" bIns="0" rtlCol="0" anchor="t">
              <a:spAutoFit/>
            </a:bodyPr>
            <a:lstStyle/>
            <a:p>
              <a:pPr algn="r">
                <a:lnSpc>
                  <a:spcPts val="2108"/>
                </a:lnSpc>
              </a:pPr>
              <a:r>
                <a:rPr lang="en-US" sz="1506">
                  <a:solidFill>
                    <a:srgbClr val="000000"/>
                  </a:solidFill>
                  <a:latin typeface="Canva Sans"/>
                </a:rPr>
                <a:t>50 </a:t>
              </a:r>
            </a:p>
          </p:txBody>
        </p:sp>
        <p:sp>
          <p:nvSpPr>
            <p:cNvPr id="17" name="TextBox 17"/>
            <p:cNvSpPr txBox="1"/>
            <p:nvPr/>
          </p:nvSpPr>
          <p:spPr>
            <a:xfrm>
              <a:off x="314854" y="4527787"/>
              <a:ext cx="241654" cy="328284"/>
            </a:xfrm>
            <a:prstGeom prst="rect">
              <a:avLst/>
            </a:prstGeom>
          </p:spPr>
          <p:txBody>
            <a:bodyPr lIns="0" tIns="0" rIns="0" bIns="0" rtlCol="0" anchor="t">
              <a:spAutoFit/>
            </a:bodyPr>
            <a:lstStyle/>
            <a:p>
              <a:pPr algn="r">
                <a:lnSpc>
                  <a:spcPts val="2108"/>
                </a:lnSpc>
              </a:pPr>
              <a:r>
                <a:rPr lang="en-US" sz="1506">
                  <a:solidFill>
                    <a:srgbClr val="000000"/>
                  </a:solidFill>
                  <a:latin typeface="Canva Sans"/>
                </a:rPr>
                <a:t>0 </a:t>
              </a:r>
            </a:p>
          </p:txBody>
        </p:sp>
        <p:grpSp>
          <p:nvGrpSpPr>
            <p:cNvPr id="18" name="Group 18"/>
            <p:cNvGrpSpPr>
              <a:grpSpLocks noChangeAspect="1"/>
            </p:cNvGrpSpPr>
            <p:nvPr/>
          </p:nvGrpSpPr>
          <p:grpSpPr>
            <a:xfrm>
              <a:off x="684044" y="293762"/>
              <a:ext cx="9066172" cy="4412454"/>
              <a:chOff x="0" y="229285"/>
              <a:chExt cx="14444930" cy="7030265"/>
            </a:xfrm>
          </p:grpSpPr>
          <p:sp>
            <p:nvSpPr>
              <p:cNvPr id="19" name="Freeform 19"/>
              <p:cNvSpPr/>
              <p:nvPr/>
            </p:nvSpPr>
            <p:spPr>
              <a:xfrm>
                <a:off x="0" y="1542354"/>
                <a:ext cx="1444476" cy="5717196"/>
              </a:xfrm>
              <a:custGeom>
                <a:avLst/>
                <a:gdLst/>
                <a:ahLst/>
                <a:cxnLst/>
                <a:rect l="l" t="t" r="r" b="b"/>
                <a:pathLst>
                  <a:path w="1444476" h="5717196">
                    <a:moveTo>
                      <a:pt x="0" y="5717196"/>
                    </a:moveTo>
                    <a:lnTo>
                      <a:pt x="0" y="115558"/>
                    </a:lnTo>
                    <a:cubicBezTo>
                      <a:pt x="0" y="84910"/>
                      <a:pt x="12175" y="55518"/>
                      <a:pt x="33846" y="33846"/>
                    </a:cubicBezTo>
                    <a:cubicBezTo>
                      <a:pt x="55517" y="12175"/>
                      <a:pt x="84910" y="0"/>
                      <a:pt x="115558" y="0"/>
                    </a:cubicBezTo>
                    <a:lnTo>
                      <a:pt x="1328918" y="0"/>
                    </a:lnTo>
                    <a:cubicBezTo>
                      <a:pt x="1359565" y="0"/>
                      <a:pt x="1388958" y="12175"/>
                      <a:pt x="1410629" y="33846"/>
                    </a:cubicBezTo>
                    <a:cubicBezTo>
                      <a:pt x="1432301" y="55518"/>
                      <a:pt x="1444476" y="84910"/>
                      <a:pt x="1444476" y="115558"/>
                    </a:cubicBezTo>
                    <a:lnTo>
                      <a:pt x="1444476" y="5717196"/>
                    </a:lnTo>
                    <a:close/>
                  </a:path>
                </a:pathLst>
              </a:custGeom>
              <a:solidFill>
                <a:srgbClr val="019C76"/>
              </a:solidFill>
            </p:spPr>
            <p:txBody>
              <a:bodyPr/>
              <a:lstStyle/>
              <a:p>
                <a:endParaRPr lang="de-DE"/>
              </a:p>
            </p:txBody>
          </p:sp>
          <p:sp>
            <p:nvSpPr>
              <p:cNvPr id="20" name="Freeform 20"/>
              <p:cNvSpPr/>
              <p:nvPr/>
            </p:nvSpPr>
            <p:spPr>
              <a:xfrm>
                <a:off x="1623289" y="1826338"/>
                <a:ext cx="1447968" cy="5433212"/>
              </a:xfrm>
              <a:custGeom>
                <a:avLst/>
                <a:gdLst/>
                <a:ahLst/>
                <a:cxnLst/>
                <a:rect l="l" t="t" r="r" b="b"/>
                <a:pathLst>
                  <a:path w="1447968" h="5433212">
                    <a:moveTo>
                      <a:pt x="1746" y="5433212"/>
                    </a:moveTo>
                    <a:lnTo>
                      <a:pt x="1746" y="121956"/>
                    </a:lnTo>
                    <a:cubicBezTo>
                      <a:pt x="0" y="90224"/>
                      <a:pt x="11399" y="59172"/>
                      <a:pt x="33262" y="36107"/>
                    </a:cubicBezTo>
                    <a:cubicBezTo>
                      <a:pt x="55126" y="13043"/>
                      <a:pt x="85524" y="0"/>
                      <a:pt x="117304" y="48"/>
                    </a:cubicBezTo>
                    <a:lnTo>
                      <a:pt x="1330663" y="48"/>
                    </a:lnTo>
                    <a:cubicBezTo>
                      <a:pt x="1362444" y="0"/>
                      <a:pt x="1392841" y="13043"/>
                      <a:pt x="1414705" y="36107"/>
                    </a:cubicBezTo>
                    <a:cubicBezTo>
                      <a:pt x="1436568" y="59172"/>
                      <a:pt x="1447968" y="90224"/>
                      <a:pt x="1446222" y="121956"/>
                    </a:cubicBezTo>
                    <a:lnTo>
                      <a:pt x="1446222" y="5433212"/>
                    </a:lnTo>
                    <a:close/>
                  </a:path>
                </a:pathLst>
              </a:custGeom>
              <a:solidFill>
                <a:srgbClr val="019C76"/>
              </a:solidFill>
            </p:spPr>
            <p:txBody>
              <a:bodyPr/>
              <a:lstStyle/>
              <a:p>
                <a:endParaRPr lang="de-DE"/>
              </a:p>
            </p:txBody>
          </p:sp>
          <p:sp>
            <p:nvSpPr>
              <p:cNvPr id="21" name="Freeform 21"/>
              <p:cNvSpPr/>
              <p:nvPr/>
            </p:nvSpPr>
            <p:spPr>
              <a:xfrm>
                <a:off x="3248324" y="5504510"/>
                <a:ext cx="1447968" cy="1755040"/>
              </a:xfrm>
              <a:custGeom>
                <a:avLst/>
                <a:gdLst/>
                <a:ahLst/>
                <a:cxnLst/>
                <a:rect l="l" t="t" r="r" b="b"/>
                <a:pathLst>
                  <a:path w="1447968" h="1755040">
                    <a:moveTo>
                      <a:pt x="1746" y="1755040"/>
                    </a:moveTo>
                    <a:lnTo>
                      <a:pt x="1746" y="121956"/>
                    </a:lnTo>
                    <a:cubicBezTo>
                      <a:pt x="0" y="90224"/>
                      <a:pt x="11399" y="59172"/>
                      <a:pt x="33263" y="36108"/>
                    </a:cubicBezTo>
                    <a:cubicBezTo>
                      <a:pt x="55126" y="13043"/>
                      <a:pt x="85523" y="0"/>
                      <a:pt x="117304" y="48"/>
                    </a:cubicBezTo>
                    <a:lnTo>
                      <a:pt x="1330664" y="48"/>
                    </a:lnTo>
                    <a:cubicBezTo>
                      <a:pt x="1362444" y="0"/>
                      <a:pt x="1392842" y="13043"/>
                      <a:pt x="1414705" y="36108"/>
                    </a:cubicBezTo>
                    <a:cubicBezTo>
                      <a:pt x="1436569" y="59172"/>
                      <a:pt x="1447968" y="90224"/>
                      <a:pt x="1446222" y="121956"/>
                    </a:cubicBezTo>
                    <a:lnTo>
                      <a:pt x="1446222" y="1755040"/>
                    </a:lnTo>
                    <a:close/>
                  </a:path>
                </a:pathLst>
              </a:custGeom>
              <a:solidFill>
                <a:srgbClr val="019C76"/>
              </a:solidFill>
            </p:spPr>
            <p:txBody>
              <a:bodyPr/>
              <a:lstStyle/>
              <a:p>
                <a:endParaRPr lang="de-DE"/>
              </a:p>
            </p:txBody>
          </p:sp>
          <p:sp>
            <p:nvSpPr>
              <p:cNvPr id="22" name="Freeform 22"/>
              <p:cNvSpPr/>
              <p:nvPr/>
            </p:nvSpPr>
            <p:spPr>
              <a:xfrm>
                <a:off x="4873359" y="6278862"/>
                <a:ext cx="1447968" cy="980688"/>
              </a:xfrm>
              <a:custGeom>
                <a:avLst/>
                <a:gdLst/>
                <a:ahLst/>
                <a:cxnLst/>
                <a:rect l="l" t="t" r="r" b="b"/>
                <a:pathLst>
                  <a:path w="1447968" h="980688">
                    <a:moveTo>
                      <a:pt x="1746" y="980688"/>
                    </a:moveTo>
                    <a:lnTo>
                      <a:pt x="1746" y="121956"/>
                    </a:lnTo>
                    <a:cubicBezTo>
                      <a:pt x="0" y="90224"/>
                      <a:pt x="11399" y="59172"/>
                      <a:pt x="33263" y="36108"/>
                    </a:cubicBezTo>
                    <a:cubicBezTo>
                      <a:pt x="55126" y="13043"/>
                      <a:pt x="85524" y="0"/>
                      <a:pt x="117304" y="48"/>
                    </a:cubicBezTo>
                    <a:lnTo>
                      <a:pt x="1330663" y="48"/>
                    </a:lnTo>
                    <a:cubicBezTo>
                      <a:pt x="1362444" y="0"/>
                      <a:pt x="1392841" y="13043"/>
                      <a:pt x="1414705" y="36108"/>
                    </a:cubicBezTo>
                    <a:cubicBezTo>
                      <a:pt x="1436569" y="59172"/>
                      <a:pt x="1447968" y="90224"/>
                      <a:pt x="1446222" y="121956"/>
                    </a:cubicBezTo>
                    <a:lnTo>
                      <a:pt x="1446222" y="980688"/>
                    </a:lnTo>
                    <a:close/>
                  </a:path>
                </a:pathLst>
              </a:custGeom>
              <a:solidFill>
                <a:srgbClr val="019C76"/>
              </a:solidFill>
            </p:spPr>
            <p:txBody>
              <a:bodyPr/>
              <a:lstStyle/>
              <a:p>
                <a:endParaRPr lang="de-DE"/>
              </a:p>
            </p:txBody>
          </p:sp>
          <p:sp>
            <p:nvSpPr>
              <p:cNvPr id="23" name="Freeform 23"/>
              <p:cNvSpPr/>
              <p:nvPr/>
            </p:nvSpPr>
            <p:spPr>
              <a:xfrm>
                <a:off x="6498394" y="3762218"/>
                <a:ext cx="1447969" cy="3497332"/>
              </a:xfrm>
              <a:custGeom>
                <a:avLst/>
                <a:gdLst/>
                <a:ahLst/>
                <a:cxnLst/>
                <a:rect l="l" t="t" r="r" b="b"/>
                <a:pathLst>
                  <a:path w="1447969" h="3497332">
                    <a:moveTo>
                      <a:pt x="1746" y="3497332"/>
                    </a:moveTo>
                    <a:lnTo>
                      <a:pt x="1746" y="121956"/>
                    </a:lnTo>
                    <a:cubicBezTo>
                      <a:pt x="0" y="90224"/>
                      <a:pt x="11399" y="59173"/>
                      <a:pt x="33262" y="36108"/>
                    </a:cubicBezTo>
                    <a:cubicBezTo>
                      <a:pt x="55126" y="13043"/>
                      <a:pt x="85524" y="0"/>
                      <a:pt x="117304" y="48"/>
                    </a:cubicBezTo>
                    <a:lnTo>
                      <a:pt x="1330664" y="48"/>
                    </a:lnTo>
                    <a:cubicBezTo>
                      <a:pt x="1362444" y="0"/>
                      <a:pt x="1392842" y="13043"/>
                      <a:pt x="1414705" y="36108"/>
                    </a:cubicBezTo>
                    <a:cubicBezTo>
                      <a:pt x="1436569" y="59172"/>
                      <a:pt x="1447968" y="90224"/>
                      <a:pt x="1446222" y="121956"/>
                    </a:cubicBezTo>
                    <a:lnTo>
                      <a:pt x="1446222" y="3497332"/>
                    </a:lnTo>
                    <a:close/>
                  </a:path>
                </a:pathLst>
              </a:custGeom>
              <a:solidFill>
                <a:srgbClr val="019C76"/>
              </a:solidFill>
            </p:spPr>
            <p:txBody>
              <a:bodyPr/>
              <a:lstStyle/>
              <a:p>
                <a:endParaRPr lang="de-DE"/>
              </a:p>
            </p:txBody>
          </p:sp>
          <p:sp>
            <p:nvSpPr>
              <p:cNvPr id="24" name="Freeform 24"/>
              <p:cNvSpPr/>
              <p:nvPr/>
            </p:nvSpPr>
            <p:spPr>
              <a:xfrm>
                <a:off x="8123429" y="229237"/>
                <a:ext cx="1447968" cy="7030313"/>
              </a:xfrm>
              <a:custGeom>
                <a:avLst/>
                <a:gdLst/>
                <a:ahLst/>
                <a:cxnLst/>
                <a:rect l="l" t="t" r="r" b="b"/>
                <a:pathLst>
                  <a:path w="1447968" h="7030313">
                    <a:moveTo>
                      <a:pt x="1746" y="7030313"/>
                    </a:moveTo>
                    <a:lnTo>
                      <a:pt x="1746" y="121956"/>
                    </a:lnTo>
                    <a:cubicBezTo>
                      <a:pt x="0" y="90224"/>
                      <a:pt x="11399" y="59172"/>
                      <a:pt x="33263" y="36107"/>
                    </a:cubicBezTo>
                    <a:cubicBezTo>
                      <a:pt x="55126" y="13043"/>
                      <a:pt x="85524" y="0"/>
                      <a:pt x="117304" y="48"/>
                    </a:cubicBezTo>
                    <a:lnTo>
                      <a:pt x="1330664" y="48"/>
                    </a:lnTo>
                    <a:cubicBezTo>
                      <a:pt x="1362444" y="0"/>
                      <a:pt x="1392842" y="13043"/>
                      <a:pt x="1414705" y="36107"/>
                    </a:cubicBezTo>
                    <a:cubicBezTo>
                      <a:pt x="1436569" y="59172"/>
                      <a:pt x="1447968" y="90224"/>
                      <a:pt x="1446222" y="121956"/>
                    </a:cubicBezTo>
                    <a:lnTo>
                      <a:pt x="1446222" y="7030313"/>
                    </a:lnTo>
                    <a:close/>
                  </a:path>
                </a:pathLst>
              </a:custGeom>
              <a:solidFill>
                <a:srgbClr val="019C76"/>
              </a:solidFill>
            </p:spPr>
            <p:txBody>
              <a:bodyPr/>
              <a:lstStyle/>
              <a:p>
                <a:endParaRPr lang="de-DE"/>
              </a:p>
            </p:txBody>
          </p:sp>
          <p:sp>
            <p:nvSpPr>
              <p:cNvPr id="25" name="Freeform 25"/>
              <p:cNvSpPr/>
              <p:nvPr/>
            </p:nvSpPr>
            <p:spPr>
              <a:xfrm>
                <a:off x="9748464" y="5649701"/>
                <a:ext cx="1447968" cy="1609849"/>
              </a:xfrm>
              <a:custGeom>
                <a:avLst/>
                <a:gdLst/>
                <a:ahLst/>
                <a:cxnLst/>
                <a:rect l="l" t="t" r="r" b="b"/>
                <a:pathLst>
                  <a:path w="1447968" h="1609849">
                    <a:moveTo>
                      <a:pt x="1746" y="1609849"/>
                    </a:moveTo>
                    <a:lnTo>
                      <a:pt x="1746" y="121956"/>
                    </a:lnTo>
                    <a:cubicBezTo>
                      <a:pt x="0" y="90224"/>
                      <a:pt x="11399" y="59173"/>
                      <a:pt x="33263" y="36108"/>
                    </a:cubicBezTo>
                    <a:cubicBezTo>
                      <a:pt x="55126" y="13043"/>
                      <a:pt x="85524" y="0"/>
                      <a:pt x="117304" y="48"/>
                    </a:cubicBezTo>
                    <a:lnTo>
                      <a:pt x="1330664" y="48"/>
                    </a:lnTo>
                    <a:cubicBezTo>
                      <a:pt x="1362444" y="0"/>
                      <a:pt x="1392842" y="13043"/>
                      <a:pt x="1414705" y="36108"/>
                    </a:cubicBezTo>
                    <a:cubicBezTo>
                      <a:pt x="1436569" y="59173"/>
                      <a:pt x="1447968" y="90224"/>
                      <a:pt x="1446222" y="121956"/>
                    </a:cubicBezTo>
                    <a:lnTo>
                      <a:pt x="1446222" y="1609849"/>
                    </a:lnTo>
                    <a:close/>
                  </a:path>
                </a:pathLst>
              </a:custGeom>
              <a:solidFill>
                <a:srgbClr val="019C76"/>
              </a:solidFill>
            </p:spPr>
            <p:txBody>
              <a:bodyPr/>
              <a:lstStyle/>
              <a:p>
                <a:endParaRPr lang="de-DE"/>
              </a:p>
            </p:txBody>
          </p:sp>
          <p:sp>
            <p:nvSpPr>
              <p:cNvPr id="26" name="Freeform 26"/>
              <p:cNvSpPr/>
              <p:nvPr/>
            </p:nvSpPr>
            <p:spPr>
              <a:xfrm>
                <a:off x="11373499" y="422825"/>
                <a:ext cx="1447968" cy="6836725"/>
              </a:xfrm>
              <a:custGeom>
                <a:avLst/>
                <a:gdLst/>
                <a:ahLst/>
                <a:cxnLst/>
                <a:rect l="l" t="t" r="r" b="b"/>
                <a:pathLst>
                  <a:path w="1447968" h="6836725">
                    <a:moveTo>
                      <a:pt x="1746" y="6836725"/>
                    </a:moveTo>
                    <a:lnTo>
                      <a:pt x="1746" y="121956"/>
                    </a:lnTo>
                    <a:cubicBezTo>
                      <a:pt x="0" y="90224"/>
                      <a:pt x="11399" y="59172"/>
                      <a:pt x="33263" y="36108"/>
                    </a:cubicBezTo>
                    <a:cubicBezTo>
                      <a:pt x="55126" y="13043"/>
                      <a:pt x="85524" y="0"/>
                      <a:pt x="117304" y="48"/>
                    </a:cubicBezTo>
                    <a:lnTo>
                      <a:pt x="1330664" y="48"/>
                    </a:lnTo>
                    <a:cubicBezTo>
                      <a:pt x="1362444" y="0"/>
                      <a:pt x="1392842" y="13043"/>
                      <a:pt x="1414705" y="36108"/>
                    </a:cubicBezTo>
                    <a:cubicBezTo>
                      <a:pt x="1436569" y="59172"/>
                      <a:pt x="1447968" y="90224"/>
                      <a:pt x="1446222" y="121956"/>
                    </a:cubicBezTo>
                    <a:lnTo>
                      <a:pt x="1446222" y="6836725"/>
                    </a:lnTo>
                    <a:close/>
                  </a:path>
                </a:pathLst>
              </a:custGeom>
              <a:solidFill>
                <a:srgbClr val="019C76"/>
              </a:solidFill>
            </p:spPr>
            <p:txBody>
              <a:bodyPr/>
              <a:lstStyle/>
              <a:p>
                <a:endParaRPr lang="de-DE"/>
              </a:p>
            </p:txBody>
          </p:sp>
          <p:sp>
            <p:nvSpPr>
              <p:cNvPr id="27" name="Freeform 27"/>
              <p:cNvSpPr/>
              <p:nvPr/>
            </p:nvSpPr>
            <p:spPr>
              <a:xfrm>
                <a:off x="12998534" y="2358705"/>
                <a:ext cx="1447967" cy="4900845"/>
              </a:xfrm>
              <a:custGeom>
                <a:avLst/>
                <a:gdLst/>
                <a:ahLst/>
                <a:cxnLst/>
                <a:rect l="l" t="t" r="r" b="b"/>
                <a:pathLst>
                  <a:path w="1447967" h="4900845">
                    <a:moveTo>
                      <a:pt x="1746" y="4900845"/>
                    </a:moveTo>
                    <a:lnTo>
                      <a:pt x="1746" y="121956"/>
                    </a:lnTo>
                    <a:cubicBezTo>
                      <a:pt x="0" y="90224"/>
                      <a:pt x="11399" y="59173"/>
                      <a:pt x="33263" y="36108"/>
                    </a:cubicBezTo>
                    <a:cubicBezTo>
                      <a:pt x="55127" y="13043"/>
                      <a:pt x="85523" y="0"/>
                      <a:pt x="117304" y="48"/>
                    </a:cubicBezTo>
                    <a:lnTo>
                      <a:pt x="1330664" y="48"/>
                    </a:lnTo>
                    <a:cubicBezTo>
                      <a:pt x="1362445" y="0"/>
                      <a:pt x="1392842" y="13043"/>
                      <a:pt x="1414706" y="36108"/>
                    </a:cubicBezTo>
                    <a:cubicBezTo>
                      <a:pt x="1436568" y="59173"/>
                      <a:pt x="1447967" y="90224"/>
                      <a:pt x="1446222" y="121956"/>
                    </a:cubicBezTo>
                    <a:lnTo>
                      <a:pt x="1446222" y="4900845"/>
                    </a:lnTo>
                    <a:close/>
                  </a:path>
                </a:pathLst>
              </a:custGeom>
              <a:solidFill>
                <a:srgbClr val="019C76"/>
              </a:solidFill>
            </p:spPr>
            <p:txBody>
              <a:bodyPr/>
              <a:lstStyle/>
              <a:p>
                <a:endParaRPr lang="de-DE"/>
              </a:p>
            </p:txBody>
          </p:sp>
          <p:sp>
            <p:nvSpPr>
              <p:cNvPr id="28" name="Freeform 28"/>
              <p:cNvSpPr/>
              <p:nvPr/>
            </p:nvSpPr>
            <p:spPr>
              <a:xfrm>
                <a:off x="0" y="0"/>
                <a:ext cx="0" cy="0"/>
              </a:xfrm>
              <a:custGeom>
                <a:avLst/>
                <a:gdLst/>
                <a:ahLst/>
                <a:cxnLst/>
                <a:rect l="l" t="t" r="r" b="b"/>
                <a:pathLst>
                  <a:path/>
                </a:pathLst>
              </a:custGeom>
              <a:solidFill>
                <a:srgbClr val="A1D1C6"/>
              </a:solidFill>
            </p:spPr>
            <p:txBody>
              <a:bodyPr/>
              <a:lstStyle/>
              <a:p>
                <a:endParaRPr lang="de-DE"/>
              </a:p>
            </p:txBody>
          </p:sp>
          <p:sp>
            <p:nvSpPr>
              <p:cNvPr id="29" name="Freeform 29"/>
              <p:cNvSpPr/>
              <p:nvPr/>
            </p:nvSpPr>
            <p:spPr>
              <a:xfrm>
                <a:off x="0" y="0"/>
                <a:ext cx="0" cy="0"/>
              </a:xfrm>
              <a:custGeom>
                <a:avLst/>
                <a:gdLst/>
                <a:ahLst/>
                <a:cxnLst/>
                <a:rect l="l" t="t" r="r" b="b"/>
                <a:pathLst>
                  <a:path/>
                </a:pathLst>
              </a:custGeom>
              <a:solidFill>
                <a:srgbClr val="A1D1C6"/>
              </a:solidFill>
            </p:spPr>
            <p:txBody>
              <a:bodyPr/>
              <a:lstStyle/>
              <a:p>
                <a:endParaRPr lang="de-DE"/>
              </a:p>
            </p:txBody>
          </p:sp>
          <p:sp>
            <p:nvSpPr>
              <p:cNvPr id="30" name="Freeform 30"/>
              <p:cNvSpPr/>
              <p:nvPr/>
            </p:nvSpPr>
            <p:spPr>
              <a:xfrm>
                <a:off x="0" y="0"/>
                <a:ext cx="0" cy="0"/>
              </a:xfrm>
              <a:custGeom>
                <a:avLst/>
                <a:gdLst/>
                <a:ahLst/>
                <a:cxnLst/>
                <a:rect l="l" t="t" r="r" b="b"/>
                <a:pathLst>
                  <a:path/>
                </a:pathLst>
              </a:custGeom>
              <a:solidFill>
                <a:srgbClr val="A1D1C6"/>
              </a:solidFill>
            </p:spPr>
            <p:txBody>
              <a:bodyPr/>
              <a:lstStyle/>
              <a:p>
                <a:endParaRPr lang="de-DE"/>
              </a:p>
            </p:txBody>
          </p:sp>
          <p:sp>
            <p:nvSpPr>
              <p:cNvPr id="31" name="Freeform 31"/>
              <p:cNvSpPr/>
              <p:nvPr/>
            </p:nvSpPr>
            <p:spPr>
              <a:xfrm>
                <a:off x="0" y="0"/>
                <a:ext cx="0" cy="0"/>
              </a:xfrm>
              <a:custGeom>
                <a:avLst/>
                <a:gdLst/>
                <a:ahLst/>
                <a:cxnLst/>
                <a:rect l="l" t="t" r="r" b="b"/>
                <a:pathLst>
                  <a:path/>
                </a:pathLst>
              </a:custGeom>
              <a:solidFill>
                <a:srgbClr val="A1D1C6"/>
              </a:solidFill>
            </p:spPr>
            <p:txBody>
              <a:bodyPr/>
              <a:lstStyle/>
              <a:p>
                <a:endParaRPr lang="de-DE"/>
              </a:p>
            </p:txBody>
          </p:sp>
          <p:sp>
            <p:nvSpPr>
              <p:cNvPr id="32" name="Freeform 32"/>
              <p:cNvSpPr/>
              <p:nvPr/>
            </p:nvSpPr>
            <p:spPr>
              <a:xfrm>
                <a:off x="0" y="0"/>
                <a:ext cx="0" cy="0"/>
              </a:xfrm>
              <a:custGeom>
                <a:avLst/>
                <a:gdLst/>
                <a:ahLst/>
                <a:cxnLst/>
                <a:rect l="l" t="t" r="r" b="b"/>
                <a:pathLst>
                  <a:path/>
                </a:pathLst>
              </a:custGeom>
              <a:solidFill>
                <a:srgbClr val="A1D1C6"/>
              </a:solidFill>
            </p:spPr>
            <p:txBody>
              <a:bodyPr/>
              <a:lstStyle/>
              <a:p>
                <a:endParaRPr lang="de-DE"/>
              </a:p>
            </p:txBody>
          </p:sp>
          <p:sp>
            <p:nvSpPr>
              <p:cNvPr id="33" name="Freeform 33"/>
              <p:cNvSpPr/>
              <p:nvPr/>
            </p:nvSpPr>
            <p:spPr>
              <a:xfrm>
                <a:off x="0" y="0"/>
                <a:ext cx="0" cy="0"/>
              </a:xfrm>
              <a:custGeom>
                <a:avLst/>
                <a:gdLst/>
                <a:ahLst/>
                <a:cxnLst/>
                <a:rect l="l" t="t" r="r" b="b"/>
                <a:pathLst>
                  <a:path/>
                </a:pathLst>
              </a:custGeom>
              <a:solidFill>
                <a:srgbClr val="A1D1C6"/>
              </a:solidFill>
            </p:spPr>
            <p:txBody>
              <a:bodyPr/>
              <a:lstStyle/>
              <a:p>
                <a:endParaRPr lang="de-DE"/>
              </a:p>
            </p:txBody>
          </p:sp>
          <p:sp>
            <p:nvSpPr>
              <p:cNvPr id="34" name="Freeform 34"/>
              <p:cNvSpPr/>
              <p:nvPr/>
            </p:nvSpPr>
            <p:spPr>
              <a:xfrm>
                <a:off x="0" y="0"/>
                <a:ext cx="0" cy="0"/>
              </a:xfrm>
              <a:custGeom>
                <a:avLst/>
                <a:gdLst/>
                <a:ahLst/>
                <a:cxnLst/>
                <a:rect l="l" t="t" r="r" b="b"/>
                <a:pathLst>
                  <a:path/>
                </a:pathLst>
              </a:custGeom>
              <a:solidFill>
                <a:srgbClr val="A1D1C6"/>
              </a:solidFill>
            </p:spPr>
            <p:txBody>
              <a:bodyPr/>
              <a:lstStyle/>
              <a:p>
                <a:endParaRPr lang="de-DE"/>
              </a:p>
            </p:txBody>
          </p:sp>
          <p:sp>
            <p:nvSpPr>
              <p:cNvPr id="35" name="Freeform 35"/>
              <p:cNvSpPr/>
              <p:nvPr/>
            </p:nvSpPr>
            <p:spPr>
              <a:xfrm>
                <a:off x="0" y="0"/>
                <a:ext cx="0" cy="0"/>
              </a:xfrm>
              <a:custGeom>
                <a:avLst/>
                <a:gdLst/>
                <a:ahLst/>
                <a:cxnLst/>
                <a:rect l="l" t="t" r="r" b="b"/>
                <a:pathLst>
                  <a:path/>
                </a:pathLst>
              </a:custGeom>
              <a:solidFill>
                <a:srgbClr val="A1D1C6"/>
              </a:solidFill>
            </p:spPr>
            <p:txBody>
              <a:bodyPr/>
              <a:lstStyle/>
              <a:p>
                <a:endParaRPr lang="de-DE"/>
              </a:p>
            </p:txBody>
          </p:sp>
          <p:sp>
            <p:nvSpPr>
              <p:cNvPr id="36" name="Freeform 36"/>
              <p:cNvSpPr/>
              <p:nvPr/>
            </p:nvSpPr>
            <p:spPr>
              <a:xfrm>
                <a:off x="13000280" y="2407276"/>
                <a:ext cx="1444475" cy="4852274"/>
              </a:xfrm>
              <a:custGeom>
                <a:avLst/>
                <a:gdLst/>
                <a:ahLst/>
                <a:cxnLst/>
                <a:rect l="l" t="t" r="r" b="b"/>
                <a:pathLst>
                  <a:path w="1444475" h="4852274">
                    <a:moveTo>
                      <a:pt x="0" y="4852274"/>
                    </a:moveTo>
                    <a:lnTo>
                      <a:pt x="0" y="73385"/>
                    </a:lnTo>
                    <a:cubicBezTo>
                      <a:pt x="0" y="46616"/>
                      <a:pt x="9293" y="20678"/>
                      <a:pt x="26294" y="0"/>
                    </a:cubicBezTo>
                    <a:lnTo>
                      <a:pt x="1418183" y="0"/>
                    </a:lnTo>
                    <a:cubicBezTo>
                      <a:pt x="1435182" y="20678"/>
                      <a:pt x="1444476" y="46616"/>
                      <a:pt x="1444476" y="73385"/>
                    </a:cubicBezTo>
                    <a:lnTo>
                      <a:pt x="1444476" y="4852274"/>
                    </a:lnTo>
                    <a:close/>
                  </a:path>
                </a:pathLst>
              </a:custGeom>
              <a:solidFill>
                <a:srgbClr val="A1D1C6"/>
              </a:solidFill>
            </p:spPr>
            <p:txBody>
              <a:bodyPr/>
              <a:lstStyle/>
              <a:p>
                <a:endParaRPr lang="de-DE"/>
              </a:p>
            </p:txBody>
          </p:sp>
          <p:sp>
            <p:nvSpPr>
              <p:cNvPr id="37" name="Freeform 37"/>
              <p:cNvSpPr/>
              <p:nvPr/>
            </p:nvSpPr>
            <p:spPr>
              <a:xfrm>
                <a:off x="0" y="0"/>
                <a:ext cx="0" cy="0"/>
              </a:xfrm>
              <a:custGeom>
                <a:avLst/>
                <a:gdLst/>
                <a:ahLst/>
                <a:cxnLst/>
                <a:rect l="l" t="t" r="r" b="b"/>
                <a:pathLst>
                  <a:path/>
                </a:pathLst>
              </a:custGeom>
              <a:solidFill>
                <a:srgbClr val="A2C4D4"/>
              </a:solidFill>
            </p:spPr>
            <p:txBody>
              <a:bodyPr/>
              <a:lstStyle/>
              <a:p>
                <a:endParaRPr lang="de-DE"/>
              </a:p>
            </p:txBody>
          </p:sp>
          <p:sp>
            <p:nvSpPr>
              <p:cNvPr id="38" name="Freeform 38"/>
              <p:cNvSpPr/>
              <p:nvPr/>
            </p:nvSpPr>
            <p:spPr>
              <a:xfrm>
                <a:off x="0" y="0"/>
                <a:ext cx="0" cy="0"/>
              </a:xfrm>
              <a:custGeom>
                <a:avLst/>
                <a:gdLst/>
                <a:ahLst/>
                <a:cxnLst/>
                <a:rect l="l" t="t" r="r" b="b"/>
                <a:pathLst>
                  <a:path/>
                </a:pathLst>
              </a:custGeom>
              <a:solidFill>
                <a:srgbClr val="A2C4D4"/>
              </a:solidFill>
            </p:spPr>
            <p:txBody>
              <a:bodyPr/>
              <a:lstStyle/>
              <a:p>
                <a:endParaRPr lang="de-DE"/>
              </a:p>
            </p:txBody>
          </p:sp>
          <p:sp>
            <p:nvSpPr>
              <p:cNvPr id="39" name="Freeform 39"/>
              <p:cNvSpPr/>
              <p:nvPr/>
            </p:nvSpPr>
            <p:spPr>
              <a:xfrm>
                <a:off x="0" y="0"/>
                <a:ext cx="0" cy="0"/>
              </a:xfrm>
              <a:custGeom>
                <a:avLst/>
                <a:gdLst/>
                <a:ahLst/>
                <a:cxnLst/>
                <a:rect l="l" t="t" r="r" b="b"/>
                <a:pathLst>
                  <a:path/>
                </a:pathLst>
              </a:custGeom>
              <a:solidFill>
                <a:srgbClr val="A2C4D4"/>
              </a:solidFill>
            </p:spPr>
            <p:txBody>
              <a:bodyPr/>
              <a:lstStyle/>
              <a:p>
                <a:endParaRPr lang="de-DE"/>
              </a:p>
            </p:txBody>
          </p:sp>
          <p:sp>
            <p:nvSpPr>
              <p:cNvPr id="40" name="Freeform 40"/>
              <p:cNvSpPr/>
              <p:nvPr/>
            </p:nvSpPr>
            <p:spPr>
              <a:xfrm>
                <a:off x="0" y="0"/>
                <a:ext cx="0" cy="0"/>
              </a:xfrm>
              <a:custGeom>
                <a:avLst/>
                <a:gdLst/>
                <a:ahLst/>
                <a:cxnLst/>
                <a:rect l="l" t="t" r="r" b="b"/>
                <a:pathLst>
                  <a:path/>
                </a:pathLst>
              </a:custGeom>
              <a:solidFill>
                <a:srgbClr val="A2C4D4"/>
              </a:solidFill>
            </p:spPr>
            <p:txBody>
              <a:bodyPr/>
              <a:lstStyle/>
              <a:p>
                <a:endParaRPr lang="de-DE"/>
              </a:p>
            </p:txBody>
          </p:sp>
          <p:sp>
            <p:nvSpPr>
              <p:cNvPr id="41" name="Freeform 41"/>
              <p:cNvSpPr/>
              <p:nvPr/>
            </p:nvSpPr>
            <p:spPr>
              <a:xfrm>
                <a:off x="0" y="0"/>
                <a:ext cx="0" cy="0"/>
              </a:xfrm>
              <a:custGeom>
                <a:avLst/>
                <a:gdLst/>
                <a:ahLst/>
                <a:cxnLst/>
                <a:rect l="l" t="t" r="r" b="b"/>
                <a:pathLst>
                  <a:path/>
                </a:pathLst>
              </a:custGeom>
              <a:solidFill>
                <a:srgbClr val="A2C4D4"/>
              </a:solidFill>
            </p:spPr>
            <p:txBody>
              <a:bodyPr/>
              <a:lstStyle/>
              <a:p>
                <a:endParaRPr lang="de-DE"/>
              </a:p>
            </p:txBody>
          </p:sp>
          <p:sp>
            <p:nvSpPr>
              <p:cNvPr id="42" name="Freeform 42"/>
              <p:cNvSpPr/>
              <p:nvPr/>
            </p:nvSpPr>
            <p:spPr>
              <a:xfrm>
                <a:off x="0" y="0"/>
                <a:ext cx="0" cy="0"/>
              </a:xfrm>
              <a:custGeom>
                <a:avLst/>
                <a:gdLst/>
                <a:ahLst/>
                <a:cxnLst/>
                <a:rect l="l" t="t" r="r" b="b"/>
                <a:pathLst>
                  <a:path/>
                </a:pathLst>
              </a:custGeom>
              <a:solidFill>
                <a:srgbClr val="A2C4D4"/>
              </a:solidFill>
            </p:spPr>
            <p:txBody>
              <a:bodyPr/>
              <a:lstStyle/>
              <a:p>
                <a:endParaRPr lang="de-DE"/>
              </a:p>
            </p:txBody>
          </p:sp>
          <p:sp>
            <p:nvSpPr>
              <p:cNvPr id="43" name="Freeform 43"/>
              <p:cNvSpPr/>
              <p:nvPr/>
            </p:nvSpPr>
            <p:spPr>
              <a:xfrm>
                <a:off x="0" y="0"/>
                <a:ext cx="0" cy="0"/>
              </a:xfrm>
              <a:custGeom>
                <a:avLst/>
                <a:gdLst/>
                <a:ahLst/>
                <a:cxnLst/>
                <a:rect l="l" t="t" r="r" b="b"/>
                <a:pathLst>
                  <a:path/>
                </a:pathLst>
              </a:custGeom>
              <a:solidFill>
                <a:srgbClr val="A2C4D4"/>
              </a:solidFill>
            </p:spPr>
            <p:txBody>
              <a:bodyPr/>
              <a:lstStyle/>
              <a:p>
                <a:endParaRPr lang="de-DE"/>
              </a:p>
            </p:txBody>
          </p:sp>
          <p:sp>
            <p:nvSpPr>
              <p:cNvPr id="44" name="Freeform 44"/>
              <p:cNvSpPr/>
              <p:nvPr/>
            </p:nvSpPr>
            <p:spPr>
              <a:xfrm>
                <a:off x="11373499" y="422825"/>
                <a:ext cx="1447968" cy="6836725"/>
              </a:xfrm>
              <a:custGeom>
                <a:avLst/>
                <a:gdLst/>
                <a:ahLst/>
                <a:cxnLst/>
                <a:rect l="l" t="t" r="r" b="b"/>
                <a:pathLst>
                  <a:path w="1447968" h="6836725">
                    <a:moveTo>
                      <a:pt x="1746" y="6836725"/>
                    </a:moveTo>
                    <a:lnTo>
                      <a:pt x="1746" y="121956"/>
                    </a:lnTo>
                    <a:cubicBezTo>
                      <a:pt x="0" y="90224"/>
                      <a:pt x="11399" y="59172"/>
                      <a:pt x="33263" y="36108"/>
                    </a:cubicBezTo>
                    <a:cubicBezTo>
                      <a:pt x="55126" y="13043"/>
                      <a:pt x="85524" y="0"/>
                      <a:pt x="117304" y="48"/>
                    </a:cubicBezTo>
                    <a:lnTo>
                      <a:pt x="1330664" y="48"/>
                    </a:lnTo>
                    <a:cubicBezTo>
                      <a:pt x="1362444" y="0"/>
                      <a:pt x="1392842" y="13043"/>
                      <a:pt x="1414705" y="36108"/>
                    </a:cubicBezTo>
                    <a:cubicBezTo>
                      <a:pt x="1436569" y="59172"/>
                      <a:pt x="1447968" y="90224"/>
                      <a:pt x="1446222" y="121956"/>
                    </a:cubicBezTo>
                    <a:lnTo>
                      <a:pt x="1446222" y="6836725"/>
                    </a:lnTo>
                    <a:close/>
                  </a:path>
                </a:pathLst>
              </a:custGeom>
              <a:solidFill>
                <a:srgbClr val="A2C4D4"/>
              </a:solidFill>
            </p:spPr>
            <p:txBody>
              <a:bodyPr/>
              <a:lstStyle/>
              <a:p>
                <a:endParaRPr lang="de-DE"/>
              </a:p>
            </p:txBody>
          </p:sp>
          <p:sp>
            <p:nvSpPr>
              <p:cNvPr id="45" name="Freeform 45"/>
              <p:cNvSpPr/>
              <p:nvPr/>
            </p:nvSpPr>
            <p:spPr>
              <a:xfrm>
                <a:off x="0" y="0"/>
                <a:ext cx="0" cy="0"/>
              </a:xfrm>
              <a:custGeom>
                <a:avLst/>
                <a:gdLst/>
                <a:ahLst/>
                <a:cxnLst/>
                <a:rect l="l" t="t" r="r" b="b"/>
                <a:pathLst>
                  <a:path/>
                </a:pathLst>
              </a:custGeom>
              <a:solidFill>
                <a:srgbClr val="A2C4D4"/>
              </a:solidFill>
            </p:spPr>
            <p:txBody>
              <a:bodyPr/>
              <a:lstStyle/>
              <a:p>
                <a:endParaRPr lang="de-DE"/>
              </a:p>
            </p:txBody>
          </p:sp>
          <p:sp>
            <p:nvSpPr>
              <p:cNvPr id="46" name="Freeform 46"/>
              <p:cNvSpPr/>
              <p:nvPr/>
            </p:nvSpPr>
            <p:spPr>
              <a:xfrm>
                <a:off x="0" y="0"/>
                <a:ext cx="0" cy="0"/>
              </a:xfrm>
              <a:custGeom>
                <a:avLst/>
                <a:gdLst/>
                <a:ahLst/>
                <a:cxnLst/>
                <a:rect l="l" t="t" r="r" b="b"/>
                <a:pathLst>
                  <a:path/>
                </a:pathLst>
              </a:custGeom>
              <a:solidFill>
                <a:srgbClr val="658899"/>
              </a:solidFill>
            </p:spPr>
            <p:txBody>
              <a:bodyPr/>
              <a:lstStyle/>
              <a:p>
                <a:endParaRPr lang="de-DE"/>
              </a:p>
            </p:txBody>
          </p:sp>
          <p:sp>
            <p:nvSpPr>
              <p:cNvPr id="47" name="Freeform 47"/>
              <p:cNvSpPr/>
              <p:nvPr/>
            </p:nvSpPr>
            <p:spPr>
              <a:xfrm>
                <a:off x="0" y="0"/>
                <a:ext cx="0" cy="0"/>
              </a:xfrm>
              <a:custGeom>
                <a:avLst/>
                <a:gdLst/>
                <a:ahLst/>
                <a:cxnLst/>
                <a:rect l="l" t="t" r="r" b="b"/>
                <a:pathLst>
                  <a:path/>
                </a:pathLst>
              </a:custGeom>
              <a:solidFill>
                <a:srgbClr val="658899"/>
              </a:solidFill>
            </p:spPr>
            <p:txBody>
              <a:bodyPr/>
              <a:lstStyle/>
              <a:p>
                <a:endParaRPr lang="de-DE"/>
              </a:p>
            </p:txBody>
          </p:sp>
          <p:sp>
            <p:nvSpPr>
              <p:cNvPr id="48" name="Freeform 48"/>
              <p:cNvSpPr/>
              <p:nvPr/>
            </p:nvSpPr>
            <p:spPr>
              <a:xfrm>
                <a:off x="0" y="0"/>
                <a:ext cx="0" cy="0"/>
              </a:xfrm>
              <a:custGeom>
                <a:avLst/>
                <a:gdLst/>
                <a:ahLst/>
                <a:cxnLst/>
                <a:rect l="l" t="t" r="r" b="b"/>
                <a:pathLst>
                  <a:path/>
                </a:pathLst>
              </a:custGeom>
              <a:solidFill>
                <a:srgbClr val="658899"/>
              </a:solidFill>
            </p:spPr>
            <p:txBody>
              <a:bodyPr/>
              <a:lstStyle/>
              <a:p>
                <a:endParaRPr lang="de-DE"/>
              </a:p>
            </p:txBody>
          </p:sp>
          <p:sp>
            <p:nvSpPr>
              <p:cNvPr id="49" name="Freeform 49"/>
              <p:cNvSpPr/>
              <p:nvPr/>
            </p:nvSpPr>
            <p:spPr>
              <a:xfrm>
                <a:off x="0" y="0"/>
                <a:ext cx="0" cy="0"/>
              </a:xfrm>
              <a:custGeom>
                <a:avLst/>
                <a:gdLst/>
                <a:ahLst/>
                <a:cxnLst/>
                <a:rect l="l" t="t" r="r" b="b"/>
                <a:pathLst>
                  <a:path/>
                </a:pathLst>
              </a:custGeom>
              <a:solidFill>
                <a:srgbClr val="658899"/>
              </a:solidFill>
            </p:spPr>
            <p:txBody>
              <a:bodyPr/>
              <a:lstStyle/>
              <a:p>
                <a:endParaRPr lang="de-DE"/>
              </a:p>
            </p:txBody>
          </p:sp>
          <p:sp>
            <p:nvSpPr>
              <p:cNvPr id="50" name="Freeform 50"/>
              <p:cNvSpPr/>
              <p:nvPr/>
            </p:nvSpPr>
            <p:spPr>
              <a:xfrm>
                <a:off x="0" y="0"/>
                <a:ext cx="0" cy="0"/>
              </a:xfrm>
              <a:custGeom>
                <a:avLst/>
                <a:gdLst/>
                <a:ahLst/>
                <a:cxnLst/>
                <a:rect l="l" t="t" r="r" b="b"/>
                <a:pathLst>
                  <a:path/>
                </a:pathLst>
              </a:custGeom>
              <a:solidFill>
                <a:srgbClr val="658899"/>
              </a:solidFill>
            </p:spPr>
            <p:txBody>
              <a:bodyPr/>
              <a:lstStyle/>
              <a:p>
                <a:endParaRPr lang="de-DE"/>
              </a:p>
            </p:txBody>
          </p:sp>
          <p:sp>
            <p:nvSpPr>
              <p:cNvPr id="51" name="Freeform 51"/>
              <p:cNvSpPr/>
              <p:nvPr/>
            </p:nvSpPr>
            <p:spPr>
              <a:xfrm>
                <a:off x="8123429" y="229237"/>
                <a:ext cx="1447968" cy="7030313"/>
              </a:xfrm>
              <a:custGeom>
                <a:avLst/>
                <a:gdLst/>
                <a:ahLst/>
                <a:cxnLst/>
                <a:rect l="l" t="t" r="r" b="b"/>
                <a:pathLst>
                  <a:path w="1447968" h="7030313">
                    <a:moveTo>
                      <a:pt x="1746" y="7030313"/>
                    </a:moveTo>
                    <a:lnTo>
                      <a:pt x="1746" y="121956"/>
                    </a:lnTo>
                    <a:cubicBezTo>
                      <a:pt x="0" y="90224"/>
                      <a:pt x="11399" y="59172"/>
                      <a:pt x="33263" y="36107"/>
                    </a:cubicBezTo>
                    <a:cubicBezTo>
                      <a:pt x="55126" y="13043"/>
                      <a:pt x="85524" y="0"/>
                      <a:pt x="117304" y="48"/>
                    </a:cubicBezTo>
                    <a:lnTo>
                      <a:pt x="1330664" y="48"/>
                    </a:lnTo>
                    <a:cubicBezTo>
                      <a:pt x="1362444" y="0"/>
                      <a:pt x="1392842" y="13043"/>
                      <a:pt x="1414705" y="36107"/>
                    </a:cubicBezTo>
                    <a:cubicBezTo>
                      <a:pt x="1436569" y="59172"/>
                      <a:pt x="1447968" y="90224"/>
                      <a:pt x="1446222" y="121956"/>
                    </a:cubicBezTo>
                    <a:lnTo>
                      <a:pt x="1446222" y="7030313"/>
                    </a:lnTo>
                    <a:close/>
                  </a:path>
                </a:pathLst>
              </a:custGeom>
              <a:solidFill>
                <a:srgbClr val="658899"/>
              </a:solidFill>
            </p:spPr>
            <p:txBody>
              <a:bodyPr/>
              <a:lstStyle/>
              <a:p>
                <a:endParaRPr lang="de-DE"/>
              </a:p>
            </p:txBody>
          </p:sp>
          <p:sp>
            <p:nvSpPr>
              <p:cNvPr id="52" name="Freeform 52"/>
              <p:cNvSpPr/>
              <p:nvPr/>
            </p:nvSpPr>
            <p:spPr>
              <a:xfrm>
                <a:off x="9748464" y="5649701"/>
                <a:ext cx="1447968" cy="1609849"/>
              </a:xfrm>
              <a:custGeom>
                <a:avLst/>
                <a:gdLst/>
                <a:ahLst/>
                <a:cxnLst/>
                <a:rect l="l" t="t" r="r" b="b"/>
                <a:pathLst>
                  <a:path w="1447968" h="1609849">
                    <a:moveTo>
                      <a:pt x="1746" y="1609849"/>
                    </a:moveTo>
                    <a:lnTo>
                      <a:pt x="1746" y="121956"/>
                    </a:lnTo>
                    <a:cubicBezTo>
                      <a:pt x="0" y="90224"/>
                      <a:pt x="11399" y="59173"/>
                      <a:pt x="33263" y="36108"/>
                    </a:cubicBezTo>
                    <a:cubicBezTo>
                      <a:pt x="55126" y="13043"/>
                      <a:pt x="85524" y="0"/>
                      <a:pt x="117304" y="48"/>
                    </a:cubicBezTo>
                    <a:lnTo>
                      <a:pt x="1330664" y="48"/>
                    </a:lnTo>
                    <a:cubicBezTo>
                      <a:pt x="1362444" y="0"/>
                      <a:pt x="1392842" y="13043"/>
                      <a:pt x="1414705" y="36108"/>
                    </a:cubicBezTo>
                    <a:cubicBezTo>
                      <a:pt x="1436569" y="59173"/>
                      <a:pt x="1447968" y="90224"/>
                      <a:pt x="1446222" y="121956"/>
                    </a:cubicBezTo>
                    <a:lnTo>
                      <a:pt x="1446222" y="1609849"/>
                    </a:lnTo>
                    <a:close/>
                  </a:path>
                </a:pathLst>
              </a:custGeom>
              <a:solidFill>
                <a:srgbClr val="658899"/>
              </a:solidFill>
            </p:spPr>
            <p:txBody>
              <a:bodyPr/>
              <a:lstStyle/>
              <a:p>
                <a:endParaRPr lang="de-DE"/>
              </a:p>
            </p:txBody>
          </p:sp>
          <p:sp>
            <p:nvSpPr>
              <p:cNvPr id="53" name="Freeform 53"/>
              <p:cNvSpPr/>
              <p:nvPr/>
            </p:nvSpPr>
            <p:spPr>
              <a:xfrm>
                <a:off x="11375245" y="2410843"/>
                <a:ext cx="1444475" cy="4848707"/>
              </a:xfrm>
              <a:custGeom>
                <a:avLst/>
                <a:gdLst/>
                <a:ahLst/>
                <a:cxnLst/>
                <a:rect l="l" t="t" r="r" b="b"/>
                <a:pathLst>
                  <a:path w="1444475" h="4848707">
                    <a:moveTo>
                      <a:pt x="0" y="0"/>
                    </a:moveTo>
                    <a:lnTo>
                      <a:pt x="1444476" y="0"/>
                    </a:lnTo>
                    <a:lnTo>
                      <a:pt x="1444476" y="4848707"/>
                    </a:lnTo>
                    <a:lnTo>
                      <a:pt x="0" y="4848707"/>
                    </a:lnTo>
                    <a:close/>
                  </a:path>
                </a:pathLst>
              </a:custGeom>
              <a:solidFill>
                <a:srgbClr val="658899"/>
              </a:solidFill>
            </p:spPr>
            <p:txBody>
              <a:bodyPr/>
              <a:lstStyle/>
              <a:p>
                <a:endParaRPr lang="de-DE"/>
              </a:p>
            </p:txBody>
          </p:sp>
          <p:sp>
            <p:nvSpPr>
              <p:cNvPr id="54" name="Freeform 54"/>
              <p:cNvSpPr/>
              <p:nvPr/>
            </p:nvSpPr>
            <p:spPr>
              <a:xfrm>
                <a:off x="0" y="0"/>
                <a:ext cx="0" cy="0"/>
              </a:xfrm>
              <a:custGeom>
                <a:avLst/>
                <a:gdLst/>
                <a:ahLst/>
                <a:cxnLst/>
                <a:rect l="l" t="t" r="r" b="b"/>
                <a:pathLst>
                  <a:path/>
                </a:pathLst>
              </a:custGeom>
              <a:solidFill>
                <a:srgbClr val="658899"/>
              </a:solidFill>
            </p:spPr>
            <p:txBody>
              <a:bodyPr/>
              <a:lstStyle/>
              <a:p>
                <a:endParaRPr lang="de-DE"/>
              </a:p>
            </p:txBody>
          </p:sp>
          <p:sp>
            <p:nvSpPr>
              <p:cNvPr id="55" name="Freeform 55"/>
              <p:cNvSpPr/>
              <p:nvPr/>
            </p:nvSpPr>
            <p:spPr>
              <a:xfrm>
                <a:off x="0" y="0"/>
                <a:ext cx="0" cy="0"/>
              </a:xfrm>
              <a:custGeom>
                <a:avLst/>
                <a:gdLst/>
                <a:ahLst/>
                <a:cxnLst/>
                <a:rect l="l" t="t" r="r" b="b"/>
                <a:pathLst>
                  <a:path/>
                </a:pathLst>
              </a:custGeom>
              <a:solidFill>
                <a:srgbClr val="FF914D"/>
              </a:solidFill>
            </p:spPr>
            <p:txBody>
              <a:bodyPr/>
              <a:lstStyle/>
              <a:p>
                <a:endParaRPr lang="de-DE"/>
              </a:p>
            </p:txBody>
          </p:sp>
          <p:sp>
            <p:nvSpPr>
              <p:cNvPr id="56" name="Freeform 56"/>
              <p:cNvSpPr/>
              <p:nvPr/>
            </p:nvSpPr>
            <p:spPr>
              <a:xfrm>
                <a:off x="0" y="0"/>
                <a:ext cx="0" cy="0"/>
              </a:xfrm>
              <a:custGeom>
                <a:avLst/>
                <a:gdLst/>
                <a:ahLst/>
                <a:cxnLst/>
                <a:rect l="l" t="t" r="r" b="b"/>
                <a:pathLst>
                  <a:path/>
                </a:pathLst>
              </a:custGeom>
              <a:solidFill>
                <a:srgbClr val="FF914D"/>
              </a:solidFill>
            </p:spPr>
            <p:txBody>
              <a:bodyPr/>
              <a:lstStyle/>
              <a:p>
                <a:endParaRPr lang="de-DE"/>
              </a:p>
            </p:txBody>
          </p:sp>
          <p:sp>
            <p:nvSpPr>
              <p:cNvPr id="57" name="Freeform 57"/>
              <p:cNvSpPr/>
              <p:nvPr/>
            </p:nvSpPr>
            <p:spPr>
              <a:xfrm>
                <a:off x="0" y="0"/>
                <a:ext cx="0" cy="0"/>
              </a:xfrm>
              <a:custGeom>
                <a:avLst/>
                <a:gdLst/>
                <a:ahLst/>
                <a:cxnLst/>
                <a:rect l="l" t="t" r="r" b="b"/>
                <a:pathLst>
                  <a:path/>
                </a:pathLst>
              </a:custGeom>
              <a:solidFill>
                <a:srgbClr val="FF914D"/>
              </a:solidFill>
            </p:spPr>
            <p:txBody>
              <a:bodyPr/>
              <a:lstStyle/>
              <a:p>
                <a:endParaRPr lang="de-DE"/>
              </a:p>
            </p:txBody>
          </p:sp>
          <p:sp>
            <p:nvSpPr>
              <p:cNvPr id="58" name="Freeform 58"/>
              <p:cNvSpPr/>
              <p:nvPr/>
            </p:nvSpPr>
            <p:spPr>
              <a:xfrm>
                <a:off x="0" y="0"/>
                <a:ext cx="0" cy="0"/>
              </a:xfrm>
              <a:custGeom>
                <a:avLst/>
                <a:gdLst/>
                <a:ahLst/>
                <a:cxnLst/>
                <a:rect l="l" t="t" r="r" b="b"/>
                <a:pathLst>
                  <a:path/>
                </a:pathLst>
              </a:custGeom>
              <a:solidFill>
                <a:srgbClr val="FF914D"/>
              </a:solidFill>
            </p:spPr>
            <p:txBody>
              <a:bodyPr/>
              <a:lstStyle/>
              <a:p>
                <a:endParaRPr lang="de-DE"/>
              </a:p>
            </p:txBody>
          </p:sp>
          <p:sp>
            <p:nvSpPr>
              <p:cNvPr id="59" name="Freeform 59"/>
              <p:cNvSpPr/>
              <p:nvPr/>
            </p:nvSpPr>
            <p:spPr>
              <a:xfrm>
                <a:off x="6498394" y="3762218"/>
                <a:ext cx="1447969" cy="3497332"/>
              </a:xfrm>
              <a:custGeom>
                <a:avLst/>
                <a:gdLst/>
                <a:ahLst/>
                <a:cxnLst/>
                <a:rect l="l" t="t" r="r" b="b"/>
                <a:pathLst>
                  <a:path w="1447969" h="3497332">
                    <a:moveTo>
                      <a:pt x="1746" y="3497332"/>
                    </a:moveTo>
                    <a:lnTo>
                      <a:pt x="1746" y="121956"/>
                    </a:lnTo>
                    <a:cubicBezTo>
                      <a:pt x="0" y="90224"/>
                      <a:pt x="11399" y="59173"/>
                      <a:pt x="33262" y="36108"/>
                    </a:cubicBezTo>
                    <a:cubicBezTo>
                      <a:pt x="55126" y="13043"/>
                      <a:pt x="85524" y="0"/>
                      <a:pt x="117304" y="48"/>
                    </a:cubicBezTo>
                    <a:lnTo>
                      <a:pt x="1330664" y="48"/>
                    </a:lnTo>
                    <a:cubicBezTo>
                      <a:pt x="1362444" y="0"/>
                      <a:pt x="1392842" y="13043"/>
                      <a:pt x="1414705" y="36108"/>
                    </a:cubicBezTo>
                    <a:cubicBezTo>
                      <a:pt x="1436569" y="59172"/>
                      <a:pt x="1447968" y="90224"/>
                      <a:pt x="1446222" y="121956"/>
                    </a:cubicBezTo>
                    <a:lnTo>
                      <a:pt x="1446222" y="3497332"/>
                    </a:lnTo>
                    <a:close/>
                  </a:path>
                </a:pathLst>
              </a:custGeom>
              <a:solidFill>
                <a:srgbClr val="FF914D"/>
              </a:solidFill>
            </p:spPr>
            <p:txBody>
              <a:bodyPr/>
              <a:lstStyle/>
              <a:p>
                <a:endParaRPr lang="de-DE"/>
              </a:p>
            </p:txBody>
          </p:sp>
          <p:sp>
            <p:nvSpPr>
              <p:cNvPr id="60" name="Freeform 60"/>
              <p:cNvSpPr/>
              <p:nvPr/>
            </p:nvSpPr>
            <p:spPr>
              <a:xfrm>
                <a:off x="8123429" y="229237"/>
                <a:ext cx="1447968" cy="7030313"/>
              </a:xfrm>
              <a:custGeom>
                <a:avLst/>
                <a:gdLst/>
                <a:ahLst/>
                <a:cxnLst/>
                <a:rect l="l" t="t" r="r" b="b"/>
                <a:pathLst>
                  <a:path w="1447968" h="7030313">
                    <a:moveTo>
                      <a:pt x="1746" y="7030313"/>
                    </a:moveTo>
                    <a:lnTo>
                      <a:pt x="1746" y="121956"/>
                    </a:lnTo>
                    <a:cubicBezTo>
                      <a:pt x="0" y="90224"/>
                      <a:pt x="11399" y="59172"/>
                      <a:pt x="33263" y="36107"/>
                    </a:cubicBezTo>
                    <a:cubicBezTo>
                      <a:pt x="55126" y="13043"/>
                      <a:pt x="85524" y="0"/>
                      <a:pt x="117304" y="48"/>
                    </a:cubicBezTo>
                    <a:lnTo>
                      <a:pt x="1330664" y="48"/>
                    </a:lnTo>
                    <a:cubicBezTo>
                      <a:pt x="1362444" y="0"/>
                      <a:pt x="1392842" y="13043"/>
                      <a:pt x="1414705" y="36107"/>
                    </a:cubicBezTo>
                    <a:cubicBezTo>
                      <a:pt x="1436569" y="59172"/>
                      <a:pt x="1447968" y="90224"/>
                      <a:pt x="1446222" y="121956"/>
                    </a:cubicBezTo>
                    <a:lnTo>
                      <a:pt x="1446222" y="7030313"/>
                    </a:lnTo>
                    <a:close/>
                  </a:path>
                </a:pathLst>
              </a:custGeom>
              <a:solidFill>
                <a:srgbClr val="FF914D"/>
              </a:solidFill>
            </p:spPr>
            <p:txBody>
              <a:bodyPr/>
              <a:lstStyle/>
              <a:p>
                <a:endParaRPr lang="de-DE"/>
              </a:p>
            </p:txBody>
          </p:sp>
          <p:sp>
            <p:nvSpPr>
              <p:cNvPr id="61" name="Freeform 61"/>
              <p:cNvSpPr/>
              <p:nvPr/>
            </p:nvSpPr>
            <p:spPr>
              <a:xfrm>
                <a:off x="9748464" y="5649701"/>
                <a:ext cx="1447968" cy="1609849"/>
              </a:xfrm>
              <a:custGeom>
                <a:avLst/>
                <a:gdLst/>
                <a:ahLst/>
                <a:cxnLst/>
                <a:rect l="l" t="t" r="r" b="b"/>
                <a:pathLst>
                  <a:path w="1447968" h="1609849">
                    <a:moveTo>
                      <a:pt x="1746" y="1609849"/>
                    </a:moveTo>
                    <a:lnTo>
                      <a:pt x="1746" y="121956"/>
                    </a:lnTo>
                    <a:cubicBezTo>
                      <a:pt x="0" y="90224"/>
                      <a:pt x="11399" y="59173"/>
                      <a:pt x="33263" y="36108"/>
                    </a:cubicBezTo>
                    <a:cubicBezTo>
                      <a:pt x="55126" y="13043"/>
                      <a:pt x="85524" y="0"/>
                      <a:pt x="117304" y="48"/>
                    </a:cubicBezTo>
                    <a:lnTo>
                      <a:pt x="1330664" y="48"/>
                    </a:lnTo>
                    <a:cubicBezTo>
                      <a:pt x="1362444" y="0"/>
                      <a:pt x="1392842" y="13043"/>
                      <a:pt x="1414705" y="36108"/>
                    </a:cubicBezTo>
                    <a:cubicBezTo>
                      <a:pt x="1436569" y="59173"/>
                      <a:pt x="1447968" y="90224"/>
                      <a:pt x="1446222" y="121956"/>
                    </a:cubicBezTo>
                    <a:lnTo>
                      <a:pt x="1446222" y="1609849"/>
                    </a:lnTo>
                    <a:close/>
                  </a:path>
                </a:pathLst>
              </a:custGeom>
              <a:solidFill>
                <a:srgbClr val="FF914D"/>
              </a:solidFill>
            </p:spPr>
            <p:txBody>
              <a:bodyPr/>
              <a:lstStyle/>
              <a:p>
                <a:endParaRPr lang="de-DE"/>
              </a:p>
            </p:txBody>
          </p:sp>
          <p:sp>
            <p:nvSpPr>
              <p:cNvPr id="62" name="Freeform 62"/>
              <p:cNvSpPr/>
              <p:nvPr/>
            </p:nvSpPr>
            <p:spPr>
              <a:xfrm>
                <a:off x="0" y="0"/>
                <a:ext cx="0" cy="0"/>
              </a:xfrm>
              <a:custGeom>
                <a:avLst/>
                <a:gdLst/>
                <a:ahLst/>
                <a:cxnLst/>
                <a:rect l="l" t="t" r="r" b="b"/>
                <a:pathLst>
                  <a:path/>
                </a:pathLst>
              </a:custGeom>
              <a:solidFill>
                <a:srgbClr val="FF914D"/>
              </a:solidFill>
            </p:spPr>
            <p:txBody>
              <a:bodyPr/>
              <a:lstStyle/>
              <a:p>
                <a:endParaRPr lang="de-DE"/>
              </a:p>
            </p:txBody>
          </p:sp>
          <p:sp>
            <p:nvSpPr>
              <p:cNvPr id="63" name="Freeform 63"/>
              <p:cNvSpPr/>
              <p:nvPr/>
            </p:nvSpPr>
            <p:spPr>
              <a:xfrm>
                <a:off x="0" y="0"/>
                <a:ext cx="0" cy="0"/>
              </a:xfrm>
              <a:custGeom>
                <a:avLst/>
                <a:gdLst/>
                <a:ahLst/>
                <a:cxnLst/>
                <a:rect l="l" t="t" r="r" b="b"/>
                <a:pathLst>
                  <a:path/>
                </a:pathLst>
              </a:custGeom>
              <a:solidFill>
                <a:srgbClr val="FF914D"/>
              </a:solidFill>
            </p:spPr>
            <p:txBody>
              <a:bodyPr/>
              <a:lstStyle/>
              <a:p>
                <a:endParaRPr lang="de-DE"/>
              </a:p>
            </p:txBody>
          </p:sp>
          <p:sp>
            <p:nvSpPr>
              <p:cNvPr id="64" name="Freeform 64"/>
              <p:cNvSpPr/>
              <p:nvPr/>
            </p:nvSpPr>
            <p:spPr>
              <a:xfrm>
                <a:off x="0" y="0"/>
                <a:ext cx="0" cy="0"/>
              </a:xfrm>
              <a:custGeom>
                <a:avLst/>
                <a:gdLst/>
                <a:ahLst/>
                <a:cxnLst/>
                <a:rect l="l" t="t" r="r" b="b"/>
                <a:pathLst>
                  <a:path/>
                </a:pathLst>
              </a:custGeom>
              <a:solidFill>
                <a:srgbClr val="F4C7AB"/>
              </a:solidFill>
            </p:spPr>
            <p:txBody>
              <a:bodyPr/>
              <a:lstStyle/>
              <a:p>
                <a:endParaRPr lang="de-DE"/>
              </a:p>
            </p:txBody>
          </p:sp>
          <p:sp>
            <p:nvSpPr>
              <p:cNvPr id="65" name="Freeform 65"/>
              <p:cNvSpPr/>
              <p:nvPr/>
            </p:nvSpPr>
            <p:spPr>
              <a:xfrm>
                <a:off x="0" y="0"/>
                <a:ext cx="0" cy="0"/>
              </a:xfrm>
              <a:custGeom>
                <a:avLst/>
                <a:gdLst/>
                <a:ahLst/>
                <a:cxnLst/>
                <a:rect l="l" t="t" r="r" b="b"/>
                <a:pathLst>
                  <a:path/>
                </a:pathLst>
              </a:custGeom>
              <a:solidFill>
                <a:srgbClr val="F4C7AB"/>
              </a:solidFill>
            </p:spPr>
            <p:txBody>
              <a:bodyPr/>
              <a:lstStyle/>
              <a:p>
                <a:endParaRPr lang="de-DE"/>
              </a:p>
            </p:txBody>
          </p:sp>
          <p:sp>
            <p:nvSpPr>
              <p:cNvPr id="66" name="Freeform 66"/>
              <p:cNvSpPr/>
              <p:nvPr/>
            </p:nvSpPr>
            <p:spPr>
              <a:xfrm>
                <a:off x="3248324" y="5504510"/>
                <a:ext cx="1447968" cy="1755040"/>
              </a:xfrm>
              <a:custGeom>
                <a:avLst/>
                <a:gdLst/>
                <a:ahLst/>
                <a:cxnLst/>
                <a:rect l="l" t="t" r="r" b="b"/>
                <a:pathLst>
                  <a:path w="1447968" h="1755040">
                    <a:moveTo>
                      <a:pt x="1746" y="1755040"/>
                    </a:moveTo>
                    <a:lnTo>
                      <a:pt x="1746" y="121956"/>
                    </a:lnTo>
                    <a:cubicBezTo>
                      <a:pt x="0" y="90224"/>
                      <a:pt x="11399" y="59172"/>
                      <a:pt x="33263" y="36108"/>
                    </a:cubicBezTo>
                    <a:cubicBezTo>
                      <a:pt x="55126" y="13043"/>
                      <a:pt x="85523" y="0"/>
                      <a:pt x="117304" y="48"/>
                    </a:cubicBezTo>
                    <a:lnTo>
                      <a:pt x="1330664" y="48"/>
                    </a:lnTo>
                    <a:cubicBezTo>
                      <a:pt x="1362444" y="0"/>
                      <a:pt x="1392842" y="13043"/>
                      <a:pt x="1414705" y="36108"/>
                    </a:cubicBezTo>
                    <a:cubicBezTo>
                      <a:pt x="1436569" y="59172"/>
                      <a:pt x="1447968" y="90224"/>
                      <a:pt x="1446222" y="121956"/>
                    </a:cubicBezTo>
                    <a:lnTo>
                      <a:pt x="1446222" y="1755040"/>
                    </a:lnTo>
                    <a:close/>
                  </a:path>
                </a:pathLst>
              </a:custGeom>
              <a:solidFill>
                <a:srgbClr val="F4C7AB"/>
              </a:solidFill>
            </p:spPr>
            <p:txBody>
              <a:bodyPr/>
              <a:lstStyle/>
              <a:p>
                <a:endParaRPr lang="de-DE"/>
              </a:p>
            </p:txBody>
          </p:sp>
          <p:sp>
            <p:nvSpPr>
              <p:cNvPr id="67" name="Freeform 67"/>
              <p:cNvSpPr/>
              <p:nvPr/>
            </p:nvSpPr>
            <p:spPr>
              <a:xfrm>
                <a:off x="4873359" y="6278862"/>
                <a:ext cx="1447968" cy="980688"/>
              </a:xfrm>
              <a:custGeom>
                <a:avLst/>
                <a:gdLst/>
                <a:ahLst/>
                <a:cxnLst/>
                <a:rect l="l" t="t" r="r" b="b"/>
                <a:pathLst>
                  <a:path w="1447968" h="980688">
                    <a:moveTo>
                      <a:pt x="1746" y="980688"/>
                    </a:moveTo>
                    <a:lnTo>
                      <a:pt x="1746" y="121956"/>
                    </a:lnTo>
                    <a:cubicBezTo>
                      <a:pt x="0" y="90224"/>
                      <a:pt x="11399" y="59172"/>
                      <a:pt x="33263" y="36108"/>
                    </a:cubicBezTo>
                    <a:cubicBezTo>
                      <a:pt x="55126" y="13043"/>
                      <a:pt x="85524" y="0"/>
                      <a:pt x="117304" y="48"/>
                    </a:cubicBezTo>
                    <a:lnTo>
                      <a:pt x="1330663" y="48"/>
                    </a:lnTo>
                    <a:cubicBezTo>
                      <a:pt x="1362444" y="0"/>
                      <a:pt x="1392841" y="13043"/>
                      <a:pt x="1414705" y="36108"/>
                    </a:cubicBezTo>
                    <a:cubicBezTo>
                      <a:pt x="1436569" y="59172"/>
                      <a:pt x="1447968" y="90224"/>
                      <a:pt x="1446222" y="121956"/>
                    </a:cubicBezTo>
                    <a:lnTo>
                      <a:pt x="1446222" y="980688"/>
                    </a:lnTo>
                    <a:close/>
                  </a:path>
                </a:pathLst>
              </a:custGeom>
              <a:solidFill>
                <a:srgbClr val="F4C7AB"/>
              </a:solidFill>
            </p:spPr>
            <p:txBody>
              <a:bodyPr/>
              <a:lstStyle/>
              <a:p>
                <a:endParaRPr lang="de-DE"/>
              </a:p>
            </p:txBody>
          </p:sp>
          <p:sp>
            <p:nvSpPr>
              <p:cNvPr id="68" name="Freeform 68"/>
              <p:cNvSpPr/>
              <p:nvPr/>
            </p:nvSpPr>
            <p:spPr>
              <a:xfrm>
                <a:off x="6498394" y="3762218"/>
                <a:ext cx="1447969" cy="3497332"/>
              </a:xfrm>
              <a:custGeom>
                <a:avLst/>
                <a:gdLst/>
                <a:ahLst/>
                <a:cxnLst/>
                <a:rect l="l" t="t" r="r" b="b"/>
                <a:pathLst>
                  <a:path w="1447969" h="3497332">
                    <a:moveTo>
                      <a:pt x="1746" y="3497332"/>
                    </a:moveTo>
                    <a:lnTo>
                      <a:pt x="1746" y="121956"/>
                    </a:lnTo>
                    <a:cubicBezTo>
                      <a:pt x="0" y="90224"/>
                      <a:pt x="11399" y="59173"/>
                      <a:pt x="33262" y="36108"/>
                    </a:cubicBezTo>
                    <a:cubicBezTo>
                      <a:pt x="55126" y="13043"/>
                      <a:pt x="85524" y="0"/>
                      <a:pt x="117304" y="48"/>
                    </a:cubicBezTo>
                    <a:lnTo>
                      <a:pt x="1330664" y="48"/>
                    </a:lnTo>
                    <a:cubicBezTo>
                      <a:pt x="1362444" y="0"/>
                      <a:pt x="1392842" y="13043"/>
                      <a:pt x="1414705" y="36108"/>
                    </a:cubicBezTo>
                    <a:cubicBezTo>
                      <a:pt x="1436569" y="59172"/>
                      <a:pt x="1447968" y="90224"/>
                      <a:pt x="1446222" y="121956"/>
                    </a:cubicBezTo>
                    <a:lnTo>
                      <a:pt x="1446222" y="3497332"/>
                    </a:lnTo>
                    <a:close/>
                  </a:path>
                </a:pathLst>
              </a:custGeom>
              <a:solidFill>
                <a:srgbClr val="F4C7AB"/>
              </a:solidFill>
            </p:spPr>
            <p:txBody>
              <a:bodyPr/>
              <a:lstStyle/>
              <a:p>
                <a:endParaRPr lang="de-DE"/>
              </a:p>
            </p:txBody>
          </p:sp>
          <p:sp>
            <p:nvSpPr>
              <p:cNvPr id="69" name="Freeform 69"/>
              <p:cNvSpPr/>
              <p:nvPr/>
            </p:nvSpPr>
            <p:spPr>
              <a:xfrm>
                <a:off x="8123429" y="229237"/>
                <a:ext cx="1447968" cy="7030313"/>
              </a:xfrm>
              <a:custGeom>
                <a:avLst/>
                <a:gdLst/>
                <a:ahLst/>
                <a:cxnLst/>
                <a:rect l="l" t="t" r="r" b="b"/>
                <a:pathLst>
                  <a:path w="1447968" h="7030313">
                    <a:moveTo>
                      <a:pt x="1746" y="7030313"/>
                    </a:moveTo>
                    <a:lnTo>
                      <a:pt x="1746" y="121956"/>
                    </a:lnTo>
                    <a:cubicBezTo>
                      <a:pt x="0" y="90224"/>
                      <a:pt x="11399" y="59172"/>
                      <a:pt x="33263" y="36107"/>
                    </a:cubicBezTo>
                    <a:cubicBezTo>
                      <a:pt x="55126" y="13043"/>
                      <a:pt x="85524" y="0"/>
                      <a:pt x="117304" y="48"/>
                    </a:cubicBezTo>
                    <a:lnTo>
                      <a:pt x="1330664" y="48"/>
                    </a:lnTo>
                    <a:cubicBezTo>
                      <a:pt x="1362444" y="0"/>
                      <a:pt x="1392842" y="13043"/>
                      <a:pt x="1414705" y="36107"/>
                    </a:cubicBezTo>
                    <a:cubicBezTo>
                      <a:pt x="1436569" y="59172"/>
                      <a:pt x="1447968" y="90224"/>
                      <a:pt x="1446222" y="121956"/>
                    </a:cubicBezTo>
                    <a:lnTo>
                      <a:pt x="1446222" y="7030313"/>
                    </a:lnTo>
                    <a:close/>
                  </a:path>
                </a:pathLst>
              </a:custGeom>
              <a:solidFill>
                <a:srgbClr val="F4C7AB"/>
              </a:solidFill>
            </p:spPr>
            <p:txBody>
              <a:bodyPr/>
              <a:lstStyle/>
              <a:p>
                <a:endParaRPr lang="de-DE"/>
              </a:p>
            </p:txBody>
          </p:sp>
          <p:sp>
            <p:nvSpPr>
              <p:cNvPr id="70" name="Freeform 70"/>
              <p:cNvSpPr/>
              <p:nvPr/>
            </p:nvSpPr>
            <p:spPr>
              <a:xfrm>
                <a:off x="0" y="0"/>
                <a:ext cx="0" cy="0"/>
              </a:xfrm>
              <a:custGeom>
                <a:avLst/>
                <a:gdLst/>
                <a:ahLst/>
                <a:cxnLst/>
                <a:rect l="l" t="t" r="r" b="b"/>
                <a:pathLst>
                  <a:path/>
                </a:pathLst>
              </a:custGeom>
              <a:solidFill>
                <a:srgbClr val="F4C7AB"/>
              </a:solidFill>
            </p:spPr>
            <p:txBody>
              <a:bodyPr/>
              <a:lstStyle/>
              <a:p>
                <a:endParaRPr lang="de-DE"/>
              </a:p>
            </p:txBody>
          </p:sp>
          <p:sp>
            <p:nvSpPr>
              <p:cNvPr id="71" name="Freeform 71"/>
              <p:cNvSpPr/>
              <p:nvPr/>
            </p:nvSpPr>
            <p:spPr>
              <a:xfrm>
                <a:off x="0" y="0"/>
                <a:ext cx="0" cy="0"/>
              </a:xfrm>
              <a:custGeom>
                <a:avLst/>
                <a:gdLst/>
                <a:ahLst/>
                <a:cxnLst/>
                <a:rect l="l" t="t" r="r" b="b"/>
                <a:pathLst>
                  <a:path/>
                </a:pathLst>
              </a:custGeom>
              <a:solidFill>
                <a:srgbClr val="F4C7AB"/>
              </a:solidFill>
            </p:spPr>
            <p:txBody>
              <a:bodyPr/>
              <a:lstStyle/>
              <a:p>
                <a:endParaRPr lang="de-DE"/>
              </a:p>
            </p:txBody>
          </p:sp>
          <p:sp>
            <p:nvSpPr>
              <p:cNvPr id="72" name="Freeform 72"/>
              <p:cNvSpPr/>
              <p:nvPr/>
            </p:nvSpPr>
            <p:spPr>
              <a:xfrm>
                <a:off x="0" y="0"/>
                <a:ext cx="0" cy="0"/>
              </a:xfrm>
              <a:custGeom>
                <a:avLst/>
                <a:gdLst/>
                <a:ahLst/>
                <a:cxnLst/>
                <a:rect l="l" t="t" r="r" b="b"/>
                <a:pathLst>
                  <a:path/>
                </a:pathLst>
              </a:custGeom>
              <a:solidFill>
                <a:srgbClr val="F4C7AB"/>
              </a:solidFill>
            </p:spPr>
            <p:txBody>
              <a:bodyPr/>
              <a:lstStyle/>
              <a:p>
                <a:endParaRPr lang="de-DE"/>
              </a:p>
            </p:txBody>
          </p:sp>
          <p:sp>
            <p:nvSpPr>
              <p:cNvPr id="73" name="Freeform 73"/>
              <p:cNvSpPr/>
              <p:nvPr/>
            </p:nvSpPr>
            <p:spPr>
              <a:xfrm>
                <a:off x="0" y="0"/>
                <a:ext cx="0" cy="0"/>
              </a:xfrm>
              <a:custGeom>
                <a:avLst/>
                <a:gdLst/>
                <a:ahLst/>
                <a:cxnLst/>
                <a:rect l="l" t="t" r="r" b="b"/>
                <a:pathLst>
                  <a:path/>
                </a:pathLst>
              </a:custGeom>
              <a:solidFill>
                <a:srgbClr val="B27333"/>
              </a:solidFill>
            </p:spPr>
            <p:txBody>
              <a:bodyPr/>
              <a:lstStyle/>
              <a:p>
                <a:endParaRPr lang="de-DE"/>
              </a:p>
            </p:txBody>
          </p:sp>
          <p:sp>
            <p:nvSpPr>
              <p:cNvPr id="74" name="Freeform 74"/>
              <p:cNvSpPr/>
              <p:nvPr/>
            </p:nvSpPr>
            <p:spPr>
              <a:xfrm>
                <a:off x="1623289" y="1826338"/>
                <a:ext cx="1447968" cy="5433212"/>
              </a:xfrm>
              <a:custGeom>
                <a:avLst/>
                <a:gdLst/>
                <a:ahLst/>
                <a:cxnLst/>
                <a:rect l="l" t="t" r="r" b="b"/>
                <a:pathLst>
                  <a:path w="1447968" h="5433212">
                    <a:moveTo>
                      <a:pt x="1746" y="5433212"/>
                    </a:moveTo>
                    <a:lnTo>
                      <a:pt x="1746" y="121956"/>
                    </a:lnTo>
                    <a:cubicBezTo>
                      <a:pt x="0" y="90224"/>
                      <a:pt x="11399" y="59172"/>
                      <a:pt x="33262" y="36107"/>
                    </a:cubicBezTo>
                    <a:cubicBezTo>
                      <a:pt x="55126" y="13043"/>
                      <a:pt x="85524" y="0"/>
                      <a:pt x="117304" y="48"/>
                    </a:cubicBezTo>
                    <a:lnTo>
                      <a:pt x="1330663" y="48"/>
                    </a:lnTo>
                    <a:cubicBezTo>
                      <a:pt x="1362444" y="0"/>
                      <a:pt x="1392841" y="13043"/>
                      <a:pt x="1414705" y="36107"/>
                    </a:cubicBezTo>
                    <a:cubicBezTo>
                      <a:pt x="1436568" y="59172"/>
                      <a:pt x="1447968" y="90224"/>
                      <a:pt x="1446222" y="121956"/>
                    </a:cubicBezTo>
                    <a:lnTo>
                      <a:pt x="1446222" y="5433212"/>
                    </a:lnTo>
                    <a:close/>
                  </a:path>
                </a:pathLst>
              </a:custGeom>
              <a:solidFill>
                <a:srgbClr val="B27333"/>
              </a:solidFill>
            </p:spPr>
            <p:txBody>
              <a:bodyPr/>
              <a:lstStyle/>
              <a:p>
                <a:endParaRPr lang="de-DE"/>
              </a:p>
            </p:txBody>
          </p:sp>
          <p:sp>
            <p:nvSpPr>
              <p:cNvPr id="75" name="Freeform 75"/>
              <p:cNvSpPr/>
              <p:nvPr/>
            </p:nvSpPr>
            <p:spPr>
              <a:xfrm>
                <a:off x="3248324" y="5504510"/>
                <a:ext cx="1447968" cy="1755040"/>
              </a:xfrm>
              <a:custGeom>
                <a:avLst/>
                <a:gdLst/>
                <a:ahLst/>
                <a:cxnLst/>
                <a:rect l="l" t="t" r="r" b="b"/>
                <a:pathLst>
                  <a:path w="1447968" h="1755040">
                    <a:moveTo>
                      <a:pt x="1746" y="1755040"/>
                    </a:moveTo>
                    <a:lnTo>
                      <a:pt x="1746" y="121956"/>
                    </a:lnTo>
                    <a:cubicBezTo>
                      <a:pt x="0" y="90224"/>
                      <a:pt x="11399" y="59172"/>
                      <a:pt x="33263" y="36108"/>
                    </a:cubicBezTo>
                    <a:cubicBezTo>
                      <a:pt x="55126" y="13043"/>
                      <a:pt x="85523" y="0"/>
                      <a:pt x="117304" y="48"/>
                    </a:cubicBezTo>
                    <a:lnTo>
                      <a:pt x="1330664" y="48"/>
                    </a:lnTo>
                    <a:cubicBezTo>
                      <a:pt x="1362444" y="0"/>
                      <a:pt x="1392842" y="13043"/>
                      <a:pt x="1414705" y="36108"/>
                    </a:cubicBezTo>
                    <a:cubicBezTo>
                      <a:pt x="1436569" y="59172"/>
                      <a:pt x="1447968" y="90224"/>
                      <a:pt x="1446222" y="121956"/>
                    </a:cubicBezTo>
                    <a:lnTo>
                      <a:pt x="1446222" y="1755040"/>
                    </a:lnTo>
                    <a:close/>
                  </a:path>
                </a:pathLst>
              </a:custGeom>
              <a:solidFill>
                <a:srgbClr val="B27333"/>
              </a:solidFill>
            </p:spPr>
            <p:txBody>
              <a:bodyPr/>
              <a:lstStyle/>
              <a:p>
                <a:endParaRPr lang="de-DE"/>
              </a:p>
            </p:txBody>
          </p:sp>
          <p:sp>
            <p:nvSpPr>
              <p:cNvPr id="76" name="Freeform 76"/>
              <p:cNvSpPr/>
              <p:nvPr/>
            </p:nvSpPr>
            <p:spPr>
              <a:xfrm>
                <a:off x="4873359" y="6278862"/>
                <a:ext cx="1447968" cy="980688"/>
              </a:xfrm>
              <a:custGeom>
                <a:avLst/>
                <a:gdLst/>
                <a:ahLst/>
                <a:cxnLst/>
                <a:rect l="l" t="t" r="r" b="b"/>
                <a:pathLst>
                  <a:path w="1447968" h="980688">
                    <a:moveTo>
                      <a:pt x="1746" y="980688"/>
                    </a:moveTo>
                    <a:lnTo>
                      <a:pt x="1746" y="121956"/>
                    </a:lnTo>
                    <a:cubicBezTo>
                      <a:pt x="0" y="90224"/>
                      <a:pt x="11399" y="59172"/>
                      <a:pt x="33263" y="36108"/>
                    </a:cubicBezTo>
                    <a:cubicBezTo>
                      <a:pt x="55126" y="13043"/>
                      <a:pt x="85524" y="0"/>
                      <a:pt x="117304" y="48"/>
                    </a:cubicBezTo>
                    <a:lnTo>
                      <a:pt x="1330663" y="48"/>
                    </a:lnTo>
                    <a:cubicBezTo>
                      <a:pt x="1362444" y="0"/>
                      <a:pt x="1392841" y="13043"/>
                      <a:pt x="1414705" y="36108"/>
                    </a:cubicBezTo>
                    <a:cubicBezTo>
                      <a:pt x="1436569" y="59172"/>
                      <a:pt x="1447968" y="90224"/>
                      <a:pt x="1446222" y="121956"/>
                    </a:cubicBezTo>
                    <a:lnTo>
                      <a:pt x="1446222" y="980688"/>
                    </a:lnTo>
                    <a:close/>
                  </a:path>
                </a:pathLst>
              </a:custGeom>
              <a:solidFill>
                <a:srgbClr val="B27333"/>
              </a:solidFill>
            </p:spPr>
            <p:txBody>
              <a:bodyPr/>
              <a:lstStyle/>
              <a:p>
                <a:endParaRPr lang="de-DE"/>
              </a:p>
            </p:txBody>
          </p:sp>
          <p:sp>
            <p:nvSpPr>
              <p:cNvPr id="77" name="Freeform 77"/>
              <p:cNvSpPr/>
              <p:nvPr/>
            </p:nvSpPr>
            <p:spPr>
              <a:xfrm>
                <a:off x="6498394" y="3762218"/>
                <a:ext cx="1447969" cy="3497332"/>
              </a:xfrm>
              <a:custGeom>
                <a:avLst/>
                <a:gdLst/>
                <a:ahLst/>
                <a:cxnLst/>
                <a:rect l="l" t="t" r="r" b="b"/>
                <a:pathLst>
                  <a:path w="1447969" h="3497332">
                    <a:moveTo>
                      <a:pt x="1746" y="3497332"/>
                    </a:moveTo>
                    <a:lnTo>
                      <a:pt x="1746" y="121956"/>
                    </a:lnTo>
                    <a:cubicBezTo>
                      <a:pt x="0" y="90224"/>
                      <a:pt x="11399" y="59173"/>
                      <a:pt x="33262" y="36108"/>
                    </a:cubicBezTo>
                    <a:cubicBezTo>
                      <a:pt x="55126" y="13043"/>
                      <a:pt x="85524" y="0"/>
                      <a:pt x="117304" y="48"/>
                    </a:cubicBezTo>
                    <a:lnTo>
                      <a:pt x="1330664" y="48"/>
                    </a:lnTo>
                    <a:cubicBezTo>
                      <a:pt x="1362444" y="0"/>
                      <a:pt x="1392842" y="13043"/>
                      <a:pt x="1414705" y="36108"/>
                    </a:cubicBezTo>
                    <a:cubicBezTo>
                      <a:pt x="1436569" y="59172"/>
                      <a:pt x="1447968" y="90224"/>
                      <a:pt x="1446222" y="121956"/>
                    </a:cubicBezTo>
                    <a:lnTo>
                      <a:pt x="1446222" y="3497332"/>
                    </a:lnTo>
                    <a:close/>
                  </a:path>
                </a:pathLst>
              </a:custGeom>
              <a:solidFill>
                <a:srgbClr val="B27333"/>
              </a:solidFill>
            </p:spPr>
            <p:txBody>
              <a:bodyPr/>
              <a:lstStyle/>
              <a:p>
                <a:endParaRPr lang="de-DE"/>
              </a:p>
            </p:txBody>
          </p:sp>
          <p:sp>
            <p:nvSpPr>
              <p:cNvPr id="78" name="Freeform 78"/>
              <p:cNvSpPr/>
              <p:nvPr/>
            </p:nvSpPr>
            <p:spPr>
              <a:xfrm>
                <a:off x="8125175" y="2411091"/>
                <a:ext cx="1444475" cy="4848459"/>
              </a:xfrm>
              <a:custGeom>
                <a:avLst/>
                <a:gdLst/>
                <a:ahLst/>
                <a:cxnLst/>
                <a:rect l="l" t="t" r="r" b="b"/>
                <a:pathLst>
                  <a:path w="1444475" h="4848459">
                    <a:moveTo>
                      <a:pt x="0" y="0"/>
                    </a:moveTo>
                    <a:lnTo>
                      <a:pt x="1444476" y="0"/>
                    </a:lnTo>
                    <a:lnTo>
                      <a:pt x="1444476" y="4848459"/>
                    </a:lnTo>
                    <a:lnTo>
                      <a:pt x="0" y="4848459"/>
                    </a:lnTo>
                    <a:close/>
                  </a:path>
                </a:pathLst>
              </a:custGeom>
              <a:solidFill>
                <a:srgbClr val="B27333"/>
              </a:solidFill>
            </p:spPr>
            <p:txBody>
              <a:bodyPr/>
              <a:lstStyle/>
              <a:p>
                <a:endParaRPr lang="de-DE"/>
              </a:p>
            </p:txBody>
          </p:sp>
          <p:sp>
            <p:nvSpPr>
              <p:cNvPr id="79" name="Freeform 79"/>
              <p:cNvSpPr/>
              <p:nvPr/>
            </p:nvSpPr>
            <p:spPr>
              <a:xfrm>
                <a:off x="0" y="0"/>
                <a:ext cx="0" cy="0"/>
              </a:xfrm>
              <a:custGeom>
                <a:avLst/>
                <a:gdLst/>
                <a:ahLst/>
                <a:cxnLst/>
                <a:rect l="l" t="t" r="r" b="b"/>
                <a:pathLst>
                  <a:path/>
                </a:pathLst>
              </a:custGeom>
              <a:solidFill>
                <a:srgbClr val="B27333"/>
              </a:solidFill>
            </p:spPr>
            <p:txBody>
              <a:bodyPr/>
              <a:lstStyle/>
              <a:p>
                <a:endParaRPr lang="de-DE"/>
              </a:p>
            </p:txBody>
          </p:sp>
          <p:sp>
            <p:nvSpPr>
              <p:cNvPr id="80" name="Freeform 80"/>
              <p:cNvSpPr/>
              <p:nvPr/>
            </p:nvSpPr>
            <p:spPr>
              <a:xfrm>
                <a:off x="0" y="0"/>
                <a:ext cx="0" cy="0"/>
              </a:xfrm>
              <a:custGeom>
                <a:avLst/>
                <a:gdLst/>
                <a:ahLst/>
                <a:cxnLst/>
                <a:rect l="l" t="t" r="r" b="b"/>
                <a:pathLst>
                  <a:path/>
                </a:pathLst>
              </a:custGeom>
              <a:solidFill>
                <a:srgbClr val="B27333"/>
              </a:solidFill>
            </p:spPr>
            <p:txBody>
              <a:bodyPr/>
              <a:lstStyle/>
              <a:p>
                <a:endParaRPr lang="de-DE"/>
              </a:p>
            </p:txBody>
          </p:sp>
          <p:sp>
            <p:nvSpPr>
              <p:cNvPr id="81" name="Freeform 81"/>
              <p:cNvSpPr/>
              <p:nvPr/>
            </p:nvSpPr>
            <p:spPr>
              <a:xfrm>
                <a:off x="0" y="0"/>
                <a:ext cx="0" cy="0"/>
              </a:xfrm>
              <a:custGeom>
                <a:avLst/>
                <a:gdLst/>
                <a:ahLst/>
                <a:cxnLst/>
                <a:rect l="l" t="t" r="r" b="b"/>
                <a:pathLst>
                  <a:path/>
                </a:pathLst>
              </a:custGeom>
              <a:solidFill>
                <a:srgbClr val="B27333"/>
              </a:solidFill>
            </p:spPr>
            <p:txBody>
              <a:bodyPr/>
              <a:lstStyle/>
              <a:p>
                <a:endParaRPr lang="de-DE"/>
              </a:p>
            </p:txBody>
          </p:sp>
          <p:sp>
            <p:nvSpPr>
              <p:cNvPr id="82" name="Freeform 82"/>
              <p:cNvSpPr/>
              <p:nvPr/>
            </p:nvSpPr>
            <p:spPr>
              <a:xfrm>
                <a:off x="0" y="1542354"/>
                <a:ext cx="1444476" cy="5717196"/>
              </a:xfrm>
              <a:custGeom>
                <a:avLst/>
                <a:gdLst/>
                <a:ahLst/>
                <a:cxnLst/>
                <a:rect l="l" t="t" r="r" b="b"/>
                <a:pathLst>
                  <a:path w="1444476" h="5717196">
                    <a:moveTo>
                      <a:pt x="0" y="5717196"/>
                    </a:moveTo>
                    <a:lnTo>
                      <a:pt x="0" y="115558"/>
                    </a:lnTo>
                    <a:cubicBezTo>
                      <a:pt x="0" y="84910"/>
                      <a:pt x="12175" y="55518"/>
                      <a:pt x="33846" y="33846"/>
                    </a:cubicBezTo>
                    <a:cubicBezTo>
                      <a:pt x="55517" y="12175"/>
                      <a:pt x="84910" y="0"/>
                      <a:pt x="115558" y="0"/>
                    </a:cubicBezTo>
                    <a:lnTo>
                      <a:pt x="1328918" y="0"/>
                    </a:lnTo>
                    <a:cubicBezTo>
                      <a:pt x="1359565" y="0"/>
                      <a:pt x="1388958" y="12175"/>
                      <a:pt x="1410629" y="33846"/>
                    </a:cubicBezTo>
                    <a:cubicBezTo>
                      <a:pt x="1432301" y="55518"/>
                      <a:pt x="1444476" y="84910"/>
                      <a:pt x="1444476" y="115558"/>
                    </a:cubicBezTo>
                    <a:lnTo>
                      <a:pt x="1444476" y="5717196"/>
                    </a:lnTo>
                    <a:close/>
                  </a:path>
                </a:pathLst>
              </a:custGeom>
              <a:solidFill>
                <a:srgbClr val="2F5F98"/>
              </a:solidFill>
            </p:spPr>
            <p:txBody>
              <a:bodyPr/>
              <a:lstStyle/>
              <a:p>
                <a:endParaRPr lang="de-DE"/>
              </a:p>
            </p:txBody>
          </p:sp>
          <p:sp>
            <p:nvSpPr>
              <p:cNvPr id="83" name="Freeform 83"/>
              <p:cNvSpPr/>
              <p:nvPr/>
            </p:nvSpPr>
            <p:spPr>
              <a:xfrm>
                <a:off x="1623289" y="1826338"/>
                <a:ext cx="1447968" cy="5433212"/>
              </a:xfrm>
              <a:custGeom>
                <a:avLst/>
                <a:gdLst/>
                <a:ahLst/>
                <a:cxnLst/>
                <a:rect l="l" t="t" r="r" b="b"/>
                <a:pathLst>
                  <a:path w="1447968" h="5433212">
                    <a:moveTo>
                      <a:pt x="1746" y="5433212"/>
                    </a:moveTo>
                    <a:lnTo>
                      <a:pt x="1746" y="121956"/>
                    </a:lnTo>
                    <a:cubicBezTo>
                      <a:pt x="0" y="90224"/>
                      <a:pt x="11399" y="59172"/>
                      <a:pt x="33262" y="36107"/>
                    </a:cubicBezTo>
                    <a:cubicBezTo>
                      <a:pt x="55126" y="13043"/>
                      <a:pt x="85524" y="0"/>
                      <a:pt x="117304" y="48"/>
                    </a:cubicBezTo>
                    <a:lnTo>
                      <a:pt x="1330663" y="48"/>
                    </a:lnTo>
                    <a:cubicBezTo>
                      <a:pt x="1362444" y="0"/>
                      <a:pt x="1392841" y="13043"/>
                      <a:pt x="1414705" y="36107"/>
                    </a:cubicBezTo>
                    <a:cubicBezTo>
                      <a:pt x="1436568" y="59172"/>
                      <a:pt x="1447968" y="90224"/>
                      <a:pt x="1446222" y="121956"/>
                    </a:cubicBezTo>
                    <a:lnTo>
                      <a:pt x="1446222" y="5433212"/>
                    </a:lnTo>
                    <a:close/>
                  </a:path>
                </a:pathLst>
              </a:custGeom>
              <a:solidFill>
                <a:srgbClr val="2F5F98"/>
              </a:solidFill>
            </p:spPr>
            <p:txBody>
              <a:bodyPr/>
              <a:lstStyle/>
              <a:p>
                <a:endParaRPr lang="de-DE"/>
              </a:p>
            </p:txBody>
          </p:sp>
          <p:sp>
            <p:nvSpPr>
              <p:cNvPr id="84" name="Freeform 84"/>
              <p:cNvSpPr/>
              <p:nvPr/>
            </p:nvSpPr>
            <p:spPr>
              <a:xfrm>
                <a:off x="3248324" y="5504510"/>
                <a:ext cx="1447968" cy="1755040"/>
              </a:xfrm>
              <a:custGeom>
                <a:avLst/>
                <a:gdLst/>
                <a:ahLst/>
                <a:cxnLst/>
                <a:rect l="l" t="t" r="r" b="b"/>
                <a:pathLst>
                  <a:path w="1447968" h="1755040">
                    <a:moveTo>
                      <a:pt x="1746" y="1755040"/>
                    </a:moveTo>
                    <a:lnTo>
                      <a:pt x="1746" y="121956"/>
                    </a:lnTo>
                    <a:cubicBezTo>
                      <a:pt x="0" y="90224"/>
                      <a:pt x="11399" y="59172"/>
                      <a:pt x="33263" y="36108"/>
                    </a:cubicBezTo>
                    <a:cubicBezTo>
                      <a:pt x="55126" y="13043"/>
                      <a:pt x="85523" y="0"/>
                      <a:pt x="117304" y="48"/>
                    </a:cubicBezTo>
                    <a:lnTo>
                      <a:pt x="1330664" y="48"/>
                    </a:lnTo>
                    <a:cubicBezTo>
                      <a:pt x="1362444" y="0"/>
                      <a:pt x="1392842" y="13043"/>
                      <a:pt x="1414705" y="36108"/>
                    </a:cubicBezTo>
                    <a:cubicBezTo>
                      <a:pt x="1436569" y="59172"/>
                      <a:pt x="1447968" y="90224"/>
                      <a:pt x="1446222" y="121956"/>
                    </a:cubicBezTo>
                    <a:lnTo>
                      <a:pt x="1446222" y="1755040"/>
                    </a:lnTo>
                    <a:close/>
                  </a:path>
                </a:pathLst>
              </a:custGeom>
              <a:solidFill>
                <a:srgbClr val="2F5F98"/>
              </a:solidFill>
            </p:spPr>
            <p:txBody>
              <a:bodyPr/>
              <a:lstStyle/>
              <a:p>
                <a:endParaRPr lang="de-DE"/>
              </a:p>
            </p:txBody>
          </p:sp>
          <p:sp>
            <p:nvSpPr>
              <p:cNvPr id="85" name="Freeform 85"/>
              <p:cNvSpPr/>
              <p:nvPr/>
            </p:nvSpPr>
            <p:spPr>
              <a:xfrm>
                <a:off x="4873359" y="6278862"/>
                <a:ext cx="1447968" cy="980688"/>
              </a:xfrm>
              <a:custGeom>
                <a:avLst/>
                <a:gdLst/>
                <a:ahLst/>
                <a:cxnLst/>
                <a:rect l="l" t="t" r="r" b="b"/>
                <a:pathLst>
                  <a:path w="1447968" h="980688">
                    <a:moveTo>
                      <a:pt x="1746" y="980688"/>
                    </a:moveTo>
                    <a:lnTo>
                      <a:pt x="1746" y="121956"/>
                    </a:lnTo>
                    <a:cubicBezTo>
                      <a:pt x="0" y="90224"/>
                      <a:pt x="11399" y="59172"/>
                      <a:pt x="33263" y="36108"/>
                    </a:cubicBezTo>
                    <a:cubicBezTo>
                      <a:pt x="55126" y="13043"/>
                      <a:pt x="85524" y="0"/>
                      <a:pt x="117304" y="48"/>
                    </a:cubicBezTo>
                    <a:lnTo>
                      <a:pt x="1330663" y="48"/>
                    </a:lnTo>
                    <a:cubicBezTo>
                      <a:pt x="1362444" y="0"/>
                      <a:pt x="1392841" y="13043"/>
                      <a:pt x="1414705" y="36108"/>
                    </a:cubicBezTo>
                    <a:cubicBezTo>
                      <a:pt x="1436569" y="59172"/>
                      <a:pt x="1447968" y="90224"/>
                      <a:pt x="1446222" y="121956"/>
                    </a:cubicBezTo>
                    <a:lnTo>
                      <a:pt x="1446222" y="980688"/>
                    </a:lnTo>
                    <a:close/>
                  </a:path>
                </a:pathLst>
              </a:custGeom>
              <a:solidFill>
                <a:srgbClr val="2F5F98"/>
              </a:solidFill>
            </p:spPr>
            <p:txBody>
              <a:bodyPr/>
              <a:lstStyle/>
              <a:p>
                <a:endParaRPr lang="de-DE"/>
              </a:p>
            </p:txBody>
          </p:sp>
          <p:sp>
            <p:nvSpPr>
              <p:cNvPr id="86" name="Freeform 86"/>
              <p:cNvSpPr/>
              <p:nvPr/>
            </p:nvSpPr>
            <p:spPr>
              <a:xfrm>
                <a:off x="6498394" y="3762218"/>
                <a:ext cx="1447969" cy="3497332"/>
              </a:xfrm>
              <a:custGeom>
                <a:avLst/>
                <a:gdLst/>
                <a:ahLst/>
                <a:cxnLst/>
                <a:rect l="l" t="t" r="r" b="b"/>
                <a:pathLst>
                  <a:path w="1447969" h="3497332">
                    <a:moveTo>
                      <a:pt x="1746" y="3497332"/>
                    </a:moveTo>
                    <a:lnTo>
                      <a:pt x="1746" y="121956"/>
                    </a:lnTo>
                    <a:cubicBezTo>
                      <a:pt x="0" y="90224"/>
                      <a:pt x="11399" y="59173"/>
                      <a:pt x="33262" y="36108"/>
                    </a:cubicBezTo>
                    <a:cubicBezTo>
                      <a:pt x="55126" y="13043"/>
                      <a:pt x="85524" y="0"/>
                      <a:pt x="117304" y="48"/>
                    </a:cubicBezTo>
                    <a:lnTo>
                      <a:pt x="1330664" y="48"/>
                    </a:lnTo>
                    <a:cubicBezTo>
                      <a:pt x="1362444" y="0"/>
                      <a:pt x="1392842" y="13043"/>
                      <a:pt x="1414705" y="36108"/>
                    </a:cubicBezTo>
                    <a:cubicBezTo>
                      <a:pt x="1436569" y="59172"/>
                      <a:pt x="1447968" y="90224"/>
                      <a:pt x="1446222" y="121956"/>
                    </a:cubicBezTo>
                    <a:lnTo>
                      <a:pt x="1446222" y="3497332"/>
                    </a:lnTo>
                    <a:close/>
                  </a:path>
                </a:pathLst>
              </a:custGeom>
              <a:solidFill>
                <a:srgbClr val="2F5F98"/>
              </a:solidFill>
            </p:spPr>
            <p:txBody>
              <a:bodyPr/>
              <a:lstStyle/>
              <a:p>
                <a:endParaRPr lang="de-DE"/>
              </a:p>
            </p:txBody>
          </p:sp>
          <p:sp>
            <p:nvSpPr>
              <p:cNvPr id="87" name="Freeform 87"/>
              <p:cNvSpPr/>
              <p:nvPr/>
            </p:nvSpPr>
            <p:spPr>
              <a:xfrm>
                <a:off x="8125175" y="7259550"/>
                <a:ext cx="1444475" cy="0"/>
              </a:xfrm>
              <a:custGeom>
                <a:avLst/>
                <a:gdLst/>
                <a:ahLst/>
                <a:cxnLst/>
                <a:rect l="l" t="t" r="r" b="b"/>
                <a:pathLst>
                  <a:path w="1444475">
                    <a:moveTo>
                      <a:pt x="0" y="0"/>
                    </a:moveTo>
                    <a:lnTo>
                      <a:pt x="1444476" y="0"/>
                    </a:lnTo>
                    <a:lnTo>
                      <a:pt x="1444476" y="0"/>
                    </a:lnTo>
                    <a:lnTo>
                      <a:pt x="0" y="0"/>
                    </a:lnTo>
                    <a:close/>
                  </a:path>
                </a:pathLst>
              </a:custGeom>
              <a:solidFill>
                <a:srgbClr val="2F5F98"/>
              </a:solidFill>
            </p:spPr>
            <p:txBody>
              <a:bodyPr/>
              <a:lstStyle/>
              <a:p>
                <a:endParaRPr lang="de-DE"/>
              </a:p>
            </p:txBody>
          </p:sp>
          <p:sp>
            <p:nvSpPr>
              <p:cNvPr id="88" name="Freeform 88"/>
              <p:cNvSpPr/>
              <p:nvPr/>
            </p:nvSpPr>
            <p:spPr>
              <a:xfrm>
                <a:off x="9750210" y="7259550"/>
                <a:ext cx="1444475" cy="0"/>
              </a:xfrm>
              <a:custGeom>
                <a:avLst/>
                <a:gdLst/>
                <a:ahLst/>
                <a:cxnLst/>
                <a:rect l="l" t="t" r="r" b="b"/>
                <a:pathLst>
                  <a:path w="1444475">
                    <a:moveTo>
                      <a:pt x="0" y="0"/>
                    </a:moveTo>
                    <a:lnTo>
                      <a:pt x="1444476" y="0"/>
                    </a:lnTo>
                    <a:lnTo>
                      <a:pt x="1444476" y="0"/>
                    </a:lnTo>
                    <a:lnTo>
                      <a:pt x="0" y="0"/>
                    </a:lnTo>
                    <a:close/>
                  </a:path>
                </a:pathLst>
              </a:custGeom>
              <a:solidFill>
                <a:srgbClr val="2F5F98"/>
              </a:solidFill>
            </p:spPr>
            <p:txBody>
              <a:bodyPr/>
              <a:lstStyle/>
              <a:p>
                <a:endParaRPr lang="de-DE"/>
              </a:p>
            </p:txBody>
          </p:sp>
          <p:sp>
            <p:nvSpPr>
              <p:cNvPr id="89" name="Freeform 89"/>
              <p:cNvSpPr/>
              <p:nvPr/>
            </p:nvSpPr>
            <p:spPr>
              <a:xfrm>
                <a:off x="11375245" y="7259550"/>
                <a:ext cx="1444475" cy="0"/>
              </a:xfrm>
              <a:custGeom>
                <a:avLst/>
                <a:gdLst/>
                <a:ahLst/>
                <a:cxnLst/>
                <a:rect l="l" t="t" r="r" b="b"/>
                <a:pathLst>
                  <a:path w="1444475">
                    <a:moveTo>
                      <a:pt x="0" y="0"/>
                    </a:moveTo>
                    <a:lnTo>
                      <a:pt x="1444476" y="0"/>
                    </a:lnTo>
                    <a:lnTo>
                      <a:pt x="1444476" y="0"/>
                    </a:lnTo>
                    <a:lnTo>
                      <a:pt x="0" y="0"/>
                    </a:lnTo>
                    <a:close/>
                  </a:path>
                </a:pathLst>
              </a:custGeom>
              <a:solidFill>
                <a:srgbClr val="2F5F98"/>
              </a:solidFill>
            </p:spPr>
            <p:txBody>
              <a:bodyPr/>
              <a:lstStyle/>
              <a:p>
                <a:endParaRPr lang="de-DE"/>
              </a:p>
            </p:txBody>
          </p:sp>
          <p:sp>
            <p:nvSpPr>
              <p:cNvPr id="90" name="Freeform 90"/>
              <p:cNvSpPr/>
              <p:nvPr/>
            </p:nvSpPr>
            <p:spPr>
              <a:xfrm>
                <a:off x="13000280" y="7259550"/>
                <a:ext cx="1444475" cy="0"/>
              </a:xfrm>
              <a:custGeom>
                <a:avLst/>
                <a:gdLst/>
                <a:ahLst/>
                <a:cxnLst/>
                <a:rect l="l" t="t" r="r" b="b"/>
                <a:pathLst>
                  <a:path w="1444475">
                    <a:moveTo>
                      <a:pt x="0" y="0"/>
                    </a:moveTo>
                    <a:lnTo>
                      <a:pt x="1444476" y="0"/>
                    </a:lnTo>
                    <a:lnTo>
                      <a:pt x="1444476" y="0"/>
                    </a:lnTo>
                    <a:lnTo>
                      <a:pt x="0" y="0"/>
                    </a:lnTo>
                    <a:close/>
                  </a:path>
                </a:pathLst>
              </a:custGeom>
              <a:solidFill>
                <a:srgbClr val="2F5F98"/>
              </a:solidFill>
            </p:spPr>
            <p:txBody>
              <a:bodyPr/>
              <a:lstStyle/>
              <a:p>
                <a:endParaRPr lang="de-DE"/>
              </a:p>
            </p:txBody>
          </p:sp>
          <p:sp>
            <p:nvSpPr>
              <p:cNvPr id="91" name="Freeform 91"/>
              <p:cNvSpPr/>
              <p:nvPr/>
            </p:nvSpPr>
            <p:spPr>
              <a:xfrm>
                <a:off x="0" y="1542354"/>
                <a:ext cx="1444476" cy="5717196"/>
              </a:xfrm>
              <a:custGeom>
                <a:avLst/>
                <a:gdLst/>
                <a:ahLst/>
                <a:cxnLst/>
                <a:rect l="l" t="t" r="r" b="b"/>
                <a:pathLst>
                  <a:path w="1444476" h="5717196">
                    <a:moveTo>
                      <a:pt x="0" y="5717196"/>
                    </a:moveTo>
                    <a:lnTo>
                      <a:pt x="0" y="115558"/>
                    </a:lnTo>
                    <a:cubicBezTo>
                      <a:pt x="0" y="84910"/>
                      <a:pt x="12175" y="55518"/>
                      <a:pt x="33846" y="33846"/>
                    </a:cubicBezTo>
                    <a:cubicBezTo>
                      <a:pt x="55517" y="12175"/>
                      <a:pt x="84910" y="0"/>
                      <a:pt x="115558" y="0"/>
                    </a:cubicBezTo>
                    <a:lnTo>
                      <a:pt x="1328918" y="0"/>
                    </a:lnTo>
                    <a:cubicBezTo>
                      <a:pt x="1359565" y="0"/>
                      <a:pt x="1388958" y="12175"/>
                      <a:pt x="1410629" y="33846"/>
                    </a:cubicBezTo>
                    <a:cubicBezTo>
                      <a:pt x="1432301" y="55518"/>
                      <a:pt x="1444476" y="84910"/>
                      <a:pt x="1444476" y="115558"/>
                    </a:cubicBezTo>
                    <a:lnTo>
                      <a:pt x="1444476" y="5717196"/>
                    </a:lnTo>
                    <a:close/>
                  </a:path>
                </a:pathLst>
              </a:custGeom>
              <a:solidFill>
                <a:srgbClr val="7DB4CD"/>
              </a:solidFill>
            </p:spPr>
            <p:txBody>
              <a:bodyPr/>
              <a:lstStyle/>
              <a:p>
                <a:endParaRPr lang="de-DE"/>
              </a:p>
            </p:txBody>
          </p:sp>
          <p:sp>
            <p:nvSpPr>
              <p:cNvPr id="92" name="Freeform 92"/>
              <p:cNvSpPr/>
              <p:nvPr/>
            </p:nvSpPr>
            <p:spPr>
              <a:xfrm>
                <a:off x="1623289" y="1826338"/>
                <a:ext cx="1447968" cy="5433212"/>
              </a:xfrm>
              <a:custGeom>
                <a:avLst/>
                <a:gdLst/>
                <a:ahLst/>
                <a:cxnLst/>
                <a:rect l="l" t="t" r="r" b="b"/>
                <a:pathLst>
                  <a:path w="1447968" h="5433212">
                    <a:moveTo>
                      <a:pt x="1746" y="5433212"/>
                    </a:moveTo>
                    <a:lnTo>
                      <a:pt x="1746" y="121956"/>
                    </a:lnTo>
                    <a:cubicBezTo>
                      <a:pt x="0" y="90224"/>
                      <a:pt x="11399" y="59172"/>
                      <a:pt x="33262" y="36107"/>
                    </a:cubicBezTo>
                    <a:cubicBezTo>
                      <a:pt x="55126" y="13043"/>
                      <a:pt x="85524" y="0"/>
                      <a:pt x="117304" y="48"/>
                    </a:cubicBezTo>
                    <a:lnTo>
                      <a:pt x="1330663" y="48"/>
                    </a:lnTo>
                    <a:cubicBezTo>
                      <a:pt x="1362444" y="0"/>
                      <a:pt x="1392841" y="13043"/>
                      <a:pt x="1414705" y="36107"/>
                    </a:cubicBezTo>
                    <a:cubicBezTo>
                      <a:pt x="1436568" y="59172"/>
                      <a:pt x="1447968" y="90224"/>
                      <a:pt x="1446222" y="121956"/>
                    </a:cubicBezTo>
                    <a:lnTo>
                      <a:pt x="1446222" y="5433212"/>
                    </a:lnTo>
                    <a:close/>
                  </a:path>
                </a:pathLst>
              </a:custGeom>
              <a:solidFill>
                <a:srgbClr val="7DB4CD"/>
              </a:solidFill>
            </p:spPr>
            <p:txBody>
              <a:bodyPr/>
              <a:lstStyle/>
              <a:p>
                <a:endParaRPr lang="de-DE"/>
              </a:p>
            </p:txBody>
          </p:sp>
          <p:sp>
            <p:nvSpPr>
              <p:cNvPr id="93" name="Freeform 93"/>
              <p:cNvSpPr/>
              <p:nvPr/>
            </p:nvSpPr>
            <p:spPr>
              <a:xfrm>
                <a:off x="3248324" y="5504510"/>
                <a:ext cx="1447968" cy="1755040"/>
              </a:xfrm>
              <a:custGeom>
                <a:avLst/>
                <a:gdLst/>
                <a:ahLst/>
                <a:cxnLst/>
                <a:rect l="l" t="t" r="r" b="b"/>
                <a:pathLst>
                  <a:path w="1447968" h="1755040">
                    <a:moveTo>
                      <a:pt x="1746" y="1755040"/>
                    </a:moveTo>
                    <a:lnTo>
                      <a:pt x="1746" y="121956"/>
                    </a:lnTo>
                    <a:cubicBezTo>
                      <a:pt x="0" y="90224"/>
                      <a:pt x="11399" y="59172"/>
                      <a:pt x="33263" y="36108"/>
                    </a:cubicBezTo>
                    <a:cubicBezTo>
                      <a:pt x="55126" y="13043"/>
                      <a:pt x="85523" y="0"/>
                      <a:pt x="117304" y="48"/>
                    </a:cubicBezTo>
                    <a:lnTo>
                      <a:pt x="1330664" y="48"/>
                    </a:lnTo>
                    <a:cubicBezTo>
                      <a:pt x="1362444" y="0"/>
                      <a:pt x="1392842" y="13043"/>
                      <a:pt x="1414705" y="36108"/>
                    </a:cubicBezTo>
                    <a:cubicBezTo>
                      <a:pt x="1436569" y="59172"/>
                      <a:pt x="1447968" y="90224"/>
                      <a:pt x="1446222" y="121956"/>
                    </a:cubicBezTo>
                    <a:lnTo>
                      <a:pt x="1446222" y="1755040"/>
                    </a:lnTo>
                    <a:close/>
                  </a:path>
                </a:pathLst>
              </a:custGeom>
              <a:solidFill>
                <a:srgbClr val="7DB4CD"/>
              </a:solidFill>
            </p:spPr>
            <p:txBody>
              <a:bodyPr/>
              <a:lstStyle/>
              <a:p>
                <a:endParaRPr lang="de-DE"/>
              </a:p>
            </p:txBody>
          </p:sp>
          <p:sp>
            <p:nvSpPr>
              <p:cNvPr id="94" name="Freeform 94"/>
              <p:cNvSpPr/>
              <p:nvPr/>
            </p:nvSpPr>
            <p:spPr>
              <a:xfrm>
                <a:off x="4873359" y="6278862"/>
                <a:ext cx="1447968" cy="980688"/>
              </a:xfrm>
              <a:custGeom>
                <a:avLst/>
                <a:gdLst/>
                <a:ahLst/>
                <a:cxnLst/>
                <a:rect l="l" t="t" r="r" b="b"/>
                <a:pathLst>
                  <a:path w="1447968" h="980688">
                    <a:moveTo>
                      <a:pt x="1746" y="980688"/>
                    </a:moveTo>
                    <a:lnTo>
                      <a:pt x="1746" y="121956"/>
                    </a:lnTo>
                    <a:cubicBezTo>
                      <a:pt x="0" y="90224"/>
                      <a:pt x="11399" y="59172"/>
                      <a:pt x="33263" y="36108"/>
                    </a:cubicBezTo>
                    <a:cubicBezTo>
                      <a:pt x="55126" y="13043"/>
                      <a:pt x="85524" y="0"/>
                      <a:pt x="117304" y="48"/>
                    </a:cubicBezTo>
                    <a:lnTo>
                      <a:pt x="1330663" y="48"/>
                    </a:lnTo>
                    <a:cubicBezTo>
                      <a:pt x="1362444" y="0"/>
                      <a:pt x="1392841" y="13043"/>
                      <a:pt x="1414705" y="36108"/>
                    </a:cubicBezTo>
                    <a:cubicBezTo>
                      <a:pt x="1436569" y="59172"/>
                      <a:pt x="1447968" y="90224"/>
                      <a:pt x="1446222" y="121956"/>
                    </a:cubicBezTo>
                    <a:lnTo>
                      <a:pt x="1446222" y="980688"/>
                    </a:lnTo>
                    <a:close/>
                  </a:path>
                </a:pathLst>
              </a:custGeom>
              <a:solidFill>
                <a:srgbClr val="7DB4CD"/>
              </a:solidFill>
            </p:spPr>
            <p:txBody>
              <a:bodyPr/>
              <a:lstStyle/>
              <a:p>
                <a:endParaRPr lang="de-DE"/>
              </a:p>
            </p:txBody>
          </p:sp>
          <p:sp>
            <p:nvSpPr>
              <p:cNvPr id="95" name="Freeform 95"/>
              <p:cNvSpPr/>
              <p:nvPr/>
            </p:nvSpPr>
            <p:spPr>
              <a:xfrm>
                <a:off x="6500140" y="7259550"/>
                <a:ext cx="1444476" cy="0"/>
              </a:xfrm>
              <a:custGeom>
                <a:avLst/>
                <a:gdLst/>
                <a:ahLst/>
                <a:cxnLst/>
                <a:rect l="l" t="t" r="r" b="b"/>
                <a:pathLst>
                  <a:path w="1444476">
                    <a:moveTo>
                      <a:pt x="0" y="0"/>
                    </a:moveTo>
                    <a:lnTo>
                      <a:pt x="1444476" y="0"/>
                    </a:lnTo>
                    <a:lnTo>
                      <a:pt x="1444476" y="0"/>
                    </a:lnTo>
                    <a:lnTo>
                      <a:pt x="0" y="0"/>
                    </a:lnTo>
                    <a:close/>
                  </a:path>
                </a:pathLst>
              </a:custGeom>
              <a:solidFill>
                <a:srgbClr val="7DB4CD"/>
              </a:solidFill>
            </p:spPr>
            <p:txBody>
              <a:bodyPr/>
              <a:lstStyle/>
              <a:p>
                <a:endParaRPr lang="de-DE"/>
              </a:p>
            </p:txBody>
          </p:sp>
          <p:sp>
            <p:nvSpPr>
              <p:cNvPr id="96" name="Freeform 96"/>
              <p:cNvSpPr/>
              <p:nvPr/>
            </p:nvSpPr>
            <p:spPr>
              <a:xfrm>
                <a:off x="8125175" y="7259550"/>
                <a:ext cx="1444475" cy="0"/>
              </a:xfrm>
              <a:custGeom>
                <a:avLst/>
                <a:gdLst/>
                <a:ahLst/>
                <a:cxnLst/>
                <a:rect l="l" t="t" r="r" b="b"/>
                <a:pathLst>
                  <a:path w="1444475">
                    <a:moveTo>
                      <a:pt x="0" y="0"/>
                    </a:moveTo>
                    <a:lnTo>
                      <a:pt x="1444476" y="0"/>
                    </a:lnTo>
                    <a:lnTo>
                      <a:pt x="1444476" y="0"/>
                    </a:lnTo>
                    <a:lnTo>
                      <a:pt x="0" y="0"/>
                    </a:lnTo>
                    <a:close/>
                  </a:path>
                </a:pathLst>
              </a:custGeom>
              <a:solidFill>
                <a:srgbClr val="7DB4CD"/>
              </a:solidFill>
            </p:spPr>
            <p:txBody>
              <a:bodyPr/>
              <a:lstStyle/>
              <a:p>
                <a:endParaRPr lang="de-DE"/>
              </a:p>
            </p:txBody>
          </p:sp>
          <p:sp>
            <p:nvSpPr>
              <p:cNvPr id="97" name="Freeform 97"/>
              <p:cNvSpPr/>
              <p:nvPr/>
            </p:nvSpPr>
            <p:spPr>
              <a:xfrm>
                <a:off x="9750210" y="7259550"/>
                <a:ext cx="1444475" cy="0"/>
              </a:xfrm>
              <a:custGeom>
                <a:avLst/>
                <a:gdLst/>
                <a:ahLst/>
                <a:cxnLst/>
                <a:rect l="l" t="t" r="r" b="b"/>
                <a:pathLst>
                  <a:path w="1444475">
                    <a:moveTo>
                      <a:pt x="0" y="0"/>
                    </a:moveTo>
                    <a:lnTo>
                      <a:pt x="1444476" y="0"/>
                    </a:lnTo>
                    <a:lnTo>
                      <a:pt x="1444476" y="0"/>
                    </a:lnTo>
                    <a:lnTo>
                      <a:pt x="0" y="0"/>
                    </a:lnTo>
                    <a:close/>
                  </a:path>
                </a:pathLst>
              </a:custGeom>
              <a:solidFill>
                <a:srgbClr val="7DB4CD"/>
              </a:solidFill>
            </p:spPr>
            <p:txBody>
              <a:bodyPr/>
              <a:lstStyle/>
              <a:p>
                <a:endParaRPr lang="de-DE"/>
              </a:p>
            </p:txBody>
          </p:sp>
          <p:sp>
            <p:nvSpPr>
              <p:cNvPr id="98" name="Freeform 98"/>
              <p:cNvSpPr/>
              <p:nvPr/>
            </p:nvSpPr>
            <p:spPr>
              <a:xfrm>
                <a:off x="11375245" y="7259550"/>
                <a:ext cx="1444475" cy="0"/>
              </a:xfrm>
              <a:custGeom>
                <a:avLst/>
                <a:gdLst/>
                <a:ahLst/>
                <a:cxnLst/>
                <a:rect l="l" t="t" r="r" b="b"/>
                <a:pathLst>
                  <a:path w="1444475">
                    <a:moveTo>
                      <a:pt x="0" y="0"/>
                    </a:moveTo>
                    <a:lnTo>
                      <a:pt x="1444476" y="0"/>
                    </a:lnTo>
                    <a:lnTo>
                      <a:pt x="1444476" y="0"/>
                    </a:lnTo>
                    <a:lnTo>
                      <a:pt x="0" y="0"/>
                    </a:lnTo>
                    <a:close/>
                  </a:path>
                </a:pathLst>
              </a:custGeom>
              <a:solidFill>
                <a:srgbClr val="7DB4CD"/>
              </a:solidFill>
            </p:spPr>
            <p:txBody>
              <a:bodyPr/>
              <a:lstStyle/>
              <a:p>
                <a:endParaRPr lang="de-DE"/>
              </a:p>
            </p:txBody>
          </p:sp>
          <p:sp>
            <p:nvSpPr>
              <p:cNvPr id="99" name="Freeform 99"/>
              <p:cNvSpPr/>
              <p:nvPr/>
            </p:nvSpPr>
            <p:spPr>
              <a:xfrm>
                <a:off x="13000280" y="7259550"/>
                <a:ext cx="1444475" cy="0"/>
              </a:xfrm>
              <a:custGeom>
                <a:avLst/>
                <a:gdLst/>
                <a:ahLst/>
                <a:cxnLst/>
                <a:rect l="l" t="t" r="r" b="b"/>
                <a:pathLst>
                  <a:path w="1444475">
                    <a:moveTo>
                      <a:pt x="0" y="0"/>
                    </a:moveTo>
                    <a:lnTo>
                      <a:pt x="1444476" y="0"/>
                    </a:lnTo>
                    <a:lnTo>
                      <a:pt x="1444476" y="0"/>
                    </a:lnTo>
                    <a:lnTo>
                      <a:pt x="0" y="0"/>
                    </a:lnTo>
                    <a:close/>
                  </a:path>
                </a:pathLst>
              </a:custGeom>
              <a:solidFill>
                <a:srgbClr val="7DB4CD"/>
              </a:solidFill>
            </p:spPr>
            <p:txBody>
              <a:bodyPr/>
              <a:lstStyle/>
              <a:p>
                <a:endParaRPr lang="de-DE"/>
              </a:p>
            </p:txBody>
          </p:sp>
          <p:sp>
            <p:nvSpPr>
              <p:cNvPr id="100" name="Freeform 100"/>
              <p:cNvSpPr/>
              <p:nvPr/>
            </p:nvSpPr>
            <p:spPr>
              <a:xfrm>
                <a:off x="0" y="1542354"/>
                <a:ext cx="1444476" cy="5717196"/>
              </a:xfrm>
              <a:custGeom>
                <a:avLst/>
                <a:gdLst/>
                <a:ahLst/>
                <a:cxnLst/>
                <a:rect l="l" t="t" r="r" b="b"/>
                <a:pathLst>
                  <a:path w="1444476" h="5717196">
                    <a:moveTo>
                      <a:pt x="0" y="5717196"/>
                    </a:moveTo>
                    <a:lnTo>
                      <a:pt x="0" y="115558"/>
                    </a:lnTo>
                    <a:cubicBezTo>
                      <a:pt x="0" y="84910"/>
                      <a:pt x="12175" y="55518"/>
                      <a:pt x="33846" y="33846"/>
                    </a:cubicBezTo>
                    <a:cubicBezTo>
                      <a:pt x="55517" y="12175"/>
                      <a:pt x="84910" y="0"/>
                      <a:pt x="115558" y="0"/>
                    </a:cubicBezTo>
                    <a:lnTo>
                      <a:pt x="1328918" y="0"/>
                    </a:lnTo>
                    <a:cubicBezTo>
                      <a:pt x="1359565" y="0"/>
                      <a:pt x="1388958" y="12175"/>
                      <a:pt x="1410629" y="33846"/>
                    </a:cubicBezTo>
                    <a:cubicBezTo>
                      <a:pt x="1432301" y="55518"/>
                      <a:pt x="1444476" y="84910"/>
                      <a:pt x="1444476" y="115558"/>
                    </a:cubicBezTo>
                    <a:lnTo>
                      <a:pt x="1444476" y="5717196"/>
                    </a:lnTo>
                    <a:close/>
                  </a:path>
                </a:pathLst>
              </a:custGeom>
              <a:solidFill>
                <a:srgbClr val="2D9D49"/>
              </a:solidFill>
            </p:spPr>
            <p:txBody>
              <a:bodyPr/>
              <a:lstStyle/>
              <a:p>
                <a:endParaRPr lang="de-DE"/>
              </a:p>
            </p:txBody>
          </p:sp>
          <p:sp>
            <p:nvSpPr>
              <p:cNvPr id="101" name="Freeform 101"/>
              <p:cNvSpPr/>
              <p:nvPr/>
            </p:nvSpPr>
            <p:spPr>
              <a:xfrm>
                <a:off x="1623289" y="1826338"/>
                <a:ext cx="1447968" cy="5433212"/>
              </a:xfrm>
              <a:custGeom>
                <a:avLst/>
                <a:gdLst/>
                <a:ahLst/>
                <a:cxnLst/>
                <a:rect l="l" t="t" r="r" b="b"/>
                <a:pathLst>
                  <a:path w="1447968" h="5433212">
                    <a:moveTo>
                      <a:pt x="1746" y="5433212"/>
                    </a:moveTo>
                    <a:lnTo>
                      <a:pt x="1746" y="121956"/>
                    </a:lnTo>
                    <a:cubicBezTo>
                      <a:pt x="0" y="90224"/>
                      <a:pt x="11399" y="59172"/>
                      <a:pt x="33262" y="36107"/>
                    </a:cubicBezTo>
                    <a:cubicBezTo>
                      <a:pt x="55126" y="13043"/>
                      <a:pt x="85524" y="0"/>
                      <a:pt x="117304" y="48"/>
                    </a:cubicBezTo>
                    <a:lnTo>
                      <a:pt x="1330663" y="48"/>
                    </a:lnTo>
                    <a:cubicBezTo>
                      <a:pt x="1362444" y="0"/>
                      <a:pt x="1392841" y="13043"/>
                      <a:pt x="1414705" y="36107"/>
                    </a:cubicBezTo>
                    <a:cubicBezTo>
                      <a:pt x="1436568" y="59172"/>
                      <a:pt x="1447968" y="90224"/>
                      <a:pt x="1446222" y="121956"/>
                    </a:cubicBezTo>
                    <a:lnTo>
                      <a:pt x="1446222" y="5433212"/>
                    </a:lnTo>
                    <a:close/>
                  </a:path>
                </a:pathLst>
              </a:custGeom>
              <a:solidFill>
                <a:srgbClr val="2D9D49"/>
              </a:solidFill>
            </p:spPr>
            <p:txBody>
              <a:bodyPr/>
              <a:lstStyle/>
              <a:p>
                <a:endParaRPr lang="de-DE"/>
              </a:p>
            </p:txBody>
          </p:sp>
          <p:sp>
            <p:nvSpPr>
              <p:cNvPr id="102" name="Freeform 102"/>
              <p:cNvSpPr/>
              <p:nvPr/>
            </p:nvSpPr>
            <p:spPr>
              <a:xfrm>
                <a:off x="3248324" y="5504510"/>
                <a:ext cx="1447968" cy="1755040"/>
              </a:xfrm>
              <a:custGeom>
                <a:avLst/>
                <a:gdLst/>
                <a:ahLst/>
                <a:cxnLst/>
                <a:rect l="l" t="t" r="r" b="b"/>
                <a:pathLst>
                  <a:path w="1447968" h="1755040">
                    <a:moveTo>
                      <a:pt x="1746" y="1755040"/>
                    </a:moveTo>
                    <a:lnTo>
                      <a:pt x="1746" y="121956"/>
                    </a:lnTo>
                    <a:cubicBezTo>
                      <a:pt x="0" y="90224"/>
                      <a:pt x="11399" y="59172"/>
                      <a:pt x="33263" y="36108"/>
                    </a:cubicBezTo>
                    <a:cubicBezTo>
                      <a:pt x="55126" y="13043"/>
                      <a:pt x="85523" y="0"/>
                      <a:pt x="117304" y="48"/>
                    </a:cubicBezTo>
                    <a:lnTo>
                      <a:pt x="1330664" y="48"/>
                    </a:lnTo>
                    <a:cubicBezTo>
                      <a:pt x="1362444" y="0"/>
                      <a:pt x="1392842" y="13043"/>
                      <a:pt x="1414705" y="36108"/>
                    </a:cubicBezTo>
                    <a:cubicBezTo>
                      <a:pt x="1436569" y="59172"/>
                      <a:pt x="1447968" y="90224"/>
                      <a:pt x="1446222" y="121956"/>
                    </a:cubicBezTo>
                    <a:lnTo>
                      <a:pt x="1446222" y="1755040"/>
                    </a:lnTo>
                    <a:close/>
                  </a:path>
                </a:pathLst>
              </a:custGeom>
              <a:solidFill>
                <a:srgbClr val="2D9D49"/>
              </a:solidFill>
            </p:spPr>
            <p:txBody>
              <a:bodyPr/>
              <a:lstStyle/>
              <a:p>
                <a:endParaRPr lang="de-DE"/>
              </a:p>
            </p:txBody>
          </p:sp>
          <p:sp>
            <p:nvSpPr>
              <p:cNvPr id="103" name="Freeform 103"/>
              <p:cNvSpPr/>
              <p:nvPr/>
            </p:nvSpPr>
            <p:spPr>
              <a:xfrm>
                <a:off x="4875105" y="7259550"/>
                <a:ext cx="1444475" cy="0"/>
              </a:xfrm>
              <a:custGeom>
                <a:avLst/>
                <a:gdLst/>
                <a:ahLst/>
                <a:cxnLst/>
                <a:rect l="l" t="t" r="r" b="b"/>
                <a:pathLst>
                  <a:path w="1444475">
                    <a:moveTo>
                      <a:pt x="0" y="0"/>
                    </a:moveTo>
                    <a:lnTo>
                      <a:pt x="1444476" y="0"/>
                    </a:lnTo>
                    <a:lnTo>
                      <a:pt x="1444476" y="0"/>
                    </a:lnTo>
                    <a:lnTo>
                      <a:pt x="0" y="0"/>
                    </a:lnTo>
                    <a:close/>
                  </a:path>
                </a:pathLst>
              </a:custGeom>
              <a:solidFill>
                <a:srgbClr val="2D9D49"/>
              </a:solidFill>
            </p:spPr>
            <p:txBody>
              <a:bodyPr/>
              <a:lstStyle/>
              <a:p>
                <a:endParaRPr lang="de-DE"/>
              </a:p>
            </p:txBody>
          </p:sp>
          <p:sp>
            <p:nvSpPr>
              <p:cNvPr id="104" name="Freeform 104"/>
              <p:cNvSpPr/>
              <p:nvPr/>
            </p:nvSpPr>
            <p:spPr>
              <a:xfrm>
                <a:off x="6500140" y="7259550"/>
                <a:ext cx="1444476" cy="0"/>
              </a:xfrm>
              <a:custGeom>
                <a:avLst/>
                <a:gdLst/>
                <a:ahLst/>
                <a:cxnLst/>
                <a:rect l="l" t="t" r="r" b="b"/>
                <a:pathLst>
                  <a:path w="1444476">
                    <a:moveTo>
                      <a:pt x="0" y="0"/>
                    </a:moveTo>
                    <a:lnTo>
                      <a:pt x="1444476" y="0"/>
                    </a:lnTo>
                    <a:lnTo>
                      <a:pt x="1444476" y="0"/>
                    </a:lnTo>
                    <a:lnTo>
                      <a:pt x="0" y="0"/>
                    </a:lnTo>
                    <a:close/>
                  </a:path>
                </a:pathLst>
              </a:custGeom>
              <a:solidFill>
                <a:srgbClr val="2D9D49"/>
              </a:solidFill>
            </p:spPr>
            <p:txBody>
              <a:bodyPr/>
              <a:lstStyle/>
              <a:p>
                <a:endParaRPr lang="de-DE"/>
              </a:p>
            </p:txBody>
          </p:sp>
          <p:sp>
            <p:nvSpPr>
              <p:cNvPr id="105" name="Freeform 105"/>
              <p:cNvSpPr/>
              <p:nvPr/>
            </p:nvSpPr>
            <p:spPr>
              <a:xfrm>
                <a:off x="8125175" y="7259550"/>
                <a:ext cx="1444475" cy="0"/>
              </a:xfrm>
              <a:custGeom>
                <a:avLst/>
                <a:gdLst/>
                <a:ahLst/>
                <a:cxnLst/>
                <a:rect l="l" t="t" r="r" b="b"/>
                <a:pathLst>
                  <a:path w="1444475">
                    <a:moveTo>
                      <a:pt x="0" y="0"/>
                    </a:moveTo>
                    <a:lnTo>
                      <a:pt x="1444476" y="0"/>
                    </a:lnTo>
                    <a:lnTo>
                      <a:pt x="1444476" y="0"/>
                    </a:lnTo>
                    <a:lnTo>
                      <a:pt x="0" y="0"/>
                    </a:lnTo>
                    <a:close/>
                  </a:path>
                </a:pathLst>
              </a:custGeom>
              <a:solidFill>
                <a:srgbClr val="2D9D49"/>
              </a:solidFill>
            </p:spPr>
            <p:txBody>
              <a:bodyPr/>
              <a:lstStyle/>
              <a:p>
                <a:endParaRPr lang="de-DE"/>
              </a:p>
            </p:txBody>
          </p:sp>
          <p:sp>
            <p:nvSpPr>
              <p:cNvPr id="106" name="Freeform 106"/>
              <p:cNvSpPr/>
              <p:nvPr/>
            </p:nvSpPr>
            <p:spPr>
              <a:xfrm>
                <a:off x="9750210" y="7259550"/>
                <a:ext cx="1444475" cy="0"/>
              </a:xfrm>
              <a:custGeom>
                <a:avLst/>
                <a:gdLst/>
                <a:ahLst/>
                <a:cxnLst/>
                <a:rect l="l" t="t" r="r" b="b"/>
                <a:pathLst>
                  <a:path w="1444475">
                    <a:moveTo>
                      <a:pt x="0" y="0"/>
                    </a:moveTo>
                    <a:lnTo>
                      <a:pt x="1444476" y="0"/>
                    </a:lnTo>
                    <a:lnTo>
                      <a:pt x="1444476" y="0"/>
                    </a:lnTo>
                    <a:lnTo>
                      <a:pt x="0" y="0"/>
                    </a:lnTo>
                    <a:close/>
                  </a:path>
                </a:pathLst>
              </a:custGeom>
              <a:solidFill>
                <a:srgbClr val="2D9D49"/>
              </a:solidFill>
            </p:spPr>
            <p:txBody>
              <a:bodyPr/>
              <a:lstStyle/>
              <a:p>
                <a:endParaRPr lang="de-DE"/>
              </a:p>
            </p:txBody>
          </p:sp>
          <p:sp>
            <p:nvSpPr>
              <p:cNvPr id="107" name="Freeform 107"/>
              <p:cNvSpPr/>
              <p:nvPr/>
            </p:nvSpPr>
            <p:spPr>
              <a:xfrm>
                <a:off x="11375245" y="7259550"/>
                <a:ext cx="1444475" cy="0"/>
              </a:xfrm>
              <a:custGeom>
                <a:avLst/>
                <a:gdLst/>
                <a:ahLst/>
                <a:cxnLst/>
                <a:rect l="l" t="t" r="r" b="b"/>
                <a:pathLst>
                  <a:path w="1444475">
                    <a:moveTo>
                      <a:pt x="0" y="0"/>
                    </a:moveTo>
                    <a:lnTo>
                      <a:pt x="1444476" y="0"/>
                    </a:lnTo>
                    <a:lnTo>
                      <a:pt x="1444476" y="0"/>
                    </a:lnTo>
                    <a:lnTo>
                      <a:pt x="0" y="0"/>
                    </a:lnTo>
                    <a:close/>
                  </a:path>
                </a:pathLst>
              </a:custGeom>
              <a:solidFill>
                <a:srgbClr val="2D9D49"/>
              </a:solidFill>
            </p:spPr>
            <p:txBody>
              <a:bodyPr/>
              <a:lstStyle/>
              <a:p>
                <a:endParaRPr lang="de-DE"/>
              </a:p>
            </p:txBody>
          </p:sp>
          <p:sp>
            <p:nvSpPr>
              <p:cNvPr id="108" name="Freeform 108"/>
              <p:cNvSpPr/>
              <p:nvPr/>
            </p:nvSpPr>
            <p:spPr>
              <a:xfrm>
                <a:off x="13000280" y="7259550"/>
                <a:ext cx="1444475" cy="0"/>
              </a:xfrm>
              <a:custGeom>
                <a:avLst/>
                <a:gdLst/>
                <a:ahLst/>
                <a:cxnLst/>
                <a:rect l="l" t="t" r="r" b="b"/>
                <a:pathLst>
                  <a:path w="1444475">
                    <a:moveTo>
                      <a:pt x="0" y="0"/>
                    </a:moveTo>
                    <a:lnTo>
                      <a:pt x="1444476" y="0"/>
                    </a:lnTo>
                    <a:lnTo>
                      <a:pt x="1444476" y="0"/>
                    </a:lnTo>
                    <a:lnTo>
                      <a:pt x="0" y="0"/>
                    </a:lnTo>
                    <a:close/>
                  </a:path>
                </a:pathLst>
              </a:custGeom>
              <a:solidFill>
                <a:srgbClr val="2D9D49"/>
              </a:solidFill>
            </p:spPr>
            <p:txBody>
              <a:bodyPr/>
              <a:lstStyle/>
              <a:p>
                <a:endParaRPr lang="de-DE"/>
              </a:p>
            </p:txBody>
          </p:sp>
          <p:sp>
            <p:nvSpPr>
              <p:cNvPr id="109" name="Freeform 109"/>
              <p:cNvSpPr/>
              <p:nvPr/>
            </p:nvSpPr>
            <p:spPr>
              <a:xfrm>
                <a:off x="0" y="1542354"/>
                <a:ext cx="1444476" cy="5717196"/>
              </a:xfrm>
              <a:custGeom>
                <a:avLst/>
                <a:gdLst/>
                <a:ahLst/>
                <a:cxnLst/>
                <a:rect l="l" t="t" r="r" b="b"/>
                <a:pathLst>
                  <a:path w="1444476" h="5717196">
                    <a:moveTo>
                      <a:pt x="0" y="5717196"/>
                    </a:moveTo>
                    <a:lnTo>
                      <a:pt x="0" y="115558"/>
                    </a:lnTo>
                    <a:cubicBezTo>
                      <a:pt x="0" y="84910"/>
                      <a:pt x="12175" y="55518"/>
                      <a:pt x="33846" y="33846"/>
                    </a:cubicBezTo>
                    <a:cubicBezTo>
                      <a:pt x="55517" y="12175"/>
                      <a:pt x="84910" y="0"/>
                      <a:pt x="115558" y="0"/>
                    </a:cubicBezTo>
                    <a:lnTo>
                      <a:pt x="1328918" y="0"/>
                    </a:lnTo>
                    <a:cubicBezTo>
                      <a:pt x="1359565" y="0"/>
                      <a:pt x="1388958" y="12175"/>
                      <a:pt x="1410629" y="33846"/>
                    </a:cubicBezTo>
                    <a:cubicBezTo>
                      <a:pt x="1432301" y="55518"/>
                      <a:pt x="1444476" y="84910"/>
                      <a:pt x="1444476" y="115558"/>
                    </a:cubicBezTo>
                    <a:lnTo>
                      <a:pt x="1444476" y="5717196"/>
                    </a:lnTo>
                    <a:close/>
                  </a:path>
                </a:pathLst>
              </a:custGeom>
              <a:solidFill>
                <a:srgbClr val="D9D9D9"/>
              </a:solidFill>
            </p:spPr>
            <p:txBody>
              <a:bodyPr/>
              <a:lstStyle/>
              <a:p>
                <a:endParaRPr lang="de-DE"/>
              </a:p>
            </p:txBody>
          </p:sp>
          <p:sp>
            <p:nvSpPr>
              <p:cNvPr id="110" name="Freeform 110"/>
              <p:cNvSpPr/>
              <p:nvPr/>
            </p:nvSpPr>
            <p:spPr>
              <a:xfrm>
                <a:off x="1623289" y="1826338"/>
                <a:ext cx="1447968" cy="5433212"/>
              </a:xfrm>
              <a:custGeom>
                <a:avLst/>
                <a:gdLst/>
                <a:ahLst/>
                <a:cxnLst/>
                <a:rect l="l" t="t" r="r" b="b"/>
                <a:pathLst>
                  <a:path w="1447968" h="5433212">
                    <a:moveTo>
                      <a:pt x="1746" y="5433212"/>
                    </a:moveTo>
                    <a:lnTo>
                      <a:pt x="1746" y="121956"/>
                    </a:lnTo>
                    <a:cubicBezTo>
                      <a:pt x="0" y="90224"/>
                      <a:pt x="11399" y="59172"/>
                      <a:pt x="33262" y="36107"/>
                    </a:cubicBezTo>
                    <a:cubicBezTo>
                      <a:pt x="55126" y="13043"/>
                      <a:pt x="85524" y="0"/>
                      <a:pt x="117304" y="48"/>
                    </a:cubicBezTo>
                    <a:lnTo>
                      <a:pt x="1330663" y="48"/>
                    </a:lnTo>
                    <a:cubicBezTo>
                      <a:pt x="1362444" y="0"/>
                      <a:pt x="1392841" y="13043"/>
                      <a:pt x="1414705" y="36107"/>
                    </a:cubicBezTo>
                    <a:cubicBezTo>
                      <a:pt x="1436568" y="59172"/>
                      <a:pt x="1447968" y="90224"/>
                      <a:pt x="1446222" y="121956"/>
                    </a:cubicBezTo>
                    <a:lnTo>
                      <a:pt x="1446222" y="5433212"/>
                    </a:lnTo>
                    <a:close/>
                  </a:path>
                </a:pathLst>
              </a:custGeom>
              <a:solidFill>
                <a:srgbClr val="D9D9D9"/>
              </a:solidFill>
            </p:spPr>
            <p:txBody>
              <a:bodyPr/>
              <a:lstStyle/>
              <a:p>
                <a:endParaRPr lang="de-DE"/>
              </a:p>
            </p:txBody>
          </p:sp>
          <p:sp>
            <p:nvSpPr>
              <p:cNvPr id="111" name="Freeform 111"/>
              <p:cNvSpPr/>
              <p:nvPr/>
            </p:nvSpPr>
            <p:spPr>
              <a:xfrm>
                <a:off x="3250070" y="7259550"/>
                <a:ext cx="1444476" cy="0"/>
              </a:xfrm>
              <a:custGeom>
                <a:avLst/>
                <a:gdLst/>
                <a:ahLst/>
                <a:cxnLst/>
                <a:rect l="l" t="t" r="r" b="b"/>
                <a:pathLst>
                  <a:path w="1444476">
                    <a:moveTo>
                      <a:pt x="0" y="0"/>
                    </a:moveTo>
                    <a:lnTo>
                      <a:pt x="1444476" y="0"/>
                    </a:lnTo>
                    <a:lnTo>
                      <a:pt x="1444476" y="0"/>
                    </a:lnTo>
                    <a:lnTo>
                      <a:pt x="0" y="0"/>
                    </a:lnTo>
                    <a:close/>
                  </a:path>
                </a:pathLst>
              </a:custGeom>
              <a:solidFill>
                <a:srgbClr val="D9D9D9"/>
              </a:solidFill>
            </p:spPr>
            <p:txBody>
              <a:bodyPr/>
              <a:lstStyle/>
              <a:p>
                <a:endParaRPr lang="de-DE"/>
              </a:p>
            </p:txBody>
          </p:sp>
          <p:sp>
            <p:nvSpPr>
              <p:cNvPr id="112" name="Freeform 112"/>
              <p:cNvSpPr/>
              <p:nvPr/>
            </p:nvSpPr>
            <p:spPr>
              <a:xfrm>
                <a:off x="4875105" y="7259550"/>
                <a:ext cx="1444475" cy="0"/>
              </a:xfrm>
              <a:custGeom>
                <a:avLst/>
                <a:gdLst/>
                <a:ahLst/>
                <a:cxnLst/>
                <a:rect l="l" t="t" r="r" b="b"/>
                <a:pathLst>
                  <a:path w="1444475">
                    <a:moveTo>
                      <a:pt x="0" y="0"/>
                    </a:moveTo>
                    <a:lnTo>
                      <a:pt x="1444476" y="0"/>
                    </a:lnTo>
                    <a:lnTo>
                      <a:pt x="1444476" y="0"/>
                    </a:lnTo>
                    <a:lnTo>
                      <a:pt x="0" y="0"/>
                    </a:lnTo>
                    <a:close/>
                  </a:path>
                </a:pathLst>
              </a:custGeom>
              <a:solidFill>
                <a:srgbClr val="D9D9D9"/>
              </a:solidFill>
            </p:spPr>
            <p:txBody>
              <a:bodyPr/>
              <a:lstStyle/>
              <a:p>
                <a:endParaRPr lang="de-DE"/>
              </a:p>
            </p:txBody>
          </p:sp>
          <p:sp>
            <p:nvSpPr>
              <p:cNvPr id="113" name="Freeform 113"/>
              <p:cNvSpPr/>
              <p:nvPr/>
            </p:nvSpPr>
            <p:spPr>
              <a:xfrm>
                <a:off x="6500140" y="7259550"/>
                <a:ext cx="1444476" cy="0"/>
              </a:xfrm>
              <a:custGeom>
                <a:avLst/>
                <a:gdLst/>
                <a:ahLst/>
                <a:cxnLst/>
                <a:rect l="l" t="t" r="r" b="b"/>
                <a:pathLst>
                  <a:path w="1444476">
                    <a:moveTo>
                      <a:pt x="0" y="0"/>
                    </a:moveTo>
                    <a:lnTo>
                      <a:pt x="1444476" y="0"/>
                    </a:lnTo>
                    <a:lnTo>
                      <a:pt x="1444476" y="0"/>
                    </a:lnTo>
                    <a:lnTo>
                      <a:pt x="0" y="0"/>
                    </a:lnTo>
                    <a:close/>
                  </a:path>
                </a:pathLst>
              </a:custGeom>
              <a:solidFill>
                <a:srgbClr val="D9D9D9"/>
              </a:solidFill>
            </p:spPr>
            <p:txBody>
              <a:bodyPr/>
              <a:lstStyle/>
              <a:p>
                <a:endParaRPr lang="de-DE"/>
              </a:p>
            </p:txBody>
          </p:sp>
          <p:sp>
            <p:nvSpPr>
              <p:cNvPr id="114" name="Freeform 114"/>
              <p:cNvSpPr/>
              <p:nvPr/>
            </p:nvSpPr>
            <p:spPr>
              <a:xfrm>
                <a:off x="8125175" y="7259550"/>
                <a:ext cx="1444475" cy="0"/>
              </a:xfrm>
              <a:custGeom>
                <a:avLst/>
                <a:gdLst/>
                <a:ahLst/>
                <a:cxnLst/>
                <a:rect l="l" t="t" r="r" b="b"/>
                <a:pathLst>
                  <a:path w="1444475">
                    <a:moveTo>
                      <a:pt x="0" y="0"/>
                    </a:moveTo>
                    <a:lnTo>
                      <a:pt x="1444476" y="0"/>
                    </a:lnTo>
                    <a:lnTo>
                      <a:pt x="1444476" y="0"/>
                    </a:lnTo>
                    <a:lnTo>
                      <a:pt x="0" y="0"/>
                    </a:lnTo>
                    <a:close/>
                  </a:path>
                </a:pathLst>
              </a:custGeom>
              <a:solidFill>
                <a:srgbClr val="D9D9D9"/>
              </a:solidFill>
            </p:spPr>
            <p:txBody>
              <a:bodyPr/>
              <a:lstStyle/>
              <a:p>
                <a:endParaRPr lang="de-DE"/>
              </a:p>
            </p:txBody>
          </p:sp>
          <p:sp>
            <p:nvSpPr>
              <p:cNvPr id="115" name="Freeform 115"/>
              <p:cNvSpPr/>
              <p:nvPr/>
            </p:nvSpPr>
            <p:spPr>
              <a:xfrm>
                <a:off x="9750210" y="7259550"/>
                <a:ext cx="1444475" cy="0"/>
              </a:xfrm>
              <a:custGeom>
                <a:avLst/>
                <a:gdLst/>
                <a:ahLst/>
                <a:cxnLst/>
                <a:rect l="l" t="t" r="r" b="b"/>
                <a:pathLst>
                  <a:path w="1444475">
                    <a:moveTo>
                      <a:pt x="0" y="0"/>
                    </a:moveTo>
                    <a:lnTo>
                      <a:pt x="1444476" y="0"/>
                    </a:lnTo>
                    <a:lnTo>
                      <a:pt x="1444476" y="0"/>
                    </a:lnTo>
                    <a:lnTo>
                      <a:pt x="0" y="0"/>
                    </a:lnTo>
                    <a:close/>
                  </a:path>
                </a:pathLst>
              </a:custGeom>
              <a:solidFill>
                <a:srgbClr val="D9D9D9"/>
              </a:solidFill>
            </p:spPr>
            <p:txBody>
              <a:bodyPr/>
              <a:lstStyle/>
              <a:p>
                <a:endParaRPr lang="de-DE"/>
              </a:p>
            </p:txBody>
          </p:sp>
          <p:sp>
            <p:nvSpPr>
              <p:cNvPr id="116" name="Freeform 116"/>
              <p:cNvSpPr/>
              <p:nvPr/>
            </p:nvSpPr>
            <p:spPr>
              <a:xfrm>
                <a:off x="11375245" y="7259550"/>
                <a:ext cx="1444475" cy="0"/>
              </a:xfrm>
              <a:custGeom>
                <a:avLst/>
                <a:gdLst/>
                <a:ahLst/>
                <a:cxnLst/>
                <a:rect l="l" t="t" r="r" b="b"/>
                <a:pathLst>
                  <a:path w="1444475">
                    <a:moveTo>
                      <a:pt x="0" y="0"/>
                    </a:moveTo>
                    <a:lnTo>
                      <a:pt x="1444476" y="0"/>
                    </a:lnTo>
                    <a:lnTo>
                      <a:pt x="1444476" y="0"/>
                    </a:lnTo>
                    <a:lnTo>
                      <a:pt x="0" y="0"/>
                    </a:lnTo>
                    <a:close/>
                  </a:path>
                </a:pathLst>
              </a:custGeom>
              <a:solidFill>
                <a:srgbClr val="D9D9D9"/>
              </a:solidFill>
            </p:spPr>
            <p:txBody>
              <a:bodyPr/>
              <a:lstStyle/>
              <a:p>
                <a:endParaRPr lang="de-DE"/>
              </a:p>
            </p:txBody>
          </p:sp>
          <p:sp>
            <p:nvSpPr>
              <p:cNvPr id="117" name="Freeform 117"/>
              <p:cNvSpPr/>
              <p:nvPr/>
            </p:nvSpPr>
            <p:spPr>
              <a:xfrm>
                <a:off x="13000280" y="7259550"/>
                <a:ext cx="1444475" cy="0"/>
              </a:xfrm>
              <a:custGeom>
                <a:avLst/>
                <a:gdLst/>
                <a:ahLst/>
                <a:cxnLst/>
                <a:rect l="l" t="t" r="r" b="b"/>
                <a:pathLst>
                  <a:path w="1444475">
                    <a:moveTo>
                      <a:pt x="0" y="0"/>
                    </a:moveTo>
                    <a:lnTo>
                      <a:pt x="1444476" y="0"/>
                    </a:lnTo>
                    <a:lnTo>
                      <a:pt x="1444476" y="0"/>
                    </a:lnTo>
                    <a:lnTo>
                      <a:pt x="0" y="0"/>
                    </a:lnTo>
                    <a:close/>
                  </a:path>
                </a:pathLst>
              </a:custGeom>
              <a:solidFill>
                <a:srgbClr val="D9D9D9"/>
              </a:solidFill>
            </p:spPr>
            <p:txBody>
              <a:bodyPr/>
              <a:lstStyle/>
              <a:p>
                <a:endParaRPr lang="de-DE"/>
              </a:p>
            </p:txBody>
          </p:sp>
          <p:sp>
            <p:nvSpPr>
              <p:cNvPr id="118" name="Freeform 118"/>
              <p:cNvSpPr/>
              <p:nvPr/>
            </p:nvSpPr>
            <p:spPr>
              <a:xfrm>
                <a:off x="0" y="1542354"/>
                <a:ext cx="1444476" cy="5717196"/>
              </a:xfrm>
              <a:custGeom>
                <a:avLst/>
                <a:gdLst/>
                <a:ahLst/>
                <a:cxnLst/>
                <a:rect l="l" t="t" r="r" b="b"/>
                <a:pathLst>
                  <a:path w="1444476" h="5717196">
                    <a:moveTo>
                      <a:pt x="0" y="5717196"/>
                    </a:moveTo>
                    <a:lnTo>
                      <a:pt x="0" y="115558"/>
                    </a:lnTo>
                    <a:cubicBezTo>
                      <a:pt x="0" y="84910"/>
                      <a:pt x="12175" y="55518"/>
                      <a:pt x="33846" y="33846"/>
                    </a:cubicBezTo>
                    <a:cubicBezTo>
                      <a:pt x="55517" y="12175"/>
                      <a:pt x="84910" y="0"/>
                      <a:pt x="115558" y="0"/>
                    </a:cubicBezTo>
                    <a:lnTo>
                      <a:pt x="1328918" y="0"/>
                    </a:lnTo>
                    <a:cubicBezTo>
                      <a:pt x="1359565" y="0"/>
                      <a:pt x="1388958" y="12175"/>
                      <a:pt x="1410629" y="33846"/>
                    </a:cubicBezTo>
                    <a:cubicBezTo>
                      <a:pt x="1432301" y="55518"/>
                      <a:pt x="1444476" y="84910"/>
                      <a:pt x="1444476" y="115558"/>
                    </a:cubicBezTo>
                    <a:lnTo>
                      <a:pt x="1444476" y="5717196"/>
                    </a:lnTo>
                    <a:close/>
                  </a:path>
                </a:pathLst>
              </a:custGeom>
              <a:solidFill>
                <a:srgbClr val="A6A6A6"/>
              </a:solidFill>
            </p:spPr>
            <p:txBody>
              <a:bodyPr/>
              <a:lstStyle/>
              <a:p>
                <a:endParaRPr lang="de-DE"/>
              </a:p>
            </p:txBody>
          </p:sp>
          <p:sp>
            <p:nvSpPr>
              <p:cNvPr id="119" name="Freeform 119"/>
              <p:cNvSpPr/>
              <p:nvPr/>
            </p:nvSpPr>
            <p:spPr>
              <a:xfrm>
                <a:off x="1625035" y="2408511"/>
                <a:ext cx="1444475" cy="4851039"/>
              </a:xfrm>
              <a:custGeom>
                <a:avLst/>
                <a:gdLst/>
                <a:ahLst/>
                <a:cxnLst/>
                <a:rect l="l" t="t" r="r" b="b"/>
                <a:pathLst>
                  <a:path w="1444475" h="4851039">
                    <a:moveTo>
                      <a:pt x="0" y="0"/>
                    </a:moveTo>
                    <a:lnTo>
                      <a:pt x="1444476" y="0"/>
                    </a:lnTo>
                    <a:lnTo>
                      <a:pt x="1444476" y="4851039"/>
                    </a:lnTo>
                    <a:lnTo>
                      <a:pt x="0" y="4851039"/>
                    </a:lnTo>
                    <a:close/>
                  </a:path>
                </a:pathLst>
              </a:custGeom>
              <a:solidFill>
                <a:srgbClr val="A6A6A6"/>
              </a:solidFill>
            </p:spPr>
            <p:txBody>
              <a:bodyPr/>
              <a:lstStyle/>
              <a:p>
                <a:endParaRPr lang="de-DE"/>
              </a:p>
            </p:txBody>
          </p:sp>
          <p:sp>
            <p:nvSpPr>
              <p:cNvPr id="120" name="Freeform 120"/>
              <p:cNvSpPr/>
              <p:nvPr/>
            </p:nvSpPr>
            <p:spPr>
              <a:xfrm>
                <a:off x="3250070" y="7259550"/>
                <a:ext cx="1444476" cy="0"/>
              </a:xfrm>
              <a:custGeom>
                <a:avLst/>
                <a:gdLst/>
                <a:ahLst/>
                <a:cxnLst/>
                <a:rect l="l" t="t" r="r" b="b"/>
                <a:pathLst>
                  <a:path w="1444476">
                    <a:moveTo>
                      <a:pt x="0" y="0"/>
                    </a:moveTo>
                    <a:lnTo>
                      <a:pt x="1444476" y="0"/>
                    </a:lnTo>
                    <a:lnTo>
                      <a:pt x="1444476" y="0"/>
                    </a:lnTo>
                    <a:lnTo>
                      <a:pt x="0" y="0"/>
                    </a:lnTo>
                    <a:close/>
                  </a:path>
                </a:pathLst>
              </a:custGeom>
              <a:solidFill>
                <a:srgbClr val="A6A6A6"/>
              </a:solidFill>
            </p:spPr>
            <p:txBody>
              <a:bodyPr/>
              <a:lstStyle/>
              <a:p>
                <a:endParaRPr lang="de-DE"/>
              </a:p>
            </p:txBody>
          </p:sp>
          <p:sp>
            <p:nvSpPr>
              <p:cNvPr id="121" name="Freeform 121"/>
              <p:cNvSpPr/>
              <p:nvPr/>
            </p:nvSpPr>
            <p:spPr>
              <a:xfrm>
                <a:off x="4875105" y="7259550"/>
                <a:ext cx="1444475" cy="0"/>
              </a:xfrm>
              <a:custGeom>
                <a:avLst/>
                <a:gdLst/>
                <a:ahLst/>
                <a:cxnLst/>
                <a:rect l="l" t="t" r="r" b="b"/>
                <a:pathLst>
                  <a:path w="1444475">
                    <a:moveTo>
                      <a:pt x="0" y="0"/>
                    </a:moveTo>
                    <a:lnTo>
                      <a:pt x="1444476" y="0"/>
                    </a:lnTo>
                    <a:lnTo>
                      <a:pt x="1444476" y="0"/>
                    </a:lnTo>
                    <a:lnTo>
                      <a:pt x="0" y="0"/>
                    </a:lnTo>
                    <a:close/>
                  </a:path>
                </a:pathLst>
              </a:custGeom>
              <a:solidFill>
                <a:srgbClr val="A6A6A6"/>
              </a:solidFill>
            </p:spPr>
            <p:txBody>
              <a:bodyPr/>
              <a:lstStyle/>
              <a:p>
                <a:endParaRPr lang="de-DE"/>
              </a:p>
            </p:txBody>
          </p:sp>
          <p:sp>
            <p:nvSpPr>
              <p:cNvPr id="122" name="Freeform 122"/>
              <p:cNvSpPr/>
              <p:nvPr/>
            </p:nvSpPr>
            <p:spPr>
              <a:xfrm>
                <a:off x="6500140" y="7259550"/>
                <a:ext cx="1444476" cy="0"/>
              </a:xfrm>
              <a:custGeom>
                <a:avLst/>
                <a:gdLst/>
                <a:ahLst/>
                <a:cxnLst/>
                <a:rect l="l" t="t" r="r" b="b"/>
                <a:pathLst>
                  <a:path w="1444476">
                    <a:moveTo>
                      <a:pt x="0" y="0"/>
                    </a:moveTo>
                    <a:lnTo>
                      <a:pt x="1444476" y="0"/>
                    </a:lnTo>
                    <a:lnTo>
                      <a:pt x="1444476" y="0"/>
                    </a:lnTo>
                    <a:lnTo>
                      <a:pt x="0" y="0"/>
                    </a:lnTo>
                    <a:close/>
                  </a:path>
                </a:pathLst>
              </a:custGeom>
              <a:solidFill>
                <a:srgbClr val="A6A6A6"/>
              </a:solidFill>
            </p:spPr>
            <p:txBody>
              <a:bodyPr/>
              <a:lstStyle/>
              <a:p>
                <a:endParaRPr lang="de-DE"/>
              </a:p>
            </p:txBody>
          </p:sp>
          <p:sp>
            <p:nvSpPr>
              <p:cNvPr id="123" name="Freeform 123"/>
              <p:cNvSpPr/>
              <p:nvPr/>
            </p:nvSpPr>
            <p:spPr>
              <a:xfrm>
                <a:off x="8125175" y="7259550"/>
                <a:ext cx="1444475" cy="0"/>
              </a:xfrm>
              <a:custGeom>
                <a:avLst/>
                <a:gdLst/>
                <a:ahLst/>
                <a:cxnLst/>
                <a:rect l="l" t="t" r="r" b="b"/>
                <a:pathLst>
                  <a:path w="1444475">
                    <a:moveTo>
                      <a:pt x="0" y="0"/>
                    </a:moveTo>
                    <a:lnTo>
                      <a:pt x="1444476" y="0"/>
                    </a:lnTo>
                    <a:lnTo>
                      <a:pt x="1444476" y="0"/>
                    </a:lnTo>
                    <a:lnTo>
                      <a:pt x="0" y="0"/>
                    </a:lnTo>
                    <a:close/>
                  </a:path>
                </a:pathLst>
              </a:custGeom>
              <a:solidFill>
                <a:srgbClr val="A6A6A6"/>
              </a:solidFill>
            </p:spPr>
            <p:txBody>
              <a:bodyPr/>
              <a:lstStyle/>
              <a:p>
                <a:endParaRPr lang="de-DE"/>
              </a:p>
            </p:txBody>
          </p:sp>
          <p:sp>
            <p:nvSpPr>
              <p:cNvPr id="124" name="Freeform 124"/>
              <p:cNvSpPr/>
              <p:nvPr/>
            </p:nvSpPr>
            <p:spPr>
              <a:xfrm>
                <a:off x="9750210" y="7259550"/>
                <a:ext cx="1444475" cy="0"/>
              </a:xfrm>
              <a:custGeom>
                <a:avLst/>
                <a:gdLst/>
                <a:ahLst/>
                <a:cxnLst/>
                <a:rect l="l" t="t" r="r" b="b"/>
                <a:pathLst>
                  <a:path w="1444475">
                    <a:moveTo>
                      <a:pt x="0" y="0"/>
                    </a:moveTo>
                    <a:lnTo>
                      <a:pt x="1444476" y="0"/>
                    </a:lnTo>
                    <a:lnTo>
                      <a:pt x="1444476" y="0"/>
                    </a:lnTo>
                    <a:lnTo>
                      <a:pt x="0" y="0"/>
                    </a:lnTo>
                    <a:close/>
                  </a:path>
                </a:pathLst>
              </a:custGeom>
              <a:solidFill>
                <a:srgbClr val="A6A6A6"/>
              </a:solidFill>
            </p:spPr>
            <p:txBody>
              <a:bodyPr/>
              <a:lstStyle/>
              <a:p>
                <a:endParaRPr lang="de-DE"/>
              </a:p>
            </p:txBody>
          </p:sp>
          <p:sp>
            <p:nvSpPr>
              <p:cNvPr id="125" name="Freeform 125"/>
              <p:cNvSpPr/>
              <p:nvPr/>
            </p:nvSpPr>
            <p:spPr>
              <a:xfrm>
                <a:off x="11375245" y="7259550"/>
                <a:ext cx="1444475" cy="0"/>
              </a:xfrm>
              <a:custGeom>
                <a:avLst/>
                <a:gdLst/>
                <a:ahLst/>
                <a:cxnLst/>
                <a:rect l="l" t="t" r="r" b="b"/>
                <a:pathLst>
                  <a:path w="1444475">
                    <a:moveTo>
                      <a:pt x="0" y="0"/>
                    </a:moveTo>
                    <a:lnTo>
                      <a:pt x="1444476" y="0"/>
                    </a:lnTo>
                    <a:lnTo>
                      <a:pt x="1444476" y="0"/>
                    </a:lnTo>
                    <a:lnTo>
                      <a:pt x="0" y="0"/>
                    </a:lnTo>
                    <a:close/>
                  </a:path>
                </a:pathLst>
              </a:custGeom>
              <a:solidFill>
                <a:srgbClr val="A6A6A6"/>
              </a:solidFill>
            </p:spPr>
            <p:txBody>
              <a:bodyPr/>
              <a:lstStyle/>
              <a:p>
                <a:endParaRPr lang="de-DE"/>
              </a:p>
            </p:txBody>
          </p:sp>
          <p:sp>
            <p:nvSpPr>
              <p:cNvPr id="126" name="Freeform 126"/>
              <p:cNvSpPr/>
              <p:nvPr/>
            </p:nvSpPr>
            <p:spPr>
              <a:xfrm>
                <a:off x="13000280" y="7259550"/>
                <a:ext cx="1444475" cy="0"/>
              </a:xfrm>
              <a:custGeom>
                <a:avLst/>
                <a:gdLst/>
                <a:ahLst/>
                <a:cxnLst/>
                <a:rect l="l" t="t" r="r" b="b"/>
                <a:pathLst>
                  <a:path w="1444475">
                    <a:moveTo>
                      <a:pt x="0" y="0"/>
                    </a:moveTo>
                    <a:lnTo>
                      <a:pt x="1444476" y="0"/>
                    </a:lnTo>
                    <a:lnTo>
                      <a:pt x="1444476" y="0"/>
                    </a:lnTo>
                    <a:lnTo>
                      <a:pt x="0" y="0"/>
                    </a:lnTo>
                    <a:close/>
                  </a:path>
                </a:pathLst>
              </a:custGeom>
              <a:solidFill>
                <a:srgbClr val="A6A6A6"/>
              </a:solidFill>
            </p:spPr>
            <p:txBody>
              <a:bodyPr/>
              <a:lstStyle/>
              <a:p>
                <a:endParaRPr lang="de-DE"/>
              </a:p>
            </p:txBody>
          </p:sp>
          <p:sp>
            <p:nvSpPr>
              <p:cNvPr id="127" name="Freeform 127"/>
              <p:cNvSpPr/>
              <p:nvPr/>
            </p:nvSpPr>
            <p:spPr>
              <a:xfrm>
                <a:off x="0" y="1542354"/>
                <a:ext cx="1444476" cy="5717196"/>
              </a:xfrm>
              <a:custGeom>
                <a:avLst/>
                <a:gdLst/>
                <a:ahLst/>
                <a:cxnLst/>
                <a:rect l="l" t="t" r="r" b="b"/>
                <a:pathLst>
                  <a:path w="1444476" h="5717196">
                    <a:moveTo>
                      <a:pt x="0" y="5717196"/>
                    </a:moveTo>
                    <a:lnTo>
                      <a:pt x="0" y="115558"/>
                    </a:lnTo>
                    <a:cubicBezTo>
                      <a:pt x="0" y="84910"/>
                      <a:pt x="12175" y="55518"/>
                      <a:pt x="33846" y="33846"/>
                    </a:cubicBezTo>
                    <a:cubicBezTo>
                      <a:pt x="55517" y="12175"/>
                      <a:pt x="84910" y="0"/>
                      <a:pt x="115558" y="0"/>
                    </a:cubicBezTo>
                    <a:lnTo>
                      <a:pt x="1328918" y="0"/>
                    </a:lnTo>
                    <a:cubicBezTo>
                      <a:pt x="1359565" y="0"/>
                      <a:pt x="1388958" y="12175"/>
                      <a:pt x="1410629" y="33846"/>
                    </a:cubicBezTo>
                    <a:cubicBezTo>
                      <a:pt x="1432301" y="55518"/>
                      <a:pt x="1444476" y="84910"/>
                      <a:pt x="1444476" y="115558"/>
                    </a:cubicBezTo>
                    <a:lnTo>
                      <a:pt x="1444476" y="5717196"/>
                    </a:lnTo>
                    <a:close/>
                  </a:path>
                </a:pathLst>
              </a:custGeom>
              <a:solidFill>
                <a:srgbClr val="E28385"/>
              </a:solidFill>
            </p:spPr>
            <p:txBody>
              <a:bodyPr/>
              <a:lstStyle/>
              <a:p>
                <a:endParaRPr lang="de-DE"/>
              </a:p>
            </p:txBody>
          </p:sp>
          <p:sp>
            <p:nvSpPr>
              <p:cNvPr id="128" name="Freeform 128"/>
              <p:cNvSpPr/>
              <p:nvPr/>
            </p:nvSpPr>
            <p:spPr>
              <a:xfrm>
                <a:off x="1625035" y="7259550"/>
                <a:ext cx="1444475" cy="0"/>
              </a:xfrm>
              <a:custGeom>
                <a:avLst/>
                <a:gdLst/>
                <a:ahLst/>
                <a:cxnLst/>
                <a:rect l="l" t="t" r="r" b="b"/>
                <a:pathLst>
                  <a:path w="1444475">
                    <a:moveTo>
                      <a:pt x="0" y="0"/>
                    </a:moveTo>
                    <a:lnTo>
                      <a:pt x="1444476" y="0"/>
                    </a:lnTo>
                    <a:lnTo>
                      <a:pt x="1444476" y="0"/>
                    </a:lnTo>
                    <a:lnTo>
                      <a:pt x="0" y="0"/>
                    </a:lnTo>
                    <a:close/>
                  </a:path>
                </a:pathLst>
              </a:custGeom>
              <a:solidFill>
                <a:srgbClr val="E28385"/>
              </a:solidFill>
            </p:spPr>
            <p:txBody>
              <a:bodyPr/>
              <a:lstStyle/>
              <a:p>
                <a:endParaRPr lang="de-DE"/>
              </a:p>
            </p:txBody>
          </p:sp>
          <p:sp>
            <p:nvSpPr>
              <p:cNvPr id="129" name="Freeform 129"/>
              <p:cNvSpPr/>
              <p:nvPr/>
            </p:nvSpPr>
            <p:spPr>
              <a:xfrm>
                <a:off x="3250070" y="7259550"/>
                <a:ext cx="1444476" cy="0"/>
              </a:xfrm>
              <a:custGeom>
                <a:avLst/>
                <a:gdLst/>
                <a:ahLst/>
                <a:cxnLst/>
                <a:rect l="l" t="t" r="r" b="b"/>
                <a:pathLst>
                  <a:path w="1444476">
                    <a:moveTo>
                      <a:pt x="0" y="0"/>
                    </a:moveTo>
                    <a:lnTo>
                      <a:pt x="1444476" y="0"/>
                    </a:lnTo>
                    <a:lnTo>
                      <a:pt x="1444476" y="0"/>
                    </a:lnTo>
                    <a:lnTo>
                      <a:pt x="0" y="0"/>
                    </a:lnTo>
                    <a:close/>
                  </a:path>
                </a:pathLst>
              </a:custGeom>
              <a:solidFill>
                <a:srgbClr val="E28385"/>
              </a:solidFill>
            </p:spPr>
            <p:txBody>
              <a:bodyPr/>
              <a:lstStyle/>
              <a:p>
                <a:endParaRPr lang="de-DE"/>
              </a:p>
            </p:txBody>
          </p:sp>
          <p:sp>
            <p:nvSpPr>
              <p:cNvPr id="130" name="Freeform 130"/>
              <p:cNvSpPr/>
              <p:nvPr/>
            </p:nvSpPr>
            <p:spPr>
              <a:xfrm>
                <a:off x="4875105" y="7259550"/>
                <a:ext cx="1444475" cy="0"/>
              </a:xfrm>
              <a:custGeom>
                <a:avLst/>
                <a:gdLst/>
                <a:ahLst/>
                <a:cxnLst/>
                <a:rect l="l" t="t" r="r" b="b"/>
                <a:pathLst>
                  <a:path w="1444475">
                    <a:moveTo>
                      <a:pt x="0" y="0"/>
                    </a:moveTo>
                    <a:lnTo>
                      <a:pt x="1444476" y="0"/>
                    </a:lnTo>
                    <a:lnTo>
                      <a:pt x="1444476" y="0"/>
                    </a:lnTo>
                    <a:lnTo>
                      <a:pt x="0" y="0"/>
                    </a:lnTo>
                    <a:close/>
                  </a:path>
                </a:pathLst>
              </a:custGeom>
              <a:solidFill>
                <a:srgbClr val="E28385"/>
              </a:solidFill>
            </p:spPr>
            <p:txBody>
              <a:bodyPr/>
              <a:lstStyle/>
              <a:p>
                <a:endParaRPr lang="de-DE"/>
              </a:p>
            </p:txBody>
          </p:sp>
          <p:sp>
            <p:nvSpPr>
              <p:cNvPr id="131" name="Freeform 131"/>
              <p:cNvSpPr/>
              <p:nvPr/>
            </p:nvSpPr>
            <p:spPr>
              <a:xfrm>
                <a:off x="6500140" y="7259550"/>
                <a:ext cx="1444476" cy="0"/>
              </a:xfrm>
              <a:custGeom>
                <a:avLst/>
                <a:gdLst/>
                <a:ahLst/>
                <a:cxnLst/>
                <a:rect l="l" t="t" r="r" b="b"/>
                <a:pathLst>
                  <a:path w="1444476">
                    <a:moveTo>
                      <a:pt x="0" y="0"/>
                    </a:moveTo>
                    <a:lnTo>
                      <a:pt x="1444476" y="0"/>
                    </a:lnTo>
                    <a:lnTo>
                      <a:pt x="1444476" y="0"/>
                    </a:lnTo>
                    <a:lnTo>
                      <a:pt x="0" y="0"/>
                    </a:lnTo>
                    <a:close/>
                  </a:path>
                </a:pathLst>
              </a:custGeom>
              <a:solidFill>
                <a:srgbClr val="E28385"/>
              </a:solidFill>
            </p:spPr>
            <p:txBody>
              <a:bodyPr/>
              <a:lstStyle/>
              <a:p>
                <a:endParaRPr lang="de-DE"/>
              </a:p>
            </p:txBody>
          </p:sp>
          <p:sp>
            <p:nvSpPr>
              <p:cNvPr id="132" name="Freeform 132"/>
              <p:cNvSpPr/>
              <p:nvPr/>
            </p:nvSpPr>
            <p:spPr>
              <a:xfrm>
                <a:off x="8125175" y="7259550"/>
                <a:ext cx="1444475" cy="0"/>
              </a:xfrm>
              <a:custGeom>
                <a:avLst/>
                <a:gdLst/>
                <a:ahLst/>
                <a:cxnLst/>
                <a:rect l="l" t="t" r="r" b="b"/>
                <a:pathLst>
                  <a:path w="1444475">
                    <a:moveTo>
                      <a:pt x="0" y="0"/>
                    </a:moveTo>
                    <a:lnTo>
                      <a:pt x="1444476" y="0"/>
                    </a:lnTo>
                    <a:lnTo>
                      <a:pt x="1444476" y="0"/>
                    </a:lnTo>
                    <a:lnTo>
                      <a:pt x="0" y="0"/>
                    </a:lnTo>
                    <a:close/>
                  </a:path>
                </a:pathLst>
              </a:custGeom>
              <a:solidFill>
                <a:srgbClr val="E28385"/>
              </a:solidFill>
            </p:spPr>
            <p:txBody>
              <a:bodyPr/>
              <a:lstStyle/>
              <a:p>
                <a:endParaRPr lang="de-DE"/>
              </a:p>
            </p:txBody>
          </p:sp>
          <p:sp>
            <p:nvSpPr>
              <p:cNvPr id="133" name="Freeform 133"/>
              <p:cNvSpPr/>
              <p:nvPr/>
            </p:nvSpPr>
            <p:spPr>
              <a:xfrm>
                <a:off x="9750210" y="7259550"/>
                <a:ext cx="1444475" cy="0"/>
              </a:xfrm>
              <a:custGeom>
                <a:avLst/>
                <a:gdLst/>
                <a:ahLst/>
                <a:cxnLst/>
                <a:rect l="l" t="t" r="r" b="b"/>
                <a:pathLst>
                  <a:path w="1444475">
                    <a:moveTo>
                      <a:pt x="0" y="0"/>
                    </a:moveTo>
                    <a:lnTo>
                      <a:pt x="1444476" y="0"/>
                    </a:lnTo>
                    <a:lnTo>
                      <a:pt x="1444476" y="0"/>
                    </a:lnTo>
                    <a:lnTo>
                      <a:pt x="0" y="0"/>
                    </a:lnTo>
                    <a:close/>
                  </a:path>
                </a:pathLst>
              </a:custGeom>
              <a:solidFill>
                <a:srgbClr val="E28385"/>
              </a:solidFill>
            </p:spPr>
            <p:txBody>
              <a:bodyPr/>
              <a:lstStyle/>
              <a:p>
                <a:endParaRPr lang="de-DE"/>
              </a:p>
            </p:txBody>
          </p:sp>
          <p:sp>
            <p:nvSpPr>
              <p:cNvPr id="134" name="Freeform 134"/>
              <p:cNvSpPr/>
              <p:nvPr/>
            </p:nvSpPr>
            <p:spPr>
              <a:xfrm>
                <a:off x="11375245" y="7259550"/>
                <a:ext cx="1444475" cy="0"/>
              </a:xfrm>
              <a:custGeom>
                <a:avLst/>
                <a:gdLst/>
                <a:ahLst/>
                <a:cxnLst/>
                <a:rect l="l" t="t" r="r" b="b"/>
                <a:pathLst>
                  <a:path w="1444475">
                    <a:moveTo>
                      <a:pt x="0" y="0"/>
                    </a:moveTo>
                    <a:lnTo>
                      <a:pt x="1444476" y="0"/>
                    </a:lnTo>
                    <a:lnTo>
                      <a:pt x="1444476" y="0"/>
                    </a:lnTo>
                    <a:lnTo>
                      <a:pt x="0" y="0"/>
                    </a:lnTo>
                    <a:close/>
                  </a:path>
                </a:pathLst>
              </a:custGeom>
              <a:solidFill>
                <a:srgbClr val="E28385"/>
              </a:solidFill>
            </p:spPr>
            <p:txBody>
              <a:bodyPr/>
              <a:lstStyle/>
              <a:p>
                <a:endParaRPr lang="de-DE"/>
              </a:p>
            </p:txBody>
          </p:sp>
          <p:sp>
            <p:nvSpPr>
              <p:cNvPr id="135" name="Freeform 135"/>
              <p:cNvSpPr/>
              <p:nvPr/>
            </p:nvSpPr>
            <p:spPr>
              <a:xfrm>
                <a:off x="13000280" y="7259550"/>
                <a:ext cx="1444475" cy="0"/>
              </a:xfrm>
              <a:custGeom>
                <a:avLst/>
                <a:gdLst/>
                <a:ahLst/>
                <a:cxnLst/>
                <a:rect l="l" t="t" r="r" b="b"/>
                <a:pathLst>
                  <a:path w="1444475">
                    <a:moveTo>
                      <a:pt x="0" y="0"/>
                    </a:moveTo>
                    <a:lnTo>
                      <a:pt x="1444476" y="0"/>
                    </a:lnTo>
                    <a:lnTo>
                      <a:pt x="1444476" y="0"/>
                    </a:lnTo>
                    <a:lnTo>
                      <a:pt x="0" y="0"/>
                    </a:lnTo>
                    <a:close/>
                  </a:path>
                </a:pathLst>
              </a:custGeom>
              <a:solidFill>
                <a:srgbClr val="E28385"/>
              </a:solidFill>
            </p:spPr>
            <p:txBody>
              <a:bodyPr/>
              <a:lstStyle/>
              <a:p>
                <a:endParaRPr lang="de-DE"/>
              </a:p>
            </p:txBody>
          </p:sp>
          <p:sp>
            <p:nvSpPr>
              <p:cNvPr id="136" name="Freeform 136"/>
              <p:cNvSpPr/>
              <p:nvPr/>
            </p:nvSpPr>
            <p:spPr>
              <a:xfrm>
                <a:off x="0" y="2414469"/>
                <a:ext cx="1444476" cy="4845081"/>
              </a:xfrm>
              <a:custGeom>
                <a:avLst/>
                <a:gdLst/>
                <a:ahLst/>
                <a:cxnLst/>
                <a:rect l="l" t="t" r="r" b="b"/>
                <a:pathLst>
                  <a:path w="1444476" h="4845081">
                    <a:moveTo>
                      <a:pt x="0" y="0"/>
                    </a:moveTo>
                    <a:lnTo>
                      <a:pt x="1444476" y="0"/>
                    </a:lnTo>
                    <a:lnTo>
                      <a:pt x="1444476" y="4845081"/>
                    </a:lnTo>
                    <a:lnTo>
                      <a:pt x="0" y="4845081"/>
                    </a:lnTo>
                    <a:close/>
                  </a:path>
                </a:pathLst>
              </a:custGeom>
              <a:solidFill>
                <a:srgbClr val="D02A44"/>
              </a:solidFill>
            </p:spPr>
            <p:txBody>
              <a:bodyPr/>
              <a:lstStyle/>
              <a:p>
                <a:endParaRPr lang="de-DE"/>
              </a:p>
            </p:txBody>
          </p:sp>
          <p:sp>
            <p:nvSpPr>
              <p:cNvPr id="137" name="Freeform 137"/>
              <p:cNvSpPr/>
              <p:nvPr/>
            </p:nvSpPr>
            <p:spPr>
              <a:xfrm>
                <a:off x="1625035" y="7259550"/>
                <a:ext cx="1444475" cy="0"/>
              </a:xfrm>
              <a:custGeom>
                <a:avLst/>
                <a:gdLst/>
                <a:ahLst/>
                <a:cxnLst/>
                <a:rect l="l" t="t" r="r" b="b"/>
                <a:pathLst>
                  <a:path w="1444475">
                    <a:moveTo>
                      <a:pt x="0" y="0"/>
                    </a:moveTo>
                    <a:lnTo>
                      <a:pt x="1444476" y="0"/>
                    </a:lnTo>
                    <a:lnTo>
                      <a:pt x="1444476" y="0"/>
                    </a:lnTo>
                    <a:lnTo>
                      <a:pt x="0" y="0"/>
                    </a:lnTo>
                    <a:close/>
                  </a:path>
                </a:pathLst>
              </a:custGeom>
              <a:solidFill>
                <a:srgbClr val="D02A44"/>
              </a:solidFill>
            </p:spPr>
            <p:txBody>
              <a:bodyPr/>
              <a:lstStyle/>
              <a:p>
                <a:endParaRPr lang="de-DE"/>
              </a:p>
            </p:txBody>
          </p:sp>
          <p:sp>
            <p:nvSpPr>
              <p:cNvPr id="138" name="Freeform 138"/>
              <p:cNvSpPr/>
              <p:nvPr/>
            </p:nvSpPr>
            <p:spPr>
              <a:xfrm>
                <a:off x="3250070" y="7259550"/>
                <a:ext cx="1444476" cy="0"/>
              </a:xfrm>
              <a:custGeom>
                <a:avLst/>
                <a:gdLst/>
                <a:ahLst/>
                <a:cxnLst/>
                <a:rect l="l" t="t" r="r" b="b"/>
                <a:pathLst>
                  <a:path w="1444476">
                    <a:moveTo>
                      <a:pt x="0" y="0"/>
                    </a:moveTo>
                    <a:lnTo>
                      <a:pt x="1444476" y="0"/>
                    </a:lnTo>
                    <a:lnTo>
                      <a:pt x="1444476" y="0"/>
                    </a:lnTo>
                    <a:lnTo>
                      <a:pt x="0" y="0"/>
                    </a:lnTo>
                    <a:close/>
                  </a:path>
                </a:pathLst>
              </a:custGeom>
              <a:solidFill>
                <a:srgbClr val="D02A44"/>
              </a:solidFill>
            </p:spPr>
            <p:txBody>
              <a:bodyPr/>
              <a:lstStyle/>
              <a:p>
                <a:endParaRPr lang="de-DE"/>
              </a:p>
            </p:txBody>
          </p:sp>
          <p:sp>
            <p:nvSpPr>
              <p:cNvPr id="139" name="Freeform 139"/>
              <p:cNvSpPr/>
              <p:nvPr/>
            </p:nvSpPr>
            <p:spPr>
              <a:xfrm>
                <a:off x="4875105" y="7259550"/>
                <a:ext cx="1444475" cy="0"/>
              </a:xfrm>
              <a:custGeom>
                <a:avLst/>
                <a:gdLst/>
                <a:ahLst/>
                <a:cxnLst/>
                <a:rect l="l" t="t" r="r" b="b"/>
                <a:pathLst>
                  <a:path w="1444475">
                    <a:moveTo>
                      <a:pt x="0" y="0"/>
                    </a:moveTo>
                    <a:lnTo>
                      <a:pt x="1444476" y="0"/>
                    </a:lnTo>
                    <a:lnTo>
                      <a:pt x="1444476" y="0"/>
                    </a:lnTo>
                    <a:lnTo>
                      <a:pt x="0" y="0"/>
                    </a:lnTo>
                    <a:close/>
                  </a:path>
                </a:pathLst>
              </a:custGeom>
              <a:solidFill>
                <a:srgbClr val="D02A44"/>
              </a:solidFill>
            </p:spPr>
            <p:txBody>
              <a:bodyPr/>
              <a:lstStyle/>
              <a:p>
                <a:endParaRPr lang="de-DE"/>
              </a:p>
            </p:txBody>
          </p:sp>
          <p:sp>
            <p:nvSpPr>
              <p:cNvPr id="140" name="Freeform 140"/>
              <p:cNvSpPr/>
              <p:nvPr/>
            </p:nvSpPr>
            <p:spPr>
              <a:xfrm>
                <a:off x="6500140" y="7259550"/>
                <a:ext cx="1444476" cy="0"/>
              </a:xfrm>
              <a:custGeom>
                <a:avLst/>
                <a:gdLst/>
                <a:ahLst/>
                <a:cxnLst/>
                <a:rect l="l" t="t" r="r" b="b"/>
                <a:pathLst>
                  <a:path w="1444476">
                    <a:moveTo>
                      <a:pt x="0" y="0"/>
                    </a:moveTo>
                    <a:lnTo>
                      <a:pt x="1444476" y="0"/>
                    </a:lnTo>
                    <a:lnTo>
                      <a:pt x="1444476" y="0"/>
                    </a:lnTo>
                    <a:lnTo>
                      <a:pt x="0" y="0"/>
                    </a:lnTo>
                    <a:close/>
                  </a:path>
                </a:pathLst>
              </a:custGeom>
              <a:solidFill>
                <a:srgbClr val="D02A44"/>
              </a:solidFill>
            </p:spPr>
            <p:txBody>
              <a:bodyPr/>
              <a:lstStyle/>
              <a:p>
                <a:endParaRPr lang="de-DE"/>
              </a:p>
            </p:txBody>
          </p:sp>
          <p:sp>
            <p:nvSpPr>
              <p:cNvPr id="141" name="Freeform 141"/>
              <p:cNvSpPr/>
              <p:nvPr/>
            </p:nvSpPr>
            <p:spPr>
              <a:xfrm>
                <a:off x="8125175" y="7259550"/>
                <a:ext cx="1444475" cy="0"/>
              </a:xfrm>
              <a:custGeom>
                <a:avLst/>
                <a:gdLst/>
                <a:ahLst/>
                <a:cxnLst/>
                <a:rect l="l" t="t" r="r" b="b"/>
                <a:pathLst>
                  <a:path w="1444475">
                    <a:moveTo>
                      <a:pt x="0" y="0"/>
                    </a:moveTo>
                    <a:lnTo>
                      <a:pt x="1444476" y="0"/>
                    </a:lnTo>
                    <a:lnTo>
                      <a:pt x="1444476" y="0"/>
                    </a:lnTo>
                    <a:lnTo>
                      <a:pt x="0" y="0"/>
                    </a:lnTo>
                    <a:close/>
                  </a:path>
                </a:pathLst>
              </a:custGeom>
              <a:solidFill>
                <a:srgbClr val="D02A44"/>
              </a:solidFill>
            </p:spPr>
            <p:txBody>
              <a:bodyPr/>
              <a:lstStyle/>
              <a:p>
                <a:endParaRPr lang="de-DE"/>
              </a:p>
            </p:txBody>
          </p:sp>
          <p:sp>
            <p:nvSpPr>
              <p:cNvPr id="142" name="Freeform 142"/>
              <p:cNvSpPr/>
              <p:nvPr/>
            </p:nvSpPr>
            <p:spPr>
              <a:xfrm>
                <a:off x="9750210" y="7259550"/>
                <a:ext cx="1444475" cy="0"/>
              </a:xfrm>
              <a:custGeom>
                <a:avLst/>
                <a:gdLst/>
                <a:ahLst/>
                <a:cxnLst/>
                <a:rect l="l" t="t" r="r" b="b"/>
                <a:pathLst>
                  <a:path w="1444475">
                    <a:moveTo>
                      <a:pt x="0" y="0"/>
                    </a:moveTo>
                    <a:lnTo>
                      <a:pt x="1444476" y="0"/>
                    </a:lnTo>
                    <a:lnTo>
                      <a:pt x="1444476" y="0"/>
                    </a:lnTo>
                    <a:lnTo>
                      <a:pt x="0" y="0"/>
                    </a:lnTo>
                    <a:close/>
                  </a:path>
                </a:pathLst>
              </a:custGeom>
              <a:solidFill>
                <a:srgbClr val="D02A44"/>
              </a:solidFill>
            </p:spPr>
            <p:txBody>
              <a:bodyPr/>
              <a:lstStyle/>
              <a:p>
                <a:endParaRPr lang="de-DE"/>
              </a:p>
            </p:txBody>
          </p:sp>
          <p:sp>
            <p:nvSpPr>
              <p:cNvPr id="143" name="Freeform 143"/>
              <p:cNvSpPr/>
              <p:nvPr/>
            </p:nvSpPr>
            <p:spPr>
              <a:xfrm>
                <a:off x="11375245" y="7259550"/>
                <a:ext cx="1444475" cy="0"/>
              </a:xfrm>
              <a:custGeom>
                <a:avLst/>
                <a:gdLst/>
                <a:ahLst/>
                <a:cxnLst/>
                <a:rect l="l" t="t" r="r" b="b"/>
                <a:pathLst>
                  <a:path w="1444475">
                    <a:moveTo>
                      <a:pt x="0" y="0"/>
                    </a:moveTo>
                    <a:lnTo>
                      <a:pt x="1444476" y="0"/>
                    </a:lnTo>
                    <a:lnTo>
                      <a:pt x="1444476" y="0"/>
                    </a:lnTo>
                    <a:lnTo>
                      <a:pt x="0" y="0"/>
                    </a:lnTo>
                    <a:close/>
                  </a:path>
                </a:pathLst>
              </a:custGeom>
              <a:solidFill>
                <a:srgbClr val="D02A44"/>
              </a:solidFill>
            </p:spPr>
            <p:txBody>
              <a:bodyPr/>
              <a:lstStyle/>
              <a:p>
                <a:endParaRPr lang="de-DE"/>
              </a:p>
            </p:txBody>
          </p:sp>
          <p:sp>
            <p:nvSpPr>
              <p:cNvPr id="144" name="Freeform 144"/>
              <p:cNvSpPr/>
              <p:nvPr/>
            </p:nvSpPr>
            <p:spPr>
              <a:xfrm>
                <a:off x="13000280" y="7259550"/>
                <a:ext cx="1444475" cy="0"/>
              </a:xfrm>
              <a:custGeom>
                <a:avLst/>
                <a:gdLst/>
                <a:ahLst/>
                <a:cxnLst/>
                <a:rect l="l" t="t" r="r" b="b"/>
                <a:pathLst>
                  <a:path w="1444475">
                    <a:moveTo>
                      <a:pt x="0" y="0"/>
                    </a:moveTo>
                    <a:lnTo>
                      <a:pt x="1444476" y="0"/>
                    </a:lnTo>
                    <a:lnTo>
                      <a:pt x="1444476" y="0"/>
                    </a:lnTo>
                    <a:lnTo>
                      <a:pt x="0" y="0"/>
                    </a:lnTo>
                    <a:close/>
                  </a:path>
                </a:pathLst>
              </a:custGeom>
              <a:solidFill>
                <a:srgbClr val="D02A44"/>
              </a:solidFill>
            </p:spPr>
            <p:txBody>
              <a:bodyPr/>
              <a:lstStyle/>
              <a:p>
                <a:endParaRPr lang="de-DE"/>
              </a:p>
            </p:txBody>
          </p:sp>
        </p:grpSp>
      </p:grpSp>
      <p:sp>
        <p:nvSpPr>
          <p:cNvPr id="148" name="Freeform 148"/>
          <p:cNvSpPr/>
          <p:nvPr/>
        </p:nvSpPr>
        <p:spPr>
          <a:xfrm>
            <a:off x="10705364" y="3760691"/>
            <a:ext cx="597839" cy="446137"/>
          </a:xfrm>
          <a:custGeom>
            <a:avLst/>
            <a:gdLst/>
            <a:ahLst/>
            <a:cxnLst/>
            <a:rect l="l" t="t" r="r" b="b"/>
            <a:pathLst>
              <a:path w="597839" h="446137">
                <a:moveTo>
                  <a:pt x="0" y="0"/>
                </a:moveTo>
                <a:lnTo>
                  <a:pt x="597839" y="0"/>
                </a:lnTo>
                <a:lnTo>
                  <a:pt x="597839" y="446138"/>
                </a:lnTo>
                <a:lnTo>
                  <a:pt x="0" y="4461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49" name="Freeform 149"/>
          <p:cNvSpPr/>
          <p:nvPr/>
        </p:nvSpPr>
        <p:spPr>
          <a:xfrm>
            <a:off x="11490479" y="3760691"/>
            <a:ext cx="424606" cy="579487"/>
          </a:xfrm>
          <a:custGeom>
            <a:avLst/>
            <a:gdLst/>
            <a:ahLst/>
            <a:cxnLst/>
            <a:rect l="l" t="t" r="r" b="b"/>
            <a:pathLst>
              <a:path w="424606" h="579487">
                <a:moveTo>
                  <a:pt x="0" y="0"/>
                </a:moveTo>
                <a:lnTo>
                  <a:pt x="424606" y="0"/>
                </a:lnTo>
                <a:lnTo>
                  <a:pt x="424606" y="579488"/>
                </a:lnTo>
                <a:lnTo>
                  <a:pt x="0" y="579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50" name="Freeform 150"/>
          <p:cNvSpPr/>
          <p:nvPr/>
        </p:nvSpPr>
        <p:spPr>
          <a:xfrm>
            <a:off x="12206515" y="5591637"/>
            <a:ext cx="534793" cy="550623"/>
          </a:xfrm>
          <a:custGeom>
            <a:avLst/>
            <a:gdLst/>
            <a:ahLst/>
            <a:cxnLst/>
            <a:rect l="l" t="t" r="r" b="b"/>
            <a:pathLst>
              <a:path w="534793" h="550623">
                <a:moveTo>
                  <a:pt x="0" y="0"/>
                </a:moveTo>
                <a:lnTo>
                  <a:pt x="534793" y="0"/>
                </a:lnTo>
                <a:lnTo>
                  <a:pt x="534793" y="550623"/>
                </a:lnTo>
                <a:lnTo>
                  <a:pt x="0" y="550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151" name="Freeform 151"/>
          <p:cNvSpPr/>
          <p:nvPr/>
        </p:nvSpPr>
        <p:spPr>
          <a:xfrm>
            <a:off x="13018683" y="6075647"/>
            <a:ext cx="434900" cy="454743"/>
          </a:xfrm>
          <a:custGeom>
            <a:avLst/>
            <a:gdLst/>
            <a:ahLst/>
            <a:cxnLst/>
            <a:rect l="l" t="t" r="r" b="b"/>
            <a:pathLst>
              <a:path w="434900" h="454743">
                <a:moveTo>
                  <a:pt x="0" y="0"/>
                </a:moveTo>
                <a:lnTo>
                  <a:pt x="434900" y="0"/>
                </a:lnTo>
                <a:lnTo>
                  <a:pt x="434900" y="454744"/>
                </a:lnTo>
                <a:lnTo>
                  <a:pt x="0" y="454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
        <p:nvSpPr>
          <p:cNvPr id="152" name="Freeform 152"/>
          <p:cNvSpPr/>
          <p:nvPr/>
        </p:nvSpPr>
        <p:spPr>
          <a:xfrm>
            <a:off x="13749772" y="4884629"/>
            <a:ext cx="456497" cy="377181"/>
          </a:xfrm>
          <a:custGeom>
            <a:avLst/>
            <a:gdLst/>
            <a:ahLst/>
            <a:cxnLst/>
            <a:rect l="l" t="t" r="r" b="b"/>
            <a:pathLst>
              <a:path w="456497" h="377181">
                <a:moveTo>
                  <a:pt x="0" y="0"/>
                </a:moveTo>
                <a:lnTo>
                  <a:pt x="456497" y="0"/>
                </a:lnTo>
                <a:lnTo>
                  <a:pt x="456497" y="377181"/>
                </a:lnTo>
                <a:lnTo>
                  <a:pt x="0" y="377181"/>
                </a:lnTo>
                <a:lnTo>
                  <a:pt x="0" y="0"/>
                </a:lnTo>
                <a:close/>
              </a:path>
            </a:pathLst>
          </a:custGeom>
          <a:blipFill>
            <a:blip r:embed="rId11"/>
            <a:stretch>
              <a:fillRect/>
            </a:stretch>
          </a:blipFill>
        </p:spPr>
        <p:txBody>
          <a:bodyPr/>
          <a:lstStyle/>
          <a:p>
            <a:endParaRPr lang="de-DE"/>
          </a:p>
        </p:txBody>
      </p:sp>
      <p:sp>
        <p:nvSpPr>
          <p:cNvPr id="153" name="Freeform 153"/>
          <p:cNvSpPr/>
          <p:nvPr/>
        </p:nvSpPr>
        <p:spPr>
          <a:xfrm>
            <a:off x="14437123" y="3317741"/>
            <a:ext cx="699561" cy="403996"/>
          </a:xfrm>
          <a:custGeom>
            <a:avLst/>
            <a:gdLst/>
            <a:ahLst/>
            <a:cxnLst/>
            <a:rect l="l" t="t" r="r" b="b"/>
            <a:pathLst>
              <a:path w="699561" h="403996">
                <a:moveTo>
                  <a:pt x="0" y="0"/>
                </a:moveTo>
                <a:lnTo>
                  <a:pt x="699561" y="0"/>
                </a:lnTo>
                <a:lnTo>
                  <a:pt x="699561" y="403996"/>
                </a:lnTo>
                <a:lnTo>
                  <a:pt x="0" y="4039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p>
        </p:txBody>
      </p:sp>
      <p:sp>
        <p:nvSpPr>
          <p:cNvPr id="154" name="Freeform 154"/>
          <p:cNvSpPr/>
          <p:nvPr/>
        </p:nvSpPr>
        <p:spPr>
          <a:xfrm>
            <a:off x="15330687" y="5799945"/>
            <a:ext cx="431291" cy="404875"/>
          </a:xfrm>
          <a:custGeom>
            <a:avLst/>
            <a:gdLst/>
            <a:ahLst/>
            <a:cxnLst/>
            <a:rect l="l" t="t" r="r" b="b"/>
            <a:pathLst>
              <a:path w="431291" h="404875">
                <a:moveTo>
                  <a:pt x="0" y="0"/>
                </a:moveTo>
                <a:lnTo>
                  <a:pt x="431291" y="0"/>
                </a:lnTo>
                <a:lnTo>
                  <a:pt x="431291" y="404875"/>
                </a:lnTo>
                <a:lnTo>
                  <a:pt x="0" y="4048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e-DE"/>
          </a:p>
        </p:txBody>
      </p:sp>
      <p:sp>
        <p:nvSpPr>
          <p:cNvPr id="155" name="Freeform 155"/>
          <p:cNvSpPr/>
          <p:nvPr/>
        </p:nvSpPr>
        <p:spPr>
          <a:xfrm>
            <a:off x="15966978" y="3355817"/>
            <a:ext cx="514944" cy="404875"/>
          </a:xfrm>
          <a:custGeom>
            <a:avLst/>
            <a:gdLst/>
            <a:ahLst/>
            <a:cxnLst/>
            <a:rect l="l" t="t" r="r" b="b"/>
            <a:pathLst>
              <a:path w="514944" h="404875">
                <a:moveTo>
                  <a:pt x="0" y="0"/>
                </a:moveTo>
                <a:lnTo>
                  <a:pt x="514944" y="0"/>
                </a:lnTo>
                <a:lnTo>
                  <a:pt x="514944" y="404874"/>
                </a:lnTo>
                <a:lnTo>
                  <a:pt x="0" y="404874"/>
                </a:lnTo>
                <a:lnTo>
                  <a:pt x="0" y="0"/>
                </a:lnTo>
                <a:close/>
              </a:path>
            </a:pathLst>
          </a:custGeom>
          <a:blipFill>
            <a:blip r:embed="rId16"/>
            <a:stretch>
              <a:fillRect/>
            </a:stretch>
          </a:blipFill>
        </p:spPr>
        <p:txBody>
          <a:bodyPr/>
          <a:lstStyle/>
          <a:p>
            <a:endParaRPr lang="de-DE"/>
          </a:p>
        </p:txBody>
      </p:sp>
      <p:sp>
        <p:nvSpPr>
          <p:cNvPr id="156" name="Freeform 156"/>
          <p:cNvSpPr/>
          <p:nvPr/>
        </p:nvSpPr>
        <p:spPr>
          <a:xfrm>
            <a:off x="16807723" y="4050435"/>
            <a:ext cx="486799" cy="604720"/>
          </a:xfrm>
          <a:custGeom>
            <a:avLst/>
            <a:gdLst/>
            <a:ahLst/>
            <a:cxnLst/>
            <a:rect l="l" t="t" r="r" b="b"/>
            <a:pathLst>
              <a:path w="486799" h="604720">
                <a:moveTo>
                  <a:pt x="0" y="0"/>
                </a:moveTo>
                <a:lnTo>
                  <a:pt x="486800" y="0"/>
                </a:lnTo>
                <a:lnTo>
                  <a:pt x="486800" y="604720"/>
                </a:lnTo>
                <a:lnTo>
                  <a:pt x="0" y="604720"/>
                </a:lnTo>
                <a:lnTo>
                  <a:pt x="0" y="0"/>
                </a:lnTo>
                <a:close/>
              </a:path>
            </a:pathLst>
          </a:custGeom>
          <a:blipFill>
            <a:blip r:embed="rId17"/>
            <a:stretch>
              <a:fillRect/>
            </a:stretch>
          </a:blipFill>
        </p:spPr>
        <p:txBody>
          <a:bodyPr/>
          <a:lstStyle/>
          <a:p>
            <a:endParaRPr lang="de-DE"/>
          </a:p>
        </p:txBody>
      </p:sp>
      <p:sp>
        <p:nvSpPr>
          <p:cNvPr id="158" name="TextBox 158"/>
          <p:cNvSpPr txBox="1"/>
          <p:nvPr/>
        </p:nvSpPr>
        <p:spPr>
          <a:xfrm>
            <a:off x="764898" y="1332908"/>
            <a:ext cx="10633770" cy="771525"/>
          </a:xfrm>
          <a:prstGeom prst="rect">
            <a:avLst/>
          </a:prstGeom>
        </p:spPr>
        <p:txBody>
          <a:bodyPr lIns="0" tIns="0" rIns="0" bIns="0" rtlCol="0" anchor="t">
            <a:spAutoFit/>
          </a:bodyPr>
          <a:lstStyle/>
          <a:p>
            <a:pPr>
              <a:lnSpc>
                <a:spcPts val="6299"/>
              </a:lnSpc>
            </a:pPr>
            <a:r>
              <a:rPr lang="en-US" sz="4500" err="1">
                <a:solidFill>
                  <a:srgbClr val="222222"/>
                </a:solidFill>
                <a:latin typeface="Garamond"/>
              </a:rPr>
              <a:t>Kurze</a:t>
            </a:r>
            <a:r>
              <a:rPr lang="en-US" sz="4500">
                <a:solidFill>
                  <a:srgbClr val="222222"/>
                </a:solidFill>
                <a:latin typeface="Garamond"/>
              </a:rPr>
              <a:t> </a:t>
            </a:r>
            <a:r>
              <a:rPr lang="en-US" sz="4500" err="1">
                <a:solidFill>
                  <a:srgbClr val="222222"/>
                </a:solidFill>
                <a:latin typeface="Garamond"/>
              </a:rPr>
              <a:t>Versorgungsketten</a:t>
            </a:r>
            <a:r>
              <a:rPr lang="en-US" sz="4500">
                <a:solidFill>
                  <a:srgbClr val="222222"/>
                </a:solidFill>
                <a:latin typeface="Garamond"/>
              </a:rPr>
              <a:t> in der Praxis</a:t>
            </a:r>
          </a:p>
        </p:txBody>
      </p:sp>
      <p:sp>
        <p:nvSpPr>
          <p:cNvPr id="159" name="TextBox 159"/>
          <p:cNvSpPr txBox="1"/>
          <p:nvPr/>
        </p:nvSpPr>
        <p:spPr>
          <a:xfrm>
            <a:off x="542602" y="2496082"/>
            <a:ext cx="8694111" cy="4731938"/>
          </a:xfrm>
          <a:prstGeom prst="rect">
            <a:avLst/>
          </a:prstGeom>
        </p:spPr>
        <p:txBody>
          <a:bodyPr lIns="0" tIns="0" rIns="0" bIns="0" rtlCol="0" anchor="t">
            <a:spAutoFit/>
          </a:bodyPr>
          <a:lstStyle/>
          <a:p>
            <a:pPr marL="628650" lvl="1" indent="-314325">
              <a:lnSpc>
                <a:spcPts val="4662"/>
              </a:lnSpc>
              <a:buFont typeface="Arial"/>
              <a:buChar char="•"/>
            </a:pPr>
            <a:r>
              <a:rPr lang="de-DE" sz="2900">
                <a:solidFill>
                  <a:srgbClr val="000000"/>
                </a:solidFill>
                <a:latin typeface="Montserrat"/>
              </a:rPr>
              <a:t>Kurze Versorgungsketten überwiegend in kleinen und mittelständischen Betrieben</a:t>
            </a:r>
          </a:p>
          <a:p>
            <a:pPr marL="628650" lvl="1" indent="-314325">
              <a:lnSpc>
                <a:spcPts val="4662"/>
              </a:lnSpc>
              <a:buFont typeface="Arial"/>
              <a:buChar char="•"/>
            </a:pPr>
            <a:r>
              <a:rPr lang="de-DE" sz="2900">
                <a:solidFill>
                  <a:srgbClr val="000000"/>
                </a:solidFill>
                <a:latin typeface="Montserrat"/>
              </a:rPr>
              <a:t>Häufig in Kombination mit biologischen Anbaumethoden</a:t>
            </a:r>
          </a:p>
          <a:p>
            <a:pPr marL="628650" lvl="1" indent="-314325">
              <a:lnSpc>
                <a:spcPts val="4662"/>
              </a:lnSpc>
              <a:buFont typeface="Arial"/>
              <a:buChar char="•"/>
            </a:pPr>
            <a:r>
              <a:rPr lang="de-DE" sz="2900">
                <a:solidFill>
                  <a:srgbClr val="000000"/>
                </a:solidFill>
                <a:latin typeface="Montserrat"/>
              </a:rPr>
              <a:t>Mehr Initiativen im nördlichen EU-Raum und Frankreich</a:t>
            </a:r>
          </a:p>
          <a:p>
            <a:pPr marL="628650" lvl="1" indent="-314325">
              <a:lnSpc>
                <a:spcPts val="4662"/>
              </a:lnSpc>
              <a:buFont typeface="Arial"/>
              <a:buChar char="•"/>
            </a:pPr>
            <a:r>
              <a:rPr lang="de-DE" sz="2900">
                <a:solidFill>
                  <a:srgbClr val="000000"/>
                </a:solidFill>
                <a:latin typeface="Montserrat"/>
              </a:rPr>
              <a:t>25% aller registrierten Direktverkaufsarten: </a:t>
            </a:r>
          </a:p>
          <a:p>
            <a:pPr>
              <a:lnSpc>
                <a:spcPts val="4662"/>
              </a:lnSpc>
            </a:pPr>
            <a:r>
              <a:rPr lang="de-DE" sz="2900">
                <a:solidFill>
                  <a:srgbClr val="000000"/>
                </a:solidFill>
                <a:latin typeface="Montserrat"/>
              </a:rPr>
              <a:t>      Solidarische Landwirtschaft</a:t>
            </a:r>
          </a:p>
        </p:txBody>
      </p:sp>
      <p:sp>
        <p:nvSpPr>
          <p:cNvPr id="160" name="TextBox 160"/>
          <p:cNvSpPr txBox="1"/>
          <p:nvPr/>
        </p:nvSpPr>
        <p:spPr>
          <a:xfrm>
            <a:off x="6081783" y="6762528"/>
            <a:ext cx="2813842"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(vgl. Kneafsey et al., 2013)</a:t>
            </a:r>
          </a:p>
        </p:txBody>
      </p:sp>
      <p:sp>
        <p:nvSpPr>
          <p:cNvPr id="162" name="TextBox 162"/>
          <p:cNvSpPr txBox="1"/>
          <p:nvPr/>
        </p:nvSpPr>
        <p:spPr>
          <a:xfrm>
            <a:off x="9900258" y="1519348"/>
            <a:ext cx="7598986" cy="1151662"/>
          </a:xfrm>
          <a:prstGeom prst="rect">
            <a:avLst/>
          </a:prstGeom>
        </p:spPr>
        <p:txBody>
          <a:bodyPr lIns="0" tIns="0" rIns="0" bIns="0" rtlCol="0" anchor="t">
            <a:spAutoFit/>
          </a:bodyPr>
          <a:lstStyle/>
          <a:p>
            <a:pPr>
              <a:lnSpc>
                <a:spcPts val="4662"/>
              </a:lnSpc>
            </a:pPr>
            <a:r>
              <a:rPr lang="de-DE" sz="2900">
                <a:solidFill>
                  <a:srgbClr val="000000"/>
                </a:solidFill>
                <a:latin typeface="Montserrat"/>
              </a:rPr>
              <a:t>Deutschland als Industrieland ist anteilig auf Lebensmittelimporte angewiesen</a:t>
            </a:r>
            <a:endParaRPr lang="de-DE"/>
          </a:p>
        </p:txBody>
      </p:sp>
      <p:sp>
        <p:nvSpPr>
          <p:cNvPr id="163" name="TextBox 163"/>
          <p:cNvSpPr txBox="1"/>
          <p:nvPr/>
        </p:nvSpPr>
        <p:spPr>
          <a:xfrm>
            <a:off x="10364125" y="9081898"/>
            <a:ext cx="7135119" cy="783869"/>
          </a:xfrm>
          <a:prstGeom prst="rect">
            <a:avLst/>
          </a:prstGeom>
        </p:spPr>
        <p:txBody>
          <a:bodyPr wrap="square" lIns="0" tIns="0" rIns="0" bIns="0" rtlCol="0" anchor="t">
            <a:spAutoFit/>
          </a:bodyPr>
          <a:lstStyle/>
          <a:p>
            <a:pPr algn="r">
              <a:lnSpc>
                <a:spcPts val="3273"/>
              </a:lnSpc>
              <a:spcBef>
                <a:spcPct val="0"/>
              </a:spcBef>
            </a:pPr>
            <a:r>
              <a:rPr lang="en-US" sz="1400">
                <a:solidFill>
                  <a:srgbClr val="000000"/>
                </a:solidFill>
                <a:latin typeface="Montserrat"/>
              </a:rPr>
              <a:t>Der </a:t>
            </a:r>
            <a:r>
              <a:rPr lang="en-US" sz="1400" err="1">
                <a:solidFill>
                  <a:srgbClr val="000000"/>
                </a:solidFill>
                <a:latin typeface="Montserrat"/>
              </a:rPr>
              <a:t>Selbstversorgungsgrad</a:t>
            </a:r>
            <a:r>
              <a:rPr lang="en-US" sz="1400">
                <a:solidFill>
                  <a:srgbClr val="000000"/>
                </a:solidFill>
                <a:latin typeface="Montserrat"/>
              </a:rPr>
              <a:t> in Deutschland </a:t>
            </a:r>
            <a:r>
              <a:rPr lang="en-US" sz="1400">
                <a:solidFill>
                  <a:srgbClr val="000000"/>
                </a:solidFill>
                <a:latin typeface="Montserrat Italics"/>
              </a:rPr>
              <a:t>(2020, in </a:t>
            </a:r>
            <a:r>
              <a:rPr lang="en-US" sz="1400" err="1">
                <a:solidFill>
                  <a:srgbClr val="000000"/>
                </a:solidFill>
                <a:latin typeface="Montserrat Italics"/>
              </a:rPr>
              <a:t>Prozent</a:t>
            </a:r>
            <a:r>
              <a:rPr lang="en-US" sz="1400">
                <a:solidFill>
                  <a:srgbClr val="000000"/>
                </a:solidFill>
                <a:latin typeface="Montserrat Italics"/>
              </a:rPr>
              <a:t>), </a:t>
            </a: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Bundesinformationszentrum</a:t>
            </a:r>
            <a:r>
              <a:rPr lang="en-US" sz="1366">
                <a:solidFill>
                  <a:srgbClr val="000000"/>
                </a:solidFill>
                <a:latin typeface="Montserrat"/>
              </a:rPr>
              <a:t> </a:t>
            </a:r>
            <a:r>
              <a:rPr lang="en-US" sz="1366" err="1">
                <a:solidFill>
                  <a:srgbClr val="000000"/>
                </a:solidFill>
                <a:latin typeface="Montserrat"/>
              </a:rPr>
              <a:t>Landwirtschaft</a:t>
            </a:r>
            <a:r>
              <a:rPr lang="en-US" sz="1366">
                <a:solidFill>
                  <a:srgbClr val="000000"/>
                </a:solidFill>
                <a:latin typeface="Montserrat"/>
              </a:rPr>
              <a:t>, 2022)</a:t>
            </a:r>
          </a:p>
        </p:txBody>
      </p:sp>
      <p:sp>
        <p:nvSpPr>
          <p:cNvPr id="165" name="TextBox 161">
            <a:extLst>
              <a:ext uri="{FF2B5EF4-FFF2-40B4-BE49-F238E27FC236}">
                <a16:creationId xmlns:a16="http://schemas.microsoft.com/office/drawing/2014/main" id="{32CB1981-F083-BD09-2FA0-75B48D034B6F}"/>
              </a:ext>
            </a:extLst>
          </p:cNvPr>
          <p:cNvSpPr txBox="1"/>
          <p:nvPr/>
        </p:nvSpPr>
        <p:spPr>
          <a:xfrm>
            <a:off x="762280" y="7498669"/>
            <a:ext cx="4980385" cy="771525"/>
          </a:xfrm>
          <a:prstGeom prst="rect">
            <a:avLst/>
          </a:prstGeom>
        </p:spPr>
        <p:txBody>
          <a:bodyPr lIns="0" tIns="0" rIns="0" bIns="0" rtlCol="0" anchor="t">
            <a:spAutoFit/>
          </a:bodyPr>
          <a:lstStyle/>
          <a:p>
            <a:pPr>
              <a:lnSpc>
                <a:spcPts val="6299"/>
              </a:lnSpc>
            </a:pPr>
            <a:r>
              <a:rPr lang="de-DE" sz="4500">
                <a:solidFill>
                  <a:srgbClr val="222222"/>
                </a:solidFill>
                <a:latin typeface="Garamond"/>
              </a:rPr>
              <a:t>Selbstversorgungsgrad</a:t>
            </a:r>
            <a:endParaRPr lang="de-DE" sz="4500">
              <a:solidFill>
                <a:srgbClr val="222222"/>
              </a:solidFill>
              <a:latin typeface="Garamond"/>
              <a:ea typeface="Cormorant Garamond Medium Italics"/>
            </a:endParaRPr>
          </a:p>
        </p:txBody>
      </p:sp>
      <p:sp>
        <p:nvSpPr>
          <p:cNvPr id="3" name="Rectangle 2">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a:t>
            </a:r>
            <a:r>
              <a:rPr lang="en-US" sz="2000">
                <a:solidFill>
                  <a:schemeClr val="tx1">
                    <a:lumMod val="75000"/>
                    <a:lumOff val="25000"/>
                  </a:schemeClr>
                </a:solidFill>
                <a:latin typeface="Montserrat"/>
                <a:ea typeface="+mn-lt"/>
                <a:cs typeface="+mn-lt"/>
              </a:rPr>
              <a:t>und </a:t>
            </a:r>
            <a:r>
              <a:rPr lang="en-US" sz="2000" err="1">
                <a:solidFill>
                  <a:schemeClr val="tx1">
                    <a:lumMod val="75000"/>
                    <a:lumOff val="25000"/>
                  </a:schemeClr>
                </a:solidFill>
                <a:latin typeface="Montserrat"/>
                <a:ea typeface="+mn-lt"/>
                <a:cs typeface="+mn-lt"/>
              </a:rPr>
              <a:t>Problemsituation</a:t>
            </a:r>
            <a:endParaRPr lang="en-US" err="1">
              <a:solidFill>
                <a:schemeClr val="tx1">
                  <a:lumMod val="75000"/>
                  <a:lumOff val="25000"/>
                </a:schemeClr>
              </a:solidFill>
              <a:latin typeface="Calibri"/>
              <a:ea typeface="Calibri"/>
              <a:cs typeface="Calibri"/>
            </a:endParaRPr>
          </a:p>
        </p:txBody>
      </p:sp>
      <p:sp>
        <p:nvSpPr>
          <p:cNvPr id="146" name="Textfeld 145">
            <a:extLst>
              <a:ext uri="{FF2B5EF4-FFF2-40B4-BE49-F238E27FC236}">
                <a16:creationId xmlns:a16="http://schemas.microsoft.com/office/drawing/2014/main" id="{F4A1ABBB-3331-1F88-BAD9-64A0696FEBFD}"/>
              </a:ext>
            </a:extLst>
          </p:cNvPr>
          <p:cNvSpPr txBox="1"/>
          <p:nvPr/>
        </p:nvSpPr>
        <p:spPr>
          <a:xfrm>
            <a:off x="769513" y="8488787"/>
            <a:ext cx="8248918"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900">
                <a:latin typeface="Montserrat"/>
              </a:rPr>
              <a:t>= Ernährung einer Region durch eigens hergestellte Lebensmittel</a:t>
            </a:r>
            <a:r>
              <a:rPr lang="en-US" sz="2900">
                <a:latin typeface="Montserrat"/>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123544">
            <a:off x="-3436660" y="-3792373"/>
            <a:ext cx="8605488" cy="6430647"/>
          </a:xfrm>
          <a:custGeom>
            <a:avLst/>
            <a:gdLst/>
            <a:ahLst/>
            <a:cxnLst/>
            <a:rect l="l" t="t" r="r" b="b"/>
            <a:pathLst>
              <a:path w="8605488" h="6430647">
                <a:moveTo>
                  <a:pt x="0" y="0"/>
                </a:moveTo>
                <a:lnTo>
                  <a:pt x="8605488" y="0"/>
                </a:lnTo>
                <a:lnTo>
                  <a:pt x="8605488" y="6430646"/>
                </a:lnTo>
                <a:lnTo>
                  <a:pt x="0" y="64306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8" name="TextBox 8"/>
          <p:cNvSpPr txBox="1"/>
          <p:nvPr/>
        </p:nvSpPr>
        <p:spPr>
          <a:xfrm>
            <a:off x="1905000" y="788642"/>
            <a:ext cx="14999252" cy="1104598"/>
          </a:xfrm>
          <a:prstGeom prst="rect">
            <a:avLst/>
          </a:prstGeom>
        </p:spPr>
        <p:txBody>
          <a:bodyPr lIns="0" tIns="0" rIns="0" bIns="0" rtlCol="0" anchor="t">
            <a:spAutoFit/>
          </a:bodyPr>
          <a:lstStyle/>
          <a:p>
            <a:pPr algn="ctr">
              <a:lnSpc>
                <a:spcPts val="9799"/>
              </a:lnSpc>
            </a:pPr>
            <a:r>
              <a:rPr lang="en-US" sz="4500" err="1">
                <a:solidFill>
                  <a:srgbClr val="222222"/>
                </a:solidFill>
                <a:latin typeface="Garamond"/>
              </a:rPr>
              <a:t>Warum</a:t>
            </a:r>
            <a:r>
              <a:rPr lang="en-US" sz="4500">
                <a:solidFill>
                  <a:srgbClr val="222222"/>
                </a:solidFill>
                <a:latin typeface="Garamond"/>
              </a:rPr>
              <a:t> </a:t>
            </a:r>
            <a:r>
              <a:rPr lang="en-US" sz="4500" err="1">
                <a:solidFill>
                  <a:srgbClr val="222222"/>
                </a:solidFill>
                <a:latin typeface="Garamond"/>
              </a:rPr>
              <a:t>braucht</a:t>
            </a:r>
            <a:r>
              <a:rPr lang="en-US" sz="4500">
                <a:solidFill>
                  <a:srgbClr val="222222"/>
                </a:solidFill>
                <a:latin typeface="Garamond"/>
              </a:rPr>
              <a:t> es </a:t>
            </a:r>
            <a:r>
              <a:rPr lang="en-US" sz="4500" err="1">
                <a:solidFill>
                  <a:srgbClr val="222222"/>
                </a:solidFill>
                <a:latin typeface="Garamond"/>
              </a:rPr>
              <a:t>eine</a:t>
            </a:r>
            <a:r>
              <a:rPr lang="en-US" sz="4500">
                <a:solidFill>
                  <a:srgbClr val="222222"/>
                </a:solidFill>
                <a:latin typeface="Garamond"/>
              </a:rPr>
              <a:t> </a:t>
            </a:r>
            <a:r>
              <a:rPr lang="en-US" sz="4500" err="1">
                <a:solidFill>
                  <a:srgbClr val="222222"/>
                </a:solidFill>
                <a:latin typeface="Garamond"/>
              </a:rPr>
              <a:t>Regionalisierung</a:t>
            </a:r>
            <a:r>
              <a:rPr lang="en-US" sz="4500">
                <a:solidFill>
                  <a:srgbClr val="222222"/>
                </a:solidFill>
                <a:latin typeface="Garamond"/>
              </a:rPr>
              <a:t>?</a:t>
            </a:r>
            <a:endParaRPr lang="de-DE"/>
          </a:p>
        </p:txBody>
      </p:sp>
      <p:sp>
        <p:nvSpPr>
          <p:cNvPr id="9" name="TextBox 9"/>
          <p:cNvSpPr txBox="1"/>
          <p:nvPr/>
        </p:nvSpPr>
        <p:spPr>
          <a:xfrm>
            <a:off x="1753512" y="7982961"/>
            <a:ext cx="7809209" cy="1147109"/>
          </a:xfrm>
          <a:prstGeom prst="rect">
            <a:avLst/>
          </a:prstGeom>
        </p:spPr>
        <p:txBody>
          <a:bodyPr wrap="square" lIns="0" tIns="0" rIns="0" bIns="0" rtlCol="0" anchor="t">
            <a:spAutoFit/>
          </a:bodyPr>
          <a:lstStyle/>
          <a:p>
            <a:pPr algn="ctr">
              <a:lnSpc>
                <a:spcPts val="4662"/>
              </a:lnSpc>
            </a:pPr>
            <a:r>
              <a:rPr lang="en-US" sz="2914">
                <a:solidFill>
                  <a:srgbClr val="000000"/>
                </a:solidFill>
                <a:latin typeface="Montserrat"/>
              </a:rPr>
              <a:t> </a:t>
            </a:r>
            <a:r>
              <a:rPr lang="en-US" sz="2914" err="1">
                <a:solidFill>
                  <a:srgbClr val="000000"/>
                </a:solidFill>
                <a:latin typeface="Montserrat"/>
              </a:rPr>
              <a:t>Annäherung</a:t>
            </a:r>
            <a:r>
              <a:rPr lang="en-US" sz="2914">
                <a:solidFill>
                  <a:srgbClr val="000000"/>
                </a:solidFill>
                <a:latin typeface="Montserrat"/>
              </a:rPr>
              <a:t> von </a:t>
            </a:r>
            <a:r>
              <a:rPr lang="en-US" sz="2914" err="1">
                <a:solidFill>
                  <a:srgbClr val="000000"/>
                </a:solidFill>
                <a:latin typeface="Montserrat"/>
              </a:rPr>
              <a:t>Konsument</a:t>
            </a:r>
            <a:r>
              <a:rPr lang="en-US" sz="2914">
                <a:solidFill>
                  <a:srgbClr val="000000"/>
                </a:solidFill>
                <a:latin typeface="Montserrat"/>
              </a:rPr>
              <a:t>*</a:t>
            </a:r>
            <a:r>
              <a:rPr lang="en-US" sz="2914" err="1">
                <a:solidFill>
                  <a:srgbClr val="000000"/>
                </a:solidFill>
                <a:latin typeface="Montserrat"/>
              </a:rPr>
              <a:t>innen</a:t>
            </a:r>
            <a:r>
              <a:rPr lang="en-US" sz="2914">
                <a:solidFill>
                  <a:srgbClr val="000000"/>
                </a:solidFill>
                <a:latin typeface="Montserrat"/>
              </a:rPr>
              <a:t> und </a:t>
            </a:r>
            <a:r>
              <a:rPr lang="en-US" sz="2914" err="1">
                <a:solidFill>
                  <a:srgbClr val="000000"/>
                </a:solidFill>
                <a:latin typeface="Montserrat"/>
              </a:rPr>
              <a:t>Erzeuger</a:t>
            </a:r>
            <a:r>
              <a:rPr lang="en-US" sz="2914">
                <a:solidFill>
                  <a:srgbClr val="000000"/>
                </a:solidFill>
                <a:latin typeface="Montserrat"/>
              </a:rPr>
              <a:t>*</a:t>
            </a:r>
            <a:r>
              <a:rPr lang="en-US" sz="2914" err="1">
                <a:solidFill>
                  <a:srgbClr val="000000"/>
                </a:solidFill>
                <a:latin typeface="Montserrat"/>
              </a:rPr>
              <a:t>innen</a:t>
            </a:r>
            <a:r>
              <a:rPr lang="en-US" sz="2914">
                <a:solidFill>
                  <a:srgbClr val="000000"/>
                </a:solidFill>
                <a:latin typeface="Montserrat"/>
              </a:rPr>
              <a:t>: </a:t>
            </a:r>
            <a:r>
              <a:rPr lang="en-US" sz="2914" err="1">
                <a:solidFill>
                  <a:srgbClr val="000000"/>
                </a:solidFill>
                <a:latin typeface="Montserrat"/>
              </a:rPr>
              <a:t>bessere</a:t>
            </a:r>
            <a:r>
              <a:rPr lang="en-US" sz="2914">
                <a:solidFill>
                  <a:srgbClr val="000000"/>
                </a:solidFill>
                <a:latin typeface="Montserrat"/>
              </a:rPr>
              <a:t> </a:t>
            </a:r>
            <a:r>
              <a:rPr lang="en-US" sz="2914" err="1">
                <a:solidFill>
                  <a:srgbClr val="000000"/>
                </a:solidFill>
                <a:latin typeface="Montserrat"/>
              </a:rPr>
              <a:t>Kommunikation</a:t>
            </a:r>
            <a:endParaRPr lang="en-US" sz="2914">
              <a:solidFill>
                <a:srgbClr val="000000"/>
              </a:solidFill>
              <a:latin typeface="Montserrat"/>
            </a:endParaRPr>
          </a:p>
        </p:txBody>
      </p:sp>
      <p:sp>
        <p:nvSpPr>
          <p:cNvPr id="10" name="TextBox 10"/>
          <p:cNvSpPr txBox="1"/>
          <p:nvPr/>
        </p:nvSpPr>
        <p:spPr>
          <a:xfrm>
            <a:off x="11706082" y="4598882"/>
            <a:ext cx="2795496" cy="547289"/>
          </a:xfrm>
          <a:prstGeom prst="rect">
            <a:avLst/>
          </a:prstGeom>
        </p:spPr>
        <p:txBody>
          <a:bodyPr lIns="0" tIns="0" rIns="0" bIns="0" rtlCol="0" anchor="t">
            <a:spAutoFit/>
          </a:bodyPr>
          <a:lstStyle/>
          <a:p>
            <a:pPr algn="ctr">
              <a:lnSpc>
                <a:spcPts val="4662"/>
              </a:lnSpc>
            </a:pPr>
            <a:r>
              <a:rPr lang="en-US" sz="2914">
                <a:solidFill>
                  <a:srgbClr val="000000"/>
                </a:solidFill>
                <a:latin typeface="Montserrat"/>
              </a:rPr>
              <a:t>Transparenz</a:t>
            </a:r>
          </a:p>
        </p:txBody>
      </p:sp>
      <p:sp>
        <p:nvSpPr>
          <p:cNvPr id="11" name="TextBox 11"/>
          <p:cNvSpPr txBox="1"/>
          <p:nvPr/>
        </p:nvSpPr>
        <p:spPr>
          <a:xfrm>
            <a:off x="9610017" y="7992231"/>
            <a:ext cx="7048500" cy="1137839"/>
          </a:xfrm>
          <a:prstGeom prst="rect">
            <a:avLst/>
          </a:prstGeom>
        </p:spPr>
        <p:txBody>
          <a:bodyPr wrap="square" lIns="0" tIns="0" rIns="0" bIns="0" rtlCol="0" anchor="t">
            <a:spAutoFit/>
          </a:bodyPr>
          <a:lstStyle/>
          <a:p>
            <a:pPr algn="ctr">
              <a:lnSpc>
                <a:spcPts val="4662"/>
              </a:lnSpc>
            </a:pPr>
            <a:r>
              <a:rPr lang="en-US" sz="2914" err="1">
                <a:solidFill>
                  <a:srgbClr val="000000"/>
                </a:solidFill>
                <a:latin typeface="Montserrat"/>
              </a:rPr>
              <a:t>Wahrung</a:t>
            </a:r>
            <a:r>
              <a:rPr lang="en-US" sz="2914">
                <a:solidFill>
                  <a:srgbClr val="000000"/>
                </a:solidFill>
                <a:latin typeface="Montserrat"/>
              </a:rPr>
              <a:t> und Schutz von (</a:t>
            </a:r>
            <a:r>
              <a:rPr lang="en-US" sz="2914" err="1">
                <a:solidFill>
                  <a:srgbClr val="000000"/>
                </a:solidFill>
                <a:latin typeface="Montserrat"/>
              </a:rPr>
              <a:t>Ernährungs</a:t>
            </a:r>
            <a:r>
              <a:rPr lang="en-US" sz="2914">
                <a:solidFill>
                  <a:srgbClr val="000000"/>
                </a:solidFill>
                <a:latin typeface="Montserrat"/>
              </a:rPr>
              <a:t>-)Wissen</a:t>
            </a:r>
          </a:p>
        </p:txBody>
      </p:sp>
      <p:sp>
        <p:nvSpPr>
          <p:cNvPr id="12" name="TextBox 12"/>
          <p:cNvSpPr txBox="1"/>
          <p:nvPr/>
        </p:nvSpPr>
        <p:spPr>
          <a:xfrm>
            <a:off x="2548537" y="4598882"/>
            <a:ext cx="5791363" cy="1137839"/>
          </a:xfrm>
          <a:prstGeom prst="rect">
            <a:avLst/>
          </a:prstGeom>
        </p:spPr>
        <p:txBody>
          <a:bodyPr lIns="0" tIns="0" rIns="0" bIns="0" rtlCol="0" anchor="t">
            <a:spAutoFit/>
          </a:bodyPr>
          <a:lstStyle/>
          <a:p>
            <a:pPr algn="ctr">
              <a:lnSpc>
                <a:spcPts val="4662"/>
              </a:lnSpc>
            </a:pPr>
            <a:r>
              <a:rPr lang="en-US" sz="2914">
                <a:solidFill>
                  <a:srgbClr val="000000"/>
                </a:solidFill>
                <a:latin typeface="Montserrat"/>
              </a:rPr>
              <a:t> Gemeinschaft und </a:t>
            </a:r>
            <a:r>
              <a:rPr lang="en-US" sz="2914" err="1">
                <a:solidFill>
                  <a:srgbClr val="000000"/>
                </a:solidFill>
                <a:latin typeface="Montserrat"/>
              </a:rPr>
              <a:t>Partizipation</a:t>
            </a:r>
            <a:endParaRPr lang="en-US" sz="2914">
              <a:solidFill>
                <a:srgbClr val="000000"/>
              </a:solidFill>
              <a:latin typeface="Montserrat"/>
            </a:endParaRPr>
          </a:p>
        </p:txBody>
      </p:sp>
      <p:sp>
        <p:nvSpPr>
          <p:cNvPr id="13" name="TextBox 13"/>
          <p:cNvSpPr txBox="1"/>
          <p:nvPr/>
        </p:nvSpPr>
        <p:spPr>
          <a:xfrm>
            <a:off x="6456800" y="9485770"/>
            <a:ext cx="3105921"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Hanke et al., 2021)</a:t>
            </a:r>
          </a:p>
        </p:txBody>
      </p:sp>
      <p:pic>
        <p:nvPicPr>
          <p:cNvPr id="23" name="Grafik 22">
            <a:extLst>
              <a:ext uri="{FF2B5EF4-FFF2-40B4-BE49-F238E27FC236}">
                <a16:creationId xmlns:a16="http://schemas.microsoft.com/office/drawing/2014/main" id="{F917D7FE-41EE-A320-265C-7579DCE0E7F4}"/>
              </a:ext>
            </a:extLst>
          </p:cNvPr>
          <p:cNvPicPr>
            <a:picLocks noChangeAspect="1"/>
          </p:cNvPicPr>
          <p:nvPr/>
        </p:nvPicPr>
        <p:blipFill>
          <a:blip r:embed="rId5"/>
          <a:stretch>
            <a:fillRect/>
          </a:stretch>
        </p:blipFill>
        <p:spPr>
          <a:xfrm>
            <a:off x="12472501" y="3225896"/>
            <a:ext cx="1206205" cy="1197828"/>
          </a:xfrm>
          <a:prstGeom prst="rect">
            <a:avLst/>
          </a:prstGeom>
        </p:spPr>
      </p:pic>
      <p:pic>
        <p:nvPicPr>
          <p:cNvPr id="29" name="Grafik 28">
            <a:extLst>
              <a:ext uri="{FF2B5EF4-FFF2-40B4-BE49-F238E27FC236}">
                <a16:creationId xmlns:a16="http://schemas.microsoft.com/office/drawing/2014/main" id="{1791937C-970A-32E7-AEA5-4280807F581D}"/>
              </a:ext>
            </a:extLst>
          </p:cNvPr>
          <p:cNvPicPr>
            <a:picLocks noChangeAspect="1"/>
          </p:cNvPicPr>
          <p:nvPr/>
        </p:nvPicPr>
        <p:blipFill>
          <a:blip r:embed="rId6"/>
          <a:stretch>
            <a:fillRect/>
          </a:stretch>
        </p:blipFill>
        <p:spPr>
          <a:xfrm>
            <a:off x="4558503" y="3103434"/>
            <a:ext cx="1771429" cy="1161905"/>
          </a:xfrm>
          <a:prstGeom prst="rect">
            <a:avLst/>
          </a:prstGeom>
        </p:spPr>
      </p:pic>
      <p:pic>
        <p:nvPicPr>
          <p:cNvPr id="31" name="Grafik 30">
            <a:extLst>
              <a:ext uri="{FF2B5EF4-FFF2-40B4-BE49-F238E27FC236}">
                <a16:creationId xmlns:a16="http://schemas.microsoft.com/office/drawing/2014/main" id="{3D4BDF43-344C-71C7-C73A-B74A5C2001A6}"/>
              </a:ext>
            </a:extLst>
          </p:cNvPr>
          <p:cNvPicPr>
            <a:picLocks noChangeAspect="1"/>
          </p:cNvPicPr>
          <p:nvPr/>
        </p:nvPicPr>
        <p:blipFill>
          <a:blip r:embed="rId7"/>
          <a:stretch>
            <a:fillRect/>
          </a:stretch>
        </p:blipFill>
        <p:spPr>
          <a:xfrm>
            <a:off x="12735529" y="6505659"/>
            <a:ext cx="805550" cy="1137839"/>
          </a:xfrm>
          <a:prstGeom prst="rect">
            <a:avLst/>
          </a:prstGeom>
        </p:spPr>
      </p:pic>
      <p:pic>
        <p:nvPicPr>
          <p:cNvPr id="33" name="Grafik 32">
            <a:extLst>
              <a:ext uri="{FF2B5EF4-FFF2-40B4-BE49-F238E27FC236}">
                <a16:creationId xmlns:a16="http://schemas.microsoft.com/office/drawing/2014/main" id="{6CA4320F-1A42-ED2D-52A2-148E70662ED0}"/>
              </a:ext>
            </a:extLst>
          </p:cNvPr>
          <p:cNvPicPr>
            <a:picLocks noChangeAspect="1"/>
          </p:cNvPicPr>
          <p:nvPr/>
        </p:nvPicPr>
        <p:blipFill>
          <a:blip r:embed="rId8"/>
          <a:stretch>
            <a:fillRect/>
          </a:stretch>
        </p:blipFill>
        <p:spPr>
          <a:xfrm>
            <a:off x="4765972" y="6482966"/>
            <a:ext cx="1378695" cy="1378695"/>
          </a:xfrm>
          <a:prstGeom prst="rect">
            <a:avLst/>
          </a:prstGeom>
        </p:spPr>
      </p:pic>
      <p:sp>
        <p:nvSpPr>
          <p:cNvPr id="4" name="Rectangle 3">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a:t>
            </a:r>
            <a:r>
              <a:rPr lang="en-US" sz="2000">
                <a:solidFill>
                  <a:schemeClr val="tx1">
                    <a:lumMod val="75000"/>
                    <a:lumOff val="25000"/>
                  </a:schemeClr>
                </a:solidFill>
                <a:latin typeface="Montserrat"/>
                <a:ea typeface="+mn-lt"/>
                <a:cs typeface="+mn-lt"/>
              </a:rPr>
              <a:t>und </a:t>
            </a:r>
            <a:r>
              <a:rPr lang="en-US" sz="2000" err="1">
                <a:solidFill>
                  <a:schemeClr val="tx1">
                    <a:lumMod val="75000"/>
                    <a:lumOff val="25000"/>
                  </a:schemeClr>
                </a:solidFill>
                <a:latin typeface="Montserrat"/>
                <a:ea typeface="+mn-lt"/>
                <a:cs typeface="+mn-lt"/>
              </a:rPr>
              <a:t>Problemsituation</a:t>
            </a:r>
            <a:endParaRPr lang="en-US" sz="2000" err="1">
              <a:solidFill>
                <a:schemeClr val="tx1">
                  <a:lumMod val="75000"/>
                  <a:lumOff val="25000"/>
                </a:schemeClr>
              </a:solidFill>
              <a:latin typeface="Montserrat"/>
            </a:endParaRP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9153">
            <a:off x="-12984949" y="-6097005"/>
            <a:ext cx="17213327" cy="17025545"/>
          </a:xfrm>
          <a:custGeom>
            <a:avLst/>
            <a:gdLst/>
            <a:ahLst/>
            <a:cxnLst/>
            <a:rect l="l" t="t" r="r" b="b"/>
            <a:pathLst>
              <a:path w="17213327" h="17025545">
                <a:moveTo>
                  <a:pt x="0" y="0"/>
                </a:moveTo>
                <a:lnTo>
                  <a:pt x="17213327" y="0"/>
                </a:lnTo>
                <a:lnTo>
                  <a:pt x="17213327" y="17025545"/>
                </a:lnTo>
                <a:lnTo>
                  <a:pt x="0" y="170255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p:cNvGrpSpPr>
            <a:grpSpLocks noChangeAspect="1"/>
          </p:cNvGrpSpPr>
          <p:nvPr/>
        </p:nvGrpSpPr>
        <p:grpSpPr>
          <a:xfrm rot="4558877">
            <a:off x="14253802" y="-9336862"/>
            <a:ext cx="14327268" cy="12515424"/>
            <a:chOff x="0" y="0"/>
            <a:chExt cx="5975350" cy="5219700"/>
          </a:xfrm>
        </p:grpSpPr>
        <p:sp>
          <p:nvSpPr>
            <p:cNvPr id="4" name="Freeform 4"/>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solidFill>
              <a:srgbClr val="ADD6EB"/>
            </a:solidFill>
            <a:ln w="12700">
              <a:noFill/>
            </a:ln>
          </p:spPr>
          <p:txBody>
            <a:bodyPr/>
            <a:lstStyle/>
            <a:p>
              <a:endParaRPr lang="de-DE"/>
            </a:p>
          </p:txBody>
        </p:sp>
      </p:grpSp>
      <p:sp>
        <p:nvSpPr>
          <p:cNvPr id="5" name="TextBox 5"/>
          <p:cNvSpPr txBox="1"/>
          <p:nvPr/>
        </p:nvSpPr>
        <p:spPr>
          <a:xfrm>
            <a:off x="1731341" y="3610318"/>
            <a:ext cx="14825318" cy="5593391"/>
          </a:xfrm>
          <a:prstGeom prst="rect">
            <a:avLst/>
          </a:prstGeom>
        </p:spPr>
        <p:txBody>
          <a:bodyPr lIns="0" tIns="0" rIns="0" bIns="0" rtlCol="0" anchor="t">
            <a:spAutoFit/>
          </a:bodyPr>
          <a:lstStyle/>
          <a:p>
            <a:pPr marL="457200" indent="-457200">
              <a:lnSpc>
                <a:spcPts val="4350"/>
              </a:lnSpc>
              <a:buFont typeface="Arial"/>
              <a:buChar char="•"/>
            </a:pPr>
            <a:r>
              <a:rPr lang="de-DE" sz="2900">
                <a:latin typeface="Montserrat"/>
              </a:rPr>
              <a:t>saisonale, regionale, pflanzenbasierte Ernährung</a:t>
            </a:r>
            <a:endParaRPr lang="de-DE" sz="2900">
              <a:latin typeface="Montserrat"/>
              <a:ea typeface="Calibri"/>
              <a:cs typeface="Calibri"/>
            </a:endParaRPr>
          </a:p>
          <a:p>
            <a:pPr marL="457200" indent="-457200">
              <a:lnSpc>
                <a:spcPts val="4350"/>
              </a:lnSpc>
              <a:buFont typeface="Arial"/>
              <a:buChar char="•"/>
            </a:pPr>
            <a:r>
              <a:rPr lang="de-DE" sz="2900">
                <a:latin typeface="Montserrat"/>
              </a:rPr>
              <a:t>ökologische und biodiversitätsfördernde Anbaumethoden</a:t>
            </a:r>
          </a:p>
          <a:p>
            <a:pPr marL="457200" indent="-457200">
              <a:lnSpc>
                <a:spcPts val="4350"/>
              </a:lnSpc>
              <a:buFont typeface="Arial"/>
              <a:buChar char="•"/>
            </a:pPr>
            <a:r>
              <a:rPr lang="de-DE" sz="2900">
                <a:latin typeface="Montserrat"/>
              </a:rPr>
              <a:t>emissionsarmer und ressourcenschonender Anbau, </a:t>
            </a:r>
            <a:r>
              <a:rPr lang="de-DE" sz="2900">
                <a:latin typeface="Montserrat"/>
                <a:ea typeface="+mn-lt"/>
                <a:cs typeface="+mn-lt"/>
              </a:rPr>
              <a:t>denn die CO</a:t>
            </a:r>
            <a:r>
              <a:rPr lang="de-DE" sz="2900" baseline="-25000">
                <a:latin typeface="Montserrat"/>
                <a:ea typeface="+mn-lt"/>
                <a:cs typeface="+mn-lt"/>
              </a:rPr>
              <a:t>2</a:t>
            </a:r>
            <a:r>
              <a:rPr lang="de-DE" sz="2900">
                <a:latin typeface="Montserrat"/>
                <a:ea typeface="+mn-lt"/>
                <a:cs typeface="+mn-lt"/>
              </a:rPr>
              <a:t>-Bilanzen pro Kilogramm Produkteinheit von Importware (per Schiff oder LKW) können niedriger ausfallen, wenn große Mengen produziert und importiert werden als die von lokaler Ware, wenn Letztere bspw. in beheizten Gewächshäusern angebaut oder CO</a:t>
            </a:r>
            <a:r>
              <a:rPr lang="de-DE" sz="2900" baseline="-25000">
                <a:latin typeface="Montserrat"/>
                <a:ea typeface="+mn-lt"/>
                <a:cs typeface="+mn-lt"/>
              </a:rPr>
              <a:t>2</a:t>
            </a:r>
            <a:r>
              <a:rPr lang="de-DE" sz="2900">
                <a:latin typeface="Montserrat"/>
                <a:ea typeface="+mn-lt"/>
                <a:cs typeface="+mn-lt"/>
              </a:rPr>
              <a:t>-intensiv gelagert werden </a:t>
            </a:r>
            <a:endParaRPr lang="de-DE">
              <a:latin typeface="Montserrat"/>
              <a:ea typeface="Calibri"/>
              <a:cs typeface="Calibri"/>
            </a:endParaRPr>
          </a:p>
          <a:p>
            <a:pPr marL="457200" indent="-457200">
              <a:lnSpc>
                <a:spcPts val="4350"/>
              </a:lnSpc>
              <a:buFont typeface="Arial"/>
              <a:buChar char="•"/>
            </a:pPr>
            <a:r>
              <a:rPr lang="de-DE" sz="2900">
                <a:latin typeface="Montserrat"/>
              </a:rPr>
              <a:t>regionale und ökologische Wertschöpfung</a:t>
            </a:r>
          </a:p>
          <a:p>
            <a:pPr marL="457200" indent="-457200">
              <a:lnSpc>
                <a:spcPts val="4350"/>
              </a:lnSpc>
              <a:buFont typeface="Arial"/>
              <a:buChar char="•"/>
            </a:pPr>
            <a:endParaRPr lang="de-DE" sz="2900">
              <a:solidFill>
                <a:srgbClr val="000000"/>
              </a:solidFill>
              <a:latin typeface="Montserrat"/>
            </a:endParaRPr>
          </a:p>
          <a:p>
            <a:pPr algn="just">
              <a:lnSpc>
                <a:spcPts val="4350"/>
              </a:lnSpc>
            </a:pPr>
            <a:endParaRPr lang="de-DE" sz="2900">
              <a:solidFill>
                <a:srgbClr val="000000"/>
              </a:solidFill>
              <a:latin typeface="Montserrat"/>
            </a:endParaRPr>
          </a:p>
        </p:txBody>
      </p:sp>
      <p:sp>
        <p:nvSpPr>
          <p:cNvPr id="6" name="Freeform 6"/>
          <p:cNvSpPr/>
          <p:nvPr/>
        </p:nvSpPr>
        <p:spPr>
          <a:xfrm>
            <a:off x="14859000" y="6977745"/>
            <a:ext cx="2945869" cy="2813305"/>
          </a:xfrm>
          <a:custGeom>
            <a:avLst/>
            <a:gdLst/>
            <a:ahLst/>
            <a:cxnLst/>
            <a:rect l="l" t="t" r="r" b="b"/>
            <a:pathLst>
              <a:path w="2945869" h="2813305">
                <a:moveTo>
                  <a:pt x="0" y="0"/>
                </a:moveTo>
                <a:lnTo>
                  <a:pt x="2945869" y="0"/>
                </a:lnTo>
                <a:lnTo>
                  <a:pt x="2945869" y="2813305"/>
                </a:lnTo>
                <a:lnTo>
                  <a:pt x="0" y="28133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TextBox 7"/>
          <p:cNvSpPr txBox="1"/>
          <p:nvPr/>
        </p:nvSpPr>
        <p:spPr>
          <a:xfrm>
            <a:off x="1860433" y="1145242"/>
            <a:ext cx="14189712" cy="1979837"/>
          </a:xfrm>
          <a:prstGeom prst="rect">
            <a:avLst/>
          </a:prstGeom>
        </p:spPr>
        <p:txBody>
          <a:bodyPr wrap="square" lIns="0" tIns="0" rIns="0" bIns="0" rtlCol="0" anchor="t">
            <a:spAutoFit/>
          </a:bodyPr>
          <a:lstStyle/>
          <a:p>
            <a:pPr algn="ctr">
              <a:lnSpc>
                <a:spcPct val="150000"/>
              </a:lnSpc>
            </a:pPr>
            <a:r>
              <a:rPr lang="de-DE" sz="4500">
                <a:solidFill>
                  <a:srgbClr val="222222"/>
                </a:solidFill>
                <a:latin typeface="Garamond"/>
                <a:ea typeface="Cormorant Garamond Medium Italics"/>
              </a:rPr>
              <a:t>Welche Bedingungen müssen gegeben sein, damit Regionalisierung nachhaltig ist?</a:t>
            </a:r>
            <a:endParaRPr lang="de-DE" sz="4500">
              <a:latin typeface="Garamond"/>
            </a:endParaRPr>
          </a:p>
        </p:txBody>
      </p:sp>
      <p:sp>
        <p:nvSpPr>
          <p:cNvPr id="8" name="TextBox 8"/>
          <p:cNvSpPr txBox="1"/>
          <p:nvPr/>
        </p:nvSpPr>
        <p:spPr>
          <a:xfrm>
            <a:off x="8573686" y="8938301"/>
            <a:ext cx="6186865" cy="263832"/>
          </a:xfrm>
          <a:prstGeom prst="rect">
            <a:avLst/>
          </a:prstGeom>
        </p:spPr>
        <p:txBody>
          <a:bodyPr lIns="0" tIns="0" rIns="0" bIns="0" rtlCol="0" anchor="t">
            <a:spAutoFit/>
          </a:bodyPr>
          <a:lstStyle/>
          <a:p>
            <a:pPr algn="r">
              <a:lnSpc>
                <a:spcPts val="2255"/>
              </a:lnSpc>
            </a:pPr>
            <a:r>
              <a:rPr lang="en-US" sz="1350">
                <a:solidFill>
                  <a:srgbClr val="000000"/>
                </a:solidFill>
                <a:latin typeface="Montserrat"/>
              </a:rPr>
              <a:t>(</a:t>
            </a:r>
            <a:r>
              <a:rPr lang="en-US" sz="1350" err="1">
                <a:solidFill>
                  <a:srgbClr val="000000"/>
                </a:solidFill>
                <a:latin typeface="Montserrat"/>
              </a:rPr>
              <a:t>vgl</a:t>
            </a:r>
            <a:r>
              <a:rPr lang="en-US" sz="1350">
                <a:solidFill>
                  <a:srgbClr val="000000"/>
                </a:solidFill>
                <a:latin typeface="Montserrat"/>
              </a:rPr>
              <a:t>. Hanke et al., 2023: 63 ff.)</a:t>
            </a:r>
          </a:p>
        </p:txBody>
      </p:sp>
      <p:sp>
        <p:nvSpPr>
          <p:cNvPr id="9" name="Rectangle 8">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und </a:t>
            </a:r>
            <a:r>
              <a:rPr lang="en-US" sz="2000" err="1">
                <a:solidFill>
                  <a:schemeClr val="tx1">
                    <a:lumMod val="75000"/>
                    <a:lumOff val="25000"/>
                  </a:schemeClr>
                </a:solidFill>
                <a:latin typeface="Montserrat"/>
                <a:ea typeface="Calibri"/>
                <a:cs typeface="Calibri"/>
              </a:rPr>
              <a:t>Problemsituation</a:t>
            </a:r>
            <a:endParaRPr lang="en-US" sz="2000" err="1">
              <a:solidFill>
                <a:schemeClr val="tx1">
                  <a:lumMod val="75000"/>
                  <a:lumOff val="25000"/>
                </a:schemeClr>
              </a:solidFill>
              <a:latin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9153">
            <a:off x="-12984949" y="-6097005"/>
            <a:ext cx="17213327" cy="17025545"/>
          </a:xfrm>
          <a:custGeom>
            <a:avLst/>
            <a:gdLst/>
            <a:ahLst/>
            <a:cxnLst/>
            <a:rect l="l" t="t" r="r" b="b"/>
            <a:pathLst>
              <a:path w="17213327" h="17025545">
                <a:moveTo>
                  <a:pt x="0" y="0"/>
                </a:moveTo>
                <a:lnTo>
                  <a:pt x="17213327" y="0"/>
                </a:lnTo>
                <a:lnTo>
                  <a:pt x="17213327" y="17025545"/>
                </a:lnTo>
                <a:lnTo>
                  <a:pt x="0" y="170255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p:cNvGrpSpPr>
            <a:grpSpLocks noChangeAspect="1"/>
          </p:cNvGrpSpPr>
          <p:nvPr/>
        </p:nvGrpSpPr>
        <p:grpSpPr>
          <a:xfrm rot="4558877">
            <a:off x="14253802" y="-9336862"/>
            <a:ext cx="14327268" cy="12515424"/>
            <a:chOff x="0" y="0"/>
            <a:chExt cx="5975350" cy="5219700"/>
          </a:xfrm>
        </p:grpSpPr>
        <p:sp>
          <p:nvSpPr>
            <p:cNvPr id="4" name="Freeform 4"/>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solidFill>
              <a:srgbClr val="ADD6EB"/>
            </a:solidFill>
            <a:ln w="12700">
              <a:noFill/>
            </a:ln>
          </p:spPr>
          <p:txBody>
            <a:bodyPr/>
            <a:lstStyle/>
            <a:p>
              <a:endParaRPr lang="de-DE"/>
            </a:p>
          </p:txBody>
        </p:sp>
      </p:grpSp>
      <p:sp>
        <p:nvSpPr>
          <p:cNvPr id="5" name="TextBox 5"/>
          <p:cNvSpPr txBox="1"/>
          <p:nvPr/>
        </p:nvSpPr>
        <p:spPr>
          <a:xfrm>
            <a:off x="1731341" y="2563910"/>
            <a:ext cx="14825318" cy="7233285"/>
          </a:xfrm>
          <a:prstGeom prst="rect">
            <a:avLst/>
          </a:prstGeom>
        </p:spPr>
        <p:txBody>
          <a:bodyPr lIns="0" tIns="0" rIns="0" bIns="0" rtlCol="0" anchor="t">
            <a:spAutoFit/>
          </a:bodyPr>
          <a:lstStyle/>
          <a:p>
            <a:pPr>
              <a:lnSpc>
                <a:spcPts val="4350"/>
              </a:lnSpc>
            </a:pPr>
            <a:r>
              <a:rPr lang="en-US" sz="2900" err="1">
                <a:solidFill>
                  <a:srgbClr val="000000"/>
                </a:solidFill>
                <a:latin typeface="Montserrat"/>
              </a:rPr>
              <a:t>Traditionelle</a:t>
            </a:r>
            <a:r>
              <a:rPr lang="en-US" sz="2900">
                <a:solidFill>
                  <a:srgbClr val="000000"/>
                </a:solidFill>
                <a:latin typeface="Montserrat"/>
              </a:rPr>
              <a:t> Formen</a:t>
            </a:r>
          </a:p>
          <a:p>
            <a:pPr marL="626110" lvl="1" indent="-313055">
              <a:lnSpc>
                <a:spcPts val="4350"/>
              </a:lnSpc>
              <a:buFont typeface="Arial"/>
              <a:buChar char="•"/>
            </a:pPr>
            <a:r>
              <a:rPr lang="en-US" sz="2900" err="1">
                <a:solidFill>
                  <a:srgbClr val="000000"/>
                </a:solidFill>
                <a:latin typeface="Montserrat"/>
              </a:rPr>
              <a:t>Direktvermarktung</a:t>
            </a:r>
            <a:endParaRPr lang="en-US" sz="2900">
              <a:solidFill>
                <a:srgbClr val="000000"/>
              </a:solidFill>
              <a:latin typeface="Montserrat"/>
            </a:endParaRPr>
          </a:p>
          <a:p>
            <a:pPr marL="626110" lvl="1" indent="-313055">
              <a:lnSpc>
                <a:spcPts val="4350"/>
              </a:lnSpc>
              <a:buFont typeface="Arial"/>
              <a:buChar char="•"/>
            </a:pPr>
            <a:r>
              <a:rPr lang="en-US" sz="2900" err="1">
                <a:solidFill>
                  <a:srgbClr val="000000"/>
                </a:solidFill>
                <a:latin typeface="Montserrat"/>
              </a:rPr>
              <a:t>Subsistenzansätze</a:t>
            </a:r>
            <a:endParaRPr lang="en-US" sz="2900">
              <a:solidFill>
                <a:srgbClr val="000000"/>
              </a:solidFill>
              <a:latin typeface="Montserrat"/>
            </a:endParaRPr>
          </a:p>
          <a:p>
            <a:pPr marL="626110" lvl="1" indent="-313055">
              <a:lnSpc>
                <a:spcPts val="4350"/>
              </a:lnSpc>
              <a:buFont typeface="Arial"/>
              <a:buChar char="•"/>
            </a:pPr>
            <a:r>
              <a:rPr lang="en-US" sz="2900" err="1">
                <a:solidFill>
                  <a:srgbClr val="000000"/>
                </a:solidFill>
                <a:latin typeface="Montserrat"/>
              </a:rPr>
              <a:t>Kollektive</a:t>
            </a:r>
            <a:r>
              <a:rPr lang="en-US" sz="2900">
                <a:solidFill>
                  <a:srgbClr val="000000"/>
                </a:solidFill>
                <a:latin typeface="Montserrat"/>
              </a:rPr>
              <a:t> </a:t>
            </a:r>
            <a:r>
              <a:rPr lang="en-US" sz="2900" err="1">
                <a:solidFill>
                  <a:srgbClr val="000000"/>
                </a:solidFill>
                <a:latin typeface="Montserrat"/>
              </a:rPr>
              <a:t>Verkäufe</a:t>
            </a:r>
            <a:r>
              <a:rPr lang="en-US" sz="2900">
                <a:solidFill>
                  <a:srgbClr val="000000"/>
                </a:solidFill>
                <a:latin typeface="Montserrat"/>
              </a:rPr>
              <a:t> an </a:t>
            </a:r>
            <a:r>
              <a:rPr lang="en-US" sz="2900" err="1">
                <a:solidFill>
                  <a:srgbClr val="000000"/>
                </a:solidFill>
                <a:latin typeface="Montserrat"/>
              </a:rPr>
              <a:t>öffentliche</a:t>
            </a:r>
            <a:r>
              <a:rPr lang="en-US" sz="2900">
                <a:solidFill>
                  <a:srgbClr val="000000"/>
                </a:solidFill>
                <a:latin typeface="Montserrat"/>
              </a:rPr>
              <a:t> </a:t>
            </a:r>
            <a:r>
              <a:rPr lang="en-US" sz="2900" err="1">
                <a:solidFill>
                  <a:srgbClr val="000000"/>
                </a:solidFill>
                <a:latin typeface="Montserrat"/>
              </a:rPr>
              <a:t>Einrichtungen</a:t>
            </a:r>
            <a:endParaRPr lang="en-US" sz="2900">
              <a:solidFill>
                <a:srgbClr val="000000"/>
              </a:solidFill>
              <a:latin typeface="Montserrat"/>
            </a:endParaRPr>
          </a:p>
          <a:p>
            <a:pPr algn="just">
              <a:lnSpc>
                <a:spcPts val="4350"/>
              </a:lnSpc>
            </a:pPr>
            <a:endParaRPr lang="en-US" sz="2900">
              <a:solidFill>
                <a:srgbClr val="000000"/>
              </a:solidFill>
              <a:latin typeface="Montserrat"/>
            </a:endParaRPr>
          </a:p>
          <a:p>
            <a:pPr algn="just">
              <a:lnSpc>
                <a:spcPts val="4350"/>
              </a:lnSpc>
            </a:pPr>
            <a:r>
              <a:rPr lang="en-US" sz="2900">
                <a:solidFill>
                  <a:srgbClr val="000000"/>
                </a:solidFill>
                <a:latin typeface="Montserrat"/>
              </a:rPr>
              <a:t>Innovative Formen</a:t>
            </a:r>
          </a:p>
          <a:p>
            <a:pPr marL="626110" lvl="1" indent="-313055" algn="just">
              <a:lnSpc>
                <a:spcPts val="4350"/>
              </a:lnSpc>
              <a:buFont typeface="Arial"/>
              <a:buChar char="•"/>
            </a:pPr>
            <a:r>
              <a:rPr lang="en-US" sz="2900" err="1">
                <a:solidFill>
                  <a:srgbClr val="000000"/>
                </a:solidFill>
                <a:latin typeface="Montserrat"/>
              </a:rPr>
              <a:t>Lieferdienstleistungen</a:t>
            </a:r>
            <a:endParaRPr lang="en-US" sz="2900">
              <a:solidFill>
                <a:srgbClr val="000000"/>
              </a:solidFill>
              <a:latin typeface="Montserrat"/>
            </a:endParaRPr>
          </a:p>
          <a:p>
            <a:pPr marL="626110" lvl="1" indent="-313055" algn="just">
              <a:lnSpc>
                <a:spcPts val="4350"/>
              </a:lnSpc>
              <a:buFont typeface="Arial"/>
              <a:buChar char="•"/>
            </a:pPr>
            <a:r>
              <a:rPr lang="en-US" sz="2900" err="1">
                <a:solidFill>
                  <a:srgbClr val="000000"/>
                </a:solidFill>
                <a:latin typeface="Montserrat"/>
              </a:rPr>
              <a:t>Hofläden</a:t>
            </a:r>
            <a:r>
              <a:rPr lang="en-US" sz="2900">
                <a:solidFill>
                  <a:srgbClr val="000000"/>
                </a:solidFill>
                <a:latin typeface="Montserrat"/>
              </a:rPr>
              <a:t> in der Stadt</a:t>
            </a:r>
          </a:p>
          <a:p>
            <a:pPr marL="626110" lvl="1" indent="-313055" algn="just">
              <a:lnSpc>
                <a:spcPts val="4350"/>
              </a:lnSpc>
              <a:buFont typeface="Arial"/>
              <a:buChar char="•"/>
            </a:pPr>
            <a:r>
              <a:rPr lang="en-US" sz="2900" err="1">
                <a:solidFill>
                  <a:srgbClr val="000000"/>
                </a:solidFill>
                <a:latin typeface="Montserrat"/>
              </a:rPr>
              <a:t>Absatz</a:t>
            </a:r>
            <a:r>
              <a:rPr lang="en-US" sz="2900">
                <a:solidFill>
                  <a:srgbClr val="000000"/>
                </a:solidFill>
                <a:latin typeface="Montserrat"/>
              </a:rPr>
              <a:t> </a:t>
            </a:r>
            <a:r>
              <a:rPr lang="en-US" sz="2900" err="1">
                <a:solidFill>
                  <a:srgbClr val="000000"/>
                </a:solidFill>
                <a:latin typeface="Montserrat"/>
              </a:rPr>
              <a:t>über</a:t>
            </a:r>
            <a:r>
              <a:rPr lang="en-US" sz="2900">
                <a:solidFill>
                  <a:srgbClr val="000000"/>
                </a:solidFill>
                <a:latin typeface="Montserrat"/>
              </a:rPr>
              <a:t> </a:t>
            </a:r>
            <a:r>
              <a:rPr lang="en-US" sz="2900" err="1">
                <a:solidFill>
                  <a:srgbClr val="000000"/>
                </a:solidFill>
                <a:latin typeface="Montserrat"/>
              </a:rPr>
              <a:t>soziale</a:t>
            </a:r>
            <a:r>
              <a:rPr lang="en-US" sz="2900">
                <a:solidFill>
                  <a:srgbClr val="000000"/>
                </a:solidFill>
                <a:latin typeface="Montserrat"/>
              </a:rPr>
              <a:t> </a:t>
            </a:r>
            <a:r>
              <a:rPr lang="en-US" sz="2900" err="1">
                <a:solidFill>
                  <a:srgbClr val="000000"/>
                </a:solidFill>
                <a:latin typeface="Montserrat"/>
              </a:rPr>
              <a:t>Dienste</a:t>
            </a:r>
            <a:r>
              <a:rPr lang="en-US" sz="2900">
                <a:solidFill>
                  <a:srgbClr val="000000"/>
                </a:solidFill>
                <a:latin typeface="Montserrat"/>
              </a:rPr>
              <a:t> und </a:t>
            </a:r>
            <a:r>
              <a:rPr lang="en-US" sz="2900" err="1">
                <a:solidFill>
                  <a:srgbClr val="000000"/>
                </a:solidFill>
                <a:latin typeface="Montserrat"/>
              </a:rPr>
              <a:t>kollaborative</a:t>
            </a:r>
            <a:r>
              <a:rPr lang="en-US" sz="2900">
                <a:solidFill>
                  <a:srgbClr val="000000"/>
                </a:solidFill>
                <a:latin typeface="Montserrat"/>
              </a:rPr>
              <a:t> Netzwerke</a:t>
            </a:r>
          </a:p>
          <a:p>
            <a:pPr marL="626110" lvl="1" indent="-313055" algn="just">
              <a:lnSpc>
                <a:spcPts val="4350"/>
              </a:lnSpc>
              <a:buFont typeface="Arial"/>
              <a:buChar char="•"/>
            </a:pPr>
            <a:r>
              <a:rPr lang="en-US" sz="2900">
                <a:solidFill>
                  <a:srgbClr val="000000"/>
                </a:solidFill>
                <a:latin typeface="Montserrat"/>
              </a:rPr>
              <a:t>Bio-</a:t>
            </a:r>
            <a:r>
              <a:rPr lang="en-US" sz="2900" err="1">
                <a:solidFill>
                  <a:srgbClr val="000000"/>
                </a:solidFill>
                <a:latin typeface="Montserrat"/>
              </a:rPr>
              <a:t>Distrikte</a:t>
            </a:r>
            <a:endParaRPr lang="en-US" sz="2900">
              <a:solidFill>
                <a:srgbClr val="000000"/>
              </a:solidFill>
              <a:latin typeface="Montserrat"/>
            </a:endParaRPr>
          </a:p>
          <a:p>
            <a:pPr marL="626110" lvl="1" indent="-313055" algn="just">
              <a:lnSpc>
                <a:spcPts val="4350"/>
              </a:lnSpc>
              <a:buFont typeface="Arial"/>
              <a:buChar char="•"/>
            </a:pPr>
            <a:r>
              <a:rPr lang="en-US" sz="2900" err="1">
                <a:solidFill>
                  <a:srgbClr val="000000"/>
                </a:solidFill>
                <a:latin typeface="Montserrat"/>
              </a:rPr>
              <a:t>Regionalwert</a:t>
            </a:r>
            <a:r>
              <a:rPr lang="en-US" sz="2900">
                <a:solidFill>
                  <a:srgbClr val="000000"/>
                </a:solidFill>
                <a:latin typeface="Montserrat"/>
              </a:rPr>
              <a:t> AGs</a:t>
            </a:r>
          </a:p>
          <a:p>
            <a:pPr marL="626110" lvl="1" indent="-313055" algn="just">
              <a:lnSpc>
                <a:spcPts val="4350"/>
              </a:lnSpc>
              <a:buFont typeface="Arial"/>
              <a:buChar char="•"/>
            </a:pPr>
            <a:r>
              <a:rPr lang="en-US" sz="2900" err="1">
                <a:solidFill>
                  <a:srgbClr val="000000"/>
                </a:solidFill>
                <a:latin typeface="Montserrat"/>
              </a:rPr>
              <a:t>Solidarische</a:t>
            </a:r>
            <a:r>
              <a:rPr lang="en-US" sz="2900">
                <a:solidFill>
                  <a:srgbClr val="000000"/>
                </a:solidFill>
                <a:latin typeface="Montserrat"/>
              </a:rPr>
              <a:t> </a:t>
            </a:r>
            <a:r>
              <a:rPr lang="en-US" sz="2900" err="1">
                <a:solidFill>
                  <a:srgbClr val="000000"/>
                </a:solidFill>
                <a:latin typeface="Montserrat"/>
              </a:rPr>
              <a:t>Landwirtschaft</a:t>
            </a:r>
            <a:endParaRPr lang="en-US" sz="2900">
              <a:solidFill>
                <a:srgbClr val="000000"/>
              </a:solidFill>
              <a:latin typeface="Montserrat"/>
            </a:endParaRPr>
          </a:p>
          <a:p>
            <a:pPr algn="just">
              <a:lnSpc>
                <a:spcPts val="4350"/>
              </a:lnSpc>
            </a:pPr>
            <a:endParaRPr lang="en-US" sz="2900">
              <a:solidFill>
                <a:srgbClr val="000000"/>
              </a:solidFill>
              <a:latin typeface="Montserrat"/>
            </a:endParaRPr>
          </a:p>
        </p:txBody>
      </p:sp>
      <p:sp>
        <p:nvSpPr>
          <p:cNvPr id="6" name="Freeform 6"/>
          <p:cNvSpPr/>
          <p:nvPr/>
        </p:nvSpPr>
        <p:spPr>
          <a:xfrm>
            <a:off x="14859000" y="6977745"/>
            <a:ext cx="2945869" cy="2813305"/>
          </a:xfrm>
          <a:custGeom>
            <a:avLst/>
            <a:gdLst/>
            <a:ahLst/>
            <a:cxnLst/>
            <a:rect l="l" t="t" r="r" b="b"/>
            <a:pathLst>
              <a:path w="2945869" h="2813305">
                <a:moveTo>
                  <a:pt x="0" y="0"/>
                </a:moveTo>
                <a:lnTo>
                  <a:pt x="2945869" y="0"/>
                </a:lnTo>
                <a:lnTo>
                  <a:pt x="2945869" y="2813305"/>
                </a:lnTo>
                <a:lnTo>
                  <a:pt x="0" y="28133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TextBox 7"/>
          <p:cNvSpPr txBox="1"/>
          <p:nvPr/>
        </p:nvSpPr>
        <p:spPr>
          <a:xfrm>
            <a:off x="3108692" y="758876"/>
            <a:ext cx="11668151" cy="1171924"/>
          </a:xfrm>
          <a:prstGeom prst="rect">
            <a:avLst/>
          </a:prstGeom>
        </p:spPr>
        <p:txBody>
          <a:bodyPr wrap="square" lIns="0" tIns="0" rIns="0" bIns="0" rtlCol="0" anchor="t">
            <a:spAutoFit/>
          </a:bodyPr>
          <a:lstStyle/>
          <a:p>
            <a:pPr algn="ctr">
              <a:lnSpc>
                <a:spcPts val="10476"/>
              </a:lnSpc>
            </a:pPr>
            <a:r>
              <a:rPr lang="en-US" sz="4500" err="1">
                <a:solidFill>
                  <a:srgbClr val="222222"/>
                </a:solidFill>
                <a:latin typeface="Garamond"/>
              </a:rPr>
              <a:t>Regionalisierung</a:t>
            </a:r>
            <a:r>
              <a:rPr lang="en-US" sz="4500">
                <a:solidFill>
                  <a:srgbClr val="222222"/>
                </a:solidFill>
                <a:latin typeface="Garamond"/>
              </a:rPr>
              <a:t> in der Praxis</a:t>
            </a:r>
          </a:p>
        </p:txBody>
      </p:sp>
      <p:sp>
        <p:nvSpPr>
          <p:cNvPr id="8" name="TextBox 8"/>
          <p:cNvSpPr txBox="1"/>
          <p:nvPr/>
        </p:nvSpPr>
        <p:spPr>
          <a:xfrm>
            <a:off x="7478492" y="5067710"/>
            <a:ext cx="6186865"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Kneafsey</a:t>
            </a:r>
            <a:r>
              <a:rPr lang="en-US" sz="1366">
                <a:solidFill>
                  <a:srgbClr val="000000"/>
                </a:solidFill>
                <a:latin typeface="Montserrat"/>
              </a:rPr>
              <a:t> et al., 2013; </a:t>
            </a:r>
            <a:r>
              <a:rPr lang="en-US" sz="1366" err="1">
                <a:solidFill>
                  <a:srgbClr val="000000"/>
                </a:solidFill>
                <a:latin typeface="Montserrat"/>
              </a:rPr>
              <a:t>Augère-Granier</a:t>
            </a:r>
            <a:r>
              <a:rPr lang="en-US" sz="1366">
                <a:solidFill>
                  <a:srgbClr val="000000"/>
                </a:solidFill>
                <a:latin typeface="Montserrat"/>
              </a:rPr>
              <a:t>, 2016; Hanke et al., 2021)</a:t>
            </a:r>
          </a:p>
        </p:txBody>
      </p:sp>
      <p:sp>
        <p:nvSpPr>
          <p:cNvPr id="9" name="TextBox 9"/>
          <p:cNvSpPr txBox="1"/>
          <p:nvPr/>
        </p:nvSpPr>
        <p:spPr>
          <a:xfrm>
            <a:off x="6361543" y="9495263"/>
            <a:ext cx="7303814"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Wunder</a:t>
            </a:r>
            <a:r>
              <a:rPr lang="en-US" sz="1366">
                <a:solidFill>
                  <a:srgbClr val="000000"/>
                </a:solidFill>
                <a:latin typeface="Montserrat"/>
              </a:rPr>
              <a:t> et al., 2018; Haack et al., 2020; Engelhardt et al., 2020; Hanke et al., 2021)</a:t>
            </a:r>
          </a:p>
        </p:txBody>
      </p:sp>
      <p:sp>
        <p:nvSpPr>
          <p:cNvPr id="10" name="Rectangle 9">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und </a:t>
            </a:r>
            <a:r>
              <a:rPr lang="en-US" sz="2000" err="1">
                <a:solidFill>
                  <a:schemeClr val="tx1">
                    <a:lumMod val="75000"/>
                    <a:lumOff val="25000"/>
                  </a:schemeClr>
                </a:solidFill>
                <a:latin typeface="Montserrat"/>
                <a:ea typeface="Calibri"/>
                <a:cs typeface="Calibri"/>
              </a:rPr>
              <a:t>Problemsituation</a:t>
            </a:r>
            <a:endParaRPr lang="en-US" sz="2000">
              <a:solidFill>
                <a:schemeClr val="tx1">
                  <a:lumMod val="75000"/>
                  <a:lumOff val="25000"/>
                </a:schemeClr>
              </a:solidFill>
              <a:latin typeface="Montserrat"/>
              <a:ea typeface="Calibri"/>
              <a:cs typeface="Calibri"/>
            </a:endParaRPr>
          </a:p>
        </p:txBody>
      </p:sp>
    </p:spTree>
    <p:extLst>
      <p:ext uri="{BB962C8B-B14F-4D97-AF65-F5344CB8AC3E}">
        <p14:creationId xmlns:p14="http://schemas.microsoft.com/office/powerpoint/2010/main" val="1878348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9153">
            <a:off x="-12366415" y="-6578608"/>
            <a:ext cx="17213327" cy="17025545"/>
          </a:xfrm>
          <a:custGeom>
            <a:avLst/>
            <a:gdLst/>
            <a:ahLst/>
            <a:cxnLst/>
            <a:rect l="l" t="t" r="r" b="b"/>
            <a:pathLst>
              <a:path w="17213327" h="17025545">
                <a:moveTo>
                  <a:pt x="0" y="0"/>
                </a:moveTo>
                <a:lnTo>
                  <a:pt x="17213327" y="0"/>
                </a:lnTo>
                <a:lnTo>
                  <a:pt x="17213327" y="17025544"/>
                </a:lnTo>
                <a:lnTo>
                  <a:pt x="0" y="17025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p:cNvGrpSpPr>
            <a:grpSpLocks noChangeAspect="1"/>
          </p:cNvGrpSpPr>
          <p:nvPr/>
        </p:nvGrpSpPr>
        <p:grpSpPr>
          <a:xfrm rot="6971331">
            <a:off x="12206097" y="-6895285"/>
            <a:ext cx="14327268" cy="12515424"/>
            <a:chOff x="0" y="0"/>
            <a:chExt cx="5975350" cy="5219700"/>
          </a:xfrm>
        </p:grpSpPr>
        <p:sp>
          <p:nvSpPr>
            <p:cNvPr id="4" name="Freeform 4"/>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solidFill>
              <a:srgbClr val="ADD6EB"/>
            </a:solidFill>
            <a:ln w="12700">
              <a:noFill/>
            </a:ln>
          </p:spPr>
          <p:txBody>
            <a:bodyPr/>
            <a:lstStyle/>
            <a:p>
              <a:endParaRPr lang="de-DE"/>
            </a:p>
          </p:txBody>
        </p:sp>
      </p:grpSp>
      <p:sp>
        <p:nvSpPr>
          <p:cNvPr id="8" name="TextBox 8"/>
          <p:cNvSpPr txBox="1"/>
          <p:nvPr/>
        </p:nvSpPr>
        <p:spPr>
          <a:xfrm>
            <a:off x="11917802" y="1238309"/>
            <a:ext cx="7671804" cy="2077492"/>
          </a:xfrm>
          <a:prstGeom prst="rect">
            <a:avLst/>
          </a:prstGeom>
        </p:spPr>
        <p:txBody>
          <a:bodyPr lIns="0" tIns="0" rIns="0" bIns="0" rtlCol="0" anchor="t">
            <a:spAutoFit/>
          </a:bodyPr>
          <a:lstStyle/>
          <a:p>
            <a:pPr algn="ctr"/>
            <a:r>
              <a:rPr lang="en-US" sz="4500" err="1">
                <a:solidFill>
                  <a:srgbClr val="222222"/>
                </a:solidFill>
                <a:latin typeface="Garamond"/>
              </a:rPr>
              <a:t>Förderung</a:t>
            </a:r>
            <a:r>
              <a:rPr lang="en-US" sz="4500">
                <a:solidFill>
                  <a:srgbClr val="222222"/>
                </a:solidFill>
                <a:latin typeface="Garamond"/>
              </a:rPr>
              <a:t> </a:t>
            </a:r>
          </a:p>
          <a:p>
            <a:pPr algn="ctr"/>
            <a:r>
              <a:rPr lang="en-US" sz="4500" err="1">
                <a:solidFill>
                  <a:srgbClr val="222222"/>
                </a:solidFill>
                <a:latin typeface="Garamond"/>
              </a:rPr>
              <a:t>regionaler</a:t>
            </a:r>
            <a:r>
              <a:rPr lang="en-US" sz="4500">
                <a:solidFill>
                  <a:srgbClr val="222222"/>
                </a:solidFill>
                <a:latin typeface="Garamond"/>
              </a:rPr>
              <a:t> </a:t>
            </a:r>
          </a:p>
          <a:p>
            <a:pPr algn="ctr"/>
            <a:r>
              <a:rPr lang="en-US" sz="4500" err="1">
                <a:solidFill>
                  <a:srgbClr val="222222"/>
                </a:solidFill>
                <a:latin typeface="Garamond"/>
              </a:rPr>
              <a:t>Ernährung</a:t>
            </a:r>
            <a:endParaRPr lang="en-US" sz="4500">
              <a:solidFill>
                <a:srgbClr val="222222"/>
              </a:solidFill>
              <a:latin typeface="Garamond"/>
            </a:endParaRPr>
          </a:p>
        </p:txBody>
      </p:sp>
      <p:sp>
        <p:nvSpPr>
          <p:cNvPr id="9" name="TextBox 9"/>
          <p:cNvSpPr txBox="1"/>
          <p:nvPr/>
        </p:nvSpPr>
        <p:spPr>
          <a:xfrm>
            <a:off x="1882087" y="952500"/>
            <a:ext cx="8308889" cy="1643591"/>
          </a:xfrm>
          <a:prstGeom prst="rect">
            <a:avLst/>
          </a:prstGeom>
        </p:spPr>
        <p:txBody>
          <a:bodyPr wrap="square" lIns="0" tIns="0" rIns="0" bIns="0" rtlCol="0" anchor="t">
            <a:spAutoFit/>
          </a:bodyPr>
          <a:lstStyle/>
          <a:p>
            <a:pPr>
              <a:lnSpc>
                <a:spcPts val="4350"/>
              </a:lnSpc>
            </a:pPr>
            <a:r>
              <a:rPr lang="en-US" sz="2900">
                <a:solidFill>
                  <a:srgbClr val="000000"/>
                </a:solidFill>
                <a:latin typeface="Montserrat Bold"/>
              </a:rPr>
              <a:t>Auf EU-Ebene</a:t>
            </a:r>
          </a:p>
          <a:p>
            <a:pPr marL="626111" lvl="1" indent="-313055">
              <a:lnSpc>
                <a:spcPts val="4350"/>
              </a:lnSpc>
              <a:buFont typeface="Arial"/>
              <a:buChar char="•"/>
            </a:pPr>
            <a:r>
              <a:rPr lang="en-US" sz="2900">
                <a:solidFill>
                  <a:srgbClr val="000000"/>
                </a:solidFill>
                <a:latin typeface="Montserrat"/>
              </a:rPr>
              <a:t>EU Rural Development Policy (2014-2020)</a:t>
            </a:r>
          </a:p>
          <a:p>
            <a:pPr marL="626111" lvl="1" indent="-313055">
              <a:lnSpc>
                <a:spcPts val="4350"/>
              </a:lnSpc>
              <a:buFont typeface="Arial"/>
              <a:buChar char="•"/>
            </a:pPr>
            <a:r>
              <a:rPr lang="en-US" sz="2900">
                <a:solidFill>
                  <a:srgbClr val="000000"/>
                </a:solidFill>
                <a:latin typeface="Montserrat"/>
              </a:rPr>
              <a:t>Farm-to-Fork </a:t>
            </a:r>
            <a:r>
              <a:rPr lang="en-US" sz="2900" err="1">
                <a:solidFill>
                  <a:srgbClr val="000000"/>
                </a:solidFill>
                <a:latin typeface="Montserrat"/>
              </a:rPr>
              <a:t>Strategie</a:t>
            </a:r>
            <a:r>
              <a:rPr lang="en-US" sz="2900">
                <a:solidFill>
                  <a:srgbClr val="000000"/>
                </a:solidFill>
                <a:latin typeface="Montserrat"/>
              </a:rPr>
              <a:t> der EU (2020)</a:t>
            </a:r>
          </a:p>
        </p:txBody>
      </p:sp>
      <p:sp>
        <p:nvSpPr>
          <p:cNvPr id="10" name="TextBox 10"/>
          <p:cNvSpPr txBox="1"/>
          <p:nvPr/>
        </p:nvSpPr>
        <p:spPr>
          <a:xfrm>
            <a:off x="1882087" y="5736705"/>
            <a:ext cx="9053701" cy="3900620"/>
          </a:xfrm>
          <a:prstGeom prst="rect">
            <a:avLst/>
          </a:prstGeom>
        </p:spPr>
        <p:txBody>
          <a:bodyPr lIns="0" tIns="0" rIns="0" bIns="0" rtlCol="0" anchor="t">
            <a:spAutoFit/>
          </a:bodyPr>
          <a:lstStyle/>
          <a:p>
            <a:pPr>
              <a:lnSpc>
                <a:spcPts val="4350"/>
              </a:lnSpc>
            </a:pPr>
            <a:r>
              <a:rPr lang="en-US" sz="2900" err="1">
                <a:solidFill>
                  <a:srgbClr val="000000"/>
                </a:solidFill>
                <a:latin typeface="Montserrat Bold"/>
              </a:rPr>
              <a:t>Hürden</a:t>
            </a:r>
            <a:endParaRPr lang="en-US" sz="2900">
              <a:solidFill>
                <a:srgbClr val="000000"/>
              </a:solidFill>
              <a:latin typeface="Montserrat Bold"/>
            </a:endParaRPr>
          </a:p>
          <a:p>
            <a:pPr marL="626111" lvl="1" indent="-313055">
              <a:lnSpc>
                <a:spcPts val="4350"/>
              </a:lnSpc>
              <a:buFont typeface="Arial"/>
              <a:buChar char="•"/>
            </a:pPr>
            <a:r>
              <a:rPr lang="en-US" sz="2900" err="1">
                <a:solidFill>
                  <a:srgbClr val="000000"/>
                </a:solidFill>
                <a:latin typeface="Montserrat"/>
              </a:rPr>
              <a:t>Vielzahl</a:t>
            </a:r>
            <a:r>
              <a:rPr lang="en-US" sz="2900">
                <a:solidFill>
                  <a:srgbClr val="000000"/>
                </a:solidFill>
                <a:latin typeface="Montserrat"/>
              </a:rPr>
              <a:t> an </a:t>
            </a:r>
            <a:r>
              <a:rPr lang="en-US" sz="2900" err="1">
                <a:solidFill>
                  <a:srgbClr val="000000"/>
                </a:solidFill>
                <a:latin typeface="Montserrat"/>
              </a:rPr>
              <a:t>Vorschriften</a:t>
            </a:r>
            <a:r>
              <a:rPr lang="en-US" sz="2900">
                <a:solidFill>
                  <a:srgbClr val="000000"/>
                </a:solidFill>
                <a:latin typeface="Montserrat"/>
              </a:rPr>
              <a:t> (z. B. Hygiene, </a:t>
            </a:r>
            <a:r>
              <a:rPr lang="en-US" sz="2900" err="1">
                <a:solidFill>
                  <a:srgbClr val="000000"/>
                </a:solidFill>
                <a:latin typeface="Montserrat"/>
              </a:rPr>
              <a:t>Lebensmittelsicherheit</a:t>
            </a:r>
            <a:r>
              <a:rPr lang="en-US" sz="2900">
                <a:solidFill>
                  <a:srgbClr val="000000"/>
                </a:solidFill>
                <a:latin typeface="Montserrat"/>
              </a:rPr>
              <a:t>, </a:t>
            </a:r>
            <a:r>
              <a:rPr lang="en-US" sz="2900" err="1">
                <a:solidFill>
                  <a:srgbClr val="000000"/>
                </a:solidFill>
                <a:latin typeface="Montserrat"/>
              </a:rPr>
              <a:t>Zertifizierung</a:t>
            </a:r>
            <a:r>
              <a:rPr lang="en-US" sz="2900">
                <a:solidFill>
                  <a:srgbClr val="000000"/>
                </a:solidFill>
                <a:latin typeface="Montserrat"/>
              </a:rPr>
              <a:t>)</a:t>
            </a:r>
          </a:p>
          <a:p>
            <a:pPr marL="626111" lvl="1" indent="-313055">
              <a:lnSpc>
                <a:spcPts val="4350"/>
              </a:lnSpc>
              <a:buFont typeface="Arial"/>
              <a:buChar char="•"/>
            </a:pPr>
            <a:r>
              <a:rPr lang="en-US" sz="2900" err="1">
                <a:solidFill>
                  <a:srgbClr val="000000"/>
                </a:solidFill>
                <a:latin typeface="Montserrat"/>
              </a:rPr>
              <a:t>Verwaltungsaufwand</a:t>
            </a:r>
            <a:r>
              <a:rPr lang="en-US" sz="2900">
                <a:solidFill>
                  <a:srgbClr val="000000"/>
                </a:solidFill>
                <a:latin typeface="Montserrat"/>
              </a:rPr>
              <a:t> und </a:t>
            </a:r>
            <a:r>
              <a:rPr lang="en-US" sz="2900" err="1">
                <a:solidFill>
                  <a:srgbClr val="000000"/>
                </a:solidFill>
                <a:latin typeface="Montserrat"/>
              </a:rPr>
              <a:t>Kosten</a:t>
            </a:r>
            <a:endParaRPr lang="en-US" sz="2900">
              <a:solidFill>
                <a:srgbClr val="000000"/>
              </a:solidFill>
              <a:latin typeface="Montserrat"/>
            </a:endParaRPr>
          </a:p>
          <a:p>
            <a:pPr marL="626111" lvl="1" indent="-313055">
              <a:lnSpc>
                <a:spcPts val="4350"/>
              </a:lnSpc>
              <a:buFont typeface="Arial"/>
              <a:buChar char="•"/>
            </a:pPr>
            <a:r>
              <a:rPr lang="en-US" sz="2900" err="1">
                <a:solidFill>
                  <a:srgbClr val="000000"/>
                </a:solidFill>
                <a:latin typeface="Montserrat"/>
              </a:rPr>
              <a:t>Unzureichende</a:t>
            </a:r>
            <a:r>
              <a:rPr lang="en-US" sz="2900">
                <a:solidFill>
                  <a:srgbClr val="000000"/>
                </a:solidFill>
                <a:latin typeface="Montserrat"/>
              </a:rPr>
              <a:t> </a:t>
            </a:r>
            <a:r>
              <a:rPr lang="en-US" sz="2900" err="1">
                <a:solidFill>
                  <a:srgbClr val="000000"/>
                </a:solidFill>
                <a:latin typeface="Montserrat"/>
              </a:rPr>
              <a:t>politische</a:t>
            </a:r>
            <a:r>
              <a:rPr lang="en-US" sz="2900">
                <a:solidFill>
                  <a:srgbClr val="000000"/>
                </a:solidFill>
                <a:latin typeface="Montserrat"/>
              </a:rPr>
              <a:t> </a:t>
            </a:r>
            <a:r>
              <a:rPr lang="en-US" sz="2900" err="1">
                <a:solidFill>
                  <a:srgbClr val="000000"/>
                </a:solidFill>
                <a:latin typeface="Montserrat"/>
              </a:rPr>
              <a:t>Unterstützung</a:t>
            </a:r>
            <a:endParaRPr lang="en-US" sz="2900">
              <a:solidFill>
                <a:srgbClr val="000000"/>
              </a:solidFill>
              <a:latin typeface="Montserrat"/>
            </a:endParaRPr>
          </a:p>
          <a:p>
            <a:pPr marL="626111" lvl="1" indent="-313055">
              <a:lnSpc>
                <a:spcPts val="4350"/>
              </a:lnSpc>
              <a:buFont typeface="Arial"/>
              <a:buChar char="•"/>
            </a:pPr>
            <a:r>
              <a:rPr lang="en-US" sz="2900" err="1">
                <a:solidFill>
                  <a:srgbClr val="000000"/>
                </a:solidFill>
                <a:latin typeface="Montserrat"/>
              </a:rPr>
              <a:t>Ungünstige</a:t>
            </a:r>
            <a:r>
              <a:rPr lang="en-US" sz="2900">
                <a:solidFill>
                  <a:srgbClr val="000000"/>
                </a:solidFill>
                <a:latin typeface="Montserrat"/>
              </a:rPr>
              <a:t> </a:t>
            </a:r>
            <a:r>
              <a:rPr lang="en-US" sz="2900" err="1">
                <a:solidFill>
                  <a:srgbClr val="000000"/>
                </a:solidFill>
                <a:latin typeface="Montserrat"/>
              </a:rPr>
              <a:t>Subventionspolitik</a:t>
            </a:r>
            <a:endParaRPr lang="en-US" sz="2900">
              <a:solidFill>
                <a:srgbClr val="000000"/>
              </a:solidFill>
              <a:latin typeface="Montserrat"/>
            </a:endParaRPr>
          </a:p>
          <a:p>
            <a:pPr marL="626111" lvl="1" indent="-313055">
              <a:lnSpc>
                <a:spcPts val="4350"/>
              </a:lnSpc>
              <a:buFont typeface="Arial"/>
              <a:buChar char="•"/>
            </a:pPr>
            <a:r>
              <a:rPr lang="en-US" sz="2900" err="1">
                <a:solidFill>
                  <a:srgbClr val="000000"/>
                </a:solidFill>
                <a:latin typeface="Montserrat"/>
              </a:rPr>
              <a:t>Bürokratie</a:t>
            </a:r>
            <a:endParaRPr lang="en-US" sz="2900">
              <a:solidFill>
                <a:srgbClr val="000000"/>
              </a:solidFill>
              <a:latin typeface="Montserrat"/>
            </a:endParaRPr>
          </a:p>
        </p:txBody>
      </p:sp>
      <p:sp>
        <p:nvSpPr>
          <p:cNvPr id="11" name="TextBox 11"/>
          <p:cNvSpPr txBox="1"/>
          <p:nvPr/>
        </p:nvSpPr>
        <p:spPr>
          <a:xfrm>
            <a:off x="11430000" y="7048500"/>
            <a:ext cx="6204052" cy="1632585"/>
          </a:xfrm>
          <a:prstGeom prst="rect">
            <a:avLst/>
          </a:prstGeom>
        </p:spPr>
        <p:txBody>
          <a:bodyPr lIns="0" tIns="0" rIns="0" bIns="0" rtlCol="0" anchor="t">
            <a:spAutoFit/>
          </a:bodyPr>
          <a:lstStyle/>
          <a:p>
            <a:pPr>
              <a:lnSpc>
                <a:spcPts val="4350"/>
              </a:lnSpc>
            </a:pPr>
            <a:r>
              <a:rPr lang="en-US" sz="2900" err="1">
                <a:solidFill>
                  <a:srgbClr val="000000"/>
                </a:solidFill>
                <a:latin typeface="Montserrat Bold"/>
              </a:rPr>
              <a:t>Hilfreich</a:t>
            </a:r>
            <a:endParaRPr lang="en-US" sz="2900">
              <a:solidFill>
                <a:srgbClr val="000000"/>
              </a:solidFill>
              <a:latin typeface="Montserrat Bold"/>
            </a:endParaRPr>
          </a:p>
          <a:p>
            <a:pPr marL="626111" lvl="1" indent="-313055">
              <a:lnSpc>
                <a:spcPts val="4350"/>
              </a:lnSpc>
              <a:buFont typeface="Arial"/>
              <a:buChar char="•"/>
            </a:pPr>
            <a:r>
              <a:rPr lang="en-US" sz="2900" err="1">
                <a:solidFill>
                  <a:srgbClr val="000000"/>
                </a:solidFill>
                <a:latin typeface="Montserrat"/>
              </a:rPr>
              <a:t>Eindeutige</a:t>
            </a:r>
            <a:r>
              <a:rPr lang="en-US" sz="2900">
                <a:solidFill>
                  <a:srgbClr val="000000"/>
                </a:solidFill>
                <a:latin typeface="Montserrat"/>
              </a:rPr>
              <a:t> und </a:t>
            </a:r>
            <a:r>
              <a:rPr lang="en-US" sz="2900" err="1">
                <a:solidFill>
                  <a:srgbClr val="000000"/>
                </a:solidFill>
                <a:latin typeface="Montserrat"/>
              </a:rPr>
              <a:t>einheitliche</a:t>
            </a:r>
            <a:r>
              <a:rPr lang="en-US" sz="2900">
                <a:solidFill>
                  <a:srgbClr val="000000"/>
                </a:solidFill>
                <a:latin typeface="Montserrat"/>
              </a:rPr>
              <a:t> </a:t>
            </a:r>
            <a:r>
              <a:rPr lang="en-US" sz="2900" err="1">
                <a:solidFill>
                  <a:srgbClr val="000000"/>
                </a:solidFill>
                <a:latin typeface="Montserrat"/>
              </a:rPr>
              <a:t>Kennzeichnung</a:t>
            </a:r>
            <a:endParaRPr lang="en-US" sz="2900">
              <a:solidFill>
                <a:srgbClr val="000000"/>
              </a:solidFill>
              <a:latin typeface="Montserrat"/>
            </a:endParaRPr>
          </a:p>
        </p:txBody>
      </p:sp>
      <p:sp>
        <p:nvSpPr>
          <p:cNvPr id="12" name="TextBox 12"/>
          <p:cNvSpPr txBox="1"/>
          <p:nvPr/>
        </p:nvSpPr>
        <p:spPr>
          <a:xfrm>
            <a:off x="7085055" y="2968569"/>
            <a:ext cx="3105921"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European Commission, 2020)</a:t>
            </a:r>
          </a:p>
        </p:txBody>
      </p:sp>
      <p:sp>
        <p:nvSpPr>
          <p:cNvPr id="14" name="TextBox 14"/>
          <p:cNvSpPr txBox="1"/>
          <p:nvPr/>
        </p:nvSpPr>
        <p:spPr>
          <a:xfrm>
            <a:off x="7085053" y="5510845"/>
            <a:ext cx="3105921" cy="264784"/>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Živković</a:t>
            </a:r>
            <a:r>
              <a:rPr lang="en-US" sz="1366">
                <a:solidFill>
                  <a:srgbClr val="000000"/>
                </a:solidFill>
                <a:latin typeface="Montserrat"/>
              </a:rPr>
              <a:t> et al., 2022)</a:t>
            </a:r>
          </a:p>
        </p:txBody>
      </p:sp>
      <p:sp>
        <p:nvSpPr>
          <p:cNvPr id="15" name="TextBox 15"/>
          <p:cNvSpPr txBox="1"/>
          <p:nvPr/>
        </p:nvSpPr>
        <p:spPr>
          <a:xfrm>
            <a:off x="14177465" y="9250588"/>
            <a:ext cx="3456587"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Europäische</a:t>
            </a:r>
            <a:r>
              <a:rPr lang="en-US" sz="1366">
                <a:solidFill>
                  <a:srgbClr val="000000"/>
                </a:solidFill>
                <a:latin typeface="Montserrat"/>
              </a:rPr>
              <a:t> </a:t>
            </a:r>
            <a:r>
              <a:rPr lang="en-US" sz="1366" err="1">
                <a:solidFill>
                  <a:srgbClr val="000000"/>
                </a:solidFill>
                <a:latin typeface="Montserrat"/>
              </a:rPr>
              <a:t>Kommission</a:t>
            </a:r>
            <a:r>
              <a:rPr lang="en-US" sz="1366">
                <a:solidFill>
                  <a:srgbClr val="000000"/>
                </a:solidFill>
                <a:latin typeface="Montserrat"/>
              </a:rPr>
              <a:t>, 2023)</a:t>
            </a:r>
          </a:p>
        </p:txBody>
      </p:sp>
      <p:sp>
        <p:nvSpPr>
          <p:cNvPr id="16" name="TextBox 14">
            <a:extLst>
              <a:ext uri="{FF2B5EF4-FFF2-40B4-BE49-F238E27FC236}">
                <a16:creationId xmlns:a16="http://schemas.microsoft.com/office/drawing/2014/main" id="{3AABE38C-FAC0-8C21-40F5-30BA419B844E}"/>
              </a:ext>
            </a:extLst>
          </p:cNvPr>
          <p:cNvSpPr txBox="1"/>
          <p:nvPr/>
        </p:nvSpPr>
        <p:spPr>
          <a:xfrm>
            <a:off x="7085053" y="9249636"/>
            <a:ext cx="3105921" cy="264784"/>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Živković</a:t>
            </a:r>
            <a:r>
              <a:rPr lang="en-US" sz="1366">
                <a:solidFill>
                  <a:srgbClr val="000000"/>
                </a:solidFill>
                <a:latin typeface="Montserrat"/>
              </a:rPr>
              <a:t> et al., 2022)</a:t>
            </a:r>
          </a:p>
        </p:txBody>
      </p:sp>
      <p:sp>
        <p:nvSpPr>
          <p:cNvPr id="18" name="Textfeld 17">
            <a:extLst>
              <a:ext uri="{FF2B5EF4-FFF2-40B4-BE49-F238E27FC236}">
                <a16:creationId xmlns:a16="http://schemas.microsoft.com/office/drawing/2014/main" id="{520ACEA1-A32E-848B-3092-68757DE7DE59}"/>
              </a:ext>
            </a:extLst>
          </p:cNvPr>
          <p:cNvSpPr txBox="1"/>
          <p:nvPr/>
        </p:nvSpPr>
        <p:spPr>
          <a:xfrm>
            <a:off x="1882087" y="3127923"/>
            <a:ext cx="8308888" cy="2300181"/>
          </a:xfrm>
          <a:prstGeom prst="rect">
            <a:avLst/>
          </a:prstGeom>
          <a:noFill/>
        </p:spPr>
        <p:txBody>
          <a:bodyPr wrap="square">
            <a:spAutoFit/>
          </a:bodyPr>
          <a:lstStyle/>
          <a:p>
            <a:pPr>
              <a:lnSpc>
                <a:spcPts val="4350"/>
              </a:lnSpc>
            </a:pPr>
            <a:r>
              <a:rPr lang="en-US" sz="2900" err="1">
                <a:solidFill>
                  <a:srgbClr val="000000"/>
                </a:solidFill>
                <a:latin typeface="Montserrat Bold"/>
              </a:rPr>
              <a:t>Kritik</a:t>
            </a:r>
            <a:endParaRPr lang="en-US" sz="2900">
              <a:solidFill>
                <a:srgbClr val="000000"/>
              </a:solidFill>
              <a:latin typeface="Montserrat Bold"/>
            </a:endParaRPr>
          </a:p>
          <a:p>
            <a:pPr marL="626111" lvl="1" indent="-313055">
              <a:lnSpc>
                <a:spcPts val="4350"/>
              </a:lnSpc>
              <a:buFont typeface="Arial"/>
              <a:buChar char="•"/>
            </a:pPr>
            <a:r>
              <a:rPr lang="en-US" sz="2900" err="1">
                <a:solidFill>
                  <a:srgbClr val="000000"/>
                </a:solidFill>
                <a:latin typeface="Montserrat"/>
              </a:rPr>
              <a:t>Mangelhafte</a:t>
            </a:r>
            <a:r>
              <a:rPr lang="en-US" sz="2900">
                <a:solidFill>
                  <a:srgbClr val="000000"/>
                </a:solidFill>
                <a:latin typeface="Montserrat"/>
              </a:rPr>
              <a:t> </a:t>
            </a:r>
            <a:r>
              <a:rPr lang="en-US" sz="2900" err="1">
                <a:solidFill>
                  <a:srgbClr val="000000"/>
                </a:solidFill>
                <a:latin typeface="Montserrat"/>
              </a:rPr>
              <a:t>Umsetzung</a:t>
            </a:r>
            <a:r>
              <a:rPr lang="en-US" sz="2900">
                <a:solidFill>
                  <a:srgbClr val="000000"/>
                </a:solidFill>
                <a:latin typeface="Montserrat"/>
              </a:rPr>
              <a:t> in der Praxis</a:t>
            </a:r>
          </a:p>
          <a:p>
            <a:pPr marL="626111" lvl="1" indent="-313055" algn="l">
              <a:lnSpc>
                <a:spcPts val="4350"/>
              </a:lnSpc>
              <a:buFont typeface="Arial"/>
              <a:buChar char="•"/>
            </a:pPr>
            <a:r>
              <a:rPr lang="en-US" sz="2900" err="1">
                <a:solidFill>
                  <a:srgbClr val="000000"/>
                </a:solidFill>
                <a:latin typeface="Montserrat"/>
              </a:rPr>
              <a:t>Fehlende</a:t>
            </a:r>
            <a:r>
              <a:rPr lang="en-US" sz="2900">
                <a:solidFill>
                  <a:srgbClr val="000000"/>
                </a:solidFill>
                <a:latin typeface="Montserrat"/>
              </a:rPr>
              <a:t> </a:t>
            </a:r>
            <a:r>
              <a:rPr lang="en-US" sz="2900" err="1">
                <a:solidFill>
                  <a:srgbClr val="000000"/>
                </a:solidFill>
                <a:latin typeface="Montserrat"/>
              </a:rPr>
              <a:t>systematische</a:t>
            </a:r>
            <a:r>
              <a:rPr lang="en-US" sz="2900">
                <a:solidFill>
                  <a:srgbClr val="000000"/>
                </a:solidFill>
                <a:latin typeface="Montserrat"/>
              </a:rPr>
              <a:t> </a:t>
            </a:r>
            <a:r>
              <a:rPr lang="en-US" sz="2900" err="1">
                <a:solidFill>
                  <a:srgbClr val="000000"/>
                </a:solidFill>
                <a:latin typeface="Montserrat"/>
              </a:rPr>
              <a:t>Berücksichtigung</a:t>
            </a:r>
            <a:r>
              <a:rPr lang="en-US" sz="2900">
                <a:solidFill>
                  <a:srgbClr val="000000"/>
                </a:solidFill>
                <a:latin typeface="Montserrat"/>
              </a:rPr>
              <a:t> von SFSCs</a:t>
            </a:r>
          </a:p>
        </p:txBody>
      </p:sp>
      <p:sp>
        <p:nvSpPr>
          <p:cNvPr id="5" name="Rectangle 4">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a:t>
            </a:r>
            <a:r>
              <a:rPr lang="en-US" sz="2000">
                <a:solidFill>
                  <a:schemeClr val="tx1">
                    <a:lumMod val="75000"/>
                    <a:lumOff val="25000"/>
                  </a:schemeClr>
                </a:solidFill>
                <a:latin typeface="Montserrat"/>
                <a:ea typeface="+mn-lt"/>
                <a:cs typeface="+mn-lt"/>
              </a:rPr>
              <a:t>und </a:t>
            </a:r>
            <a:r>
              <a:rPr lang="en-US" sz="2000" err="1">
                <a:solidFill>
                  <a:schemeClr val="tx1">
                    <a:lumMod val="75000"/>
                    <a:lumOff val="25000"/>
                  </a:schemeClr>
                </a:solidFill>
                <a:latin typeface="Montserrat"/>
                <a:ea typeface="+mn-lt"/>
                <a:cs typeface="+mn-lt"/>
              </a:rPr>
              <a:t>Problemsituation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729F"/>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0FA6999-D577-FB10-2C3C-8CCB88334FCF}"/>
              </a:ext>
            </a:extLst>
          </p:cNvPr>
          <p:cNvSpPr txBox="1"/>
          <p:nvPr/>
        </p:nvSpPr>
        <p:spPr>
          <a:xfrm>
            <a:off x="4761908" y="3179056"/>
            <a:ext cx="8765724" cy="393588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0440"/>
              </a:lnSpc>
            </a:pPr>
            <a:r>
              <a:rPr lang="de-DE" sz="7450">
                <a:solidFill>
                  <a:schemeClr val="bg1"/>
                </a:solidFill>
                <a:latin typeface="Garamond"/>
              </a:rPr>
              <a:t>2. </a:t>
            </a:r>
            <a:r>
              <a:rPr lang="de-DE" sz="7450" err="1">
                <a:solidFill>
                  <a:schemeClr val="bg1"/>
                </a:solidFill>
                <a:latin typeface="Garamond"/>
              </a:rPr>
              <a:t>Subthema</a:t>
            </a:r>
            <a:r>
              <a:rPr lang="de-DE" sz="7450">
                <a:solidFill>
                  <a:schemeClr val="bg1"/>
                </a:solidFill>
                <a:latin typeface="Garamond"/>
              </a:rPr>
              <a:t>: Regionalisierung und Nachhaltigkeit</a:t>
            </a:r>
            <a:endParaRPr lang="de-DE" sz="7450">
              <a:solidFill>
                <a:schemeClr val="bg1"/>
              </a:solidFill>
              <a:latin typeface="Garamond"/>
              <a:cs typeface="Calibri"/>
            </a:endParaRPr>
          </a:p>
        </p:txBody>
      </p:sp>
    </p:spTree>
    <p:extLst>
      <p:ext uri="{BB962C8B-B14F-4D97-AF65-F5344CB8AC3E}">
        <p14:creationId xmlns:p14="http://schemas.microsoft.com/office/powerpoint/2010/main" val="279344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D6DAF6-F21E-F12B-59B0-79D972BF03C0}"/>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Freeform 3"/>
          <p:cNvSpPr/>
          <p:nvPr/>
        </p:nvSpPr>
        <p:spPr>
          <a:xfrm rot="5874846">
            <a:off x="5254109" y="-2180242"/>
            <a:ext cx="17250783" cy="14647483"/>
          </a:xfrm>
          <a:custGeom>
            <a:avLst/>
            <a:gdLst/>
            <a:ahLst/>
            <a:cxnLst/>
            <a:rect l="l" t="t" r="r" b="b"/>
            <a:pathLst>
              <a:path w="17250783" h="14647483">
                <a:moveTo>
                  <a:pt x="0" y="0"/>
                </a:moveTo>
                <a:lnTo>
                  <a:pt x="17250784" y="0"/>
                </a:lnTo>
                <a:lnTo>
                  <a:pt x="17250784" y="14647484"/>
                </a:lnTo>
                <a:lnTo>
                  <a:pt x="0" y="146474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8" name="TextBox 8"/>
          <p:cNvSpPr txBox="1"/>
          <p:nvPr/>
        </p:nvSpPr>
        <p:spPr>
          <a:xfrm>
            <a:off x="1491501" y="3448695"/>
            <a:ext cx="14129499" cy="6093528"/>
          </a:xfrm>
          <a:prstGeom prst="rect">
            <a:avLst/>
          </a:prstGeom>
        </p:spPr>
        <p:txBody>
          <a:bodyPr wrap="square" lIns="0" tIns="0" rIns="0" bIns="0" rtlCol="0" anchor="t">
            <a:spAutoFit/>
          </a:bodyPr>
          <a:lstStyle/>
          <a:p>
            <a:pPr marL="626110" lvl="1" indent="-313055">
              <a:lnSpc>
                <a:spcPts val="4785"/>
              </a:lnSpc>
              <a:buFont typeface="Arial"/>
              <a:buChar char="•"/>
            </a:pPr>
            <a:r>
              <a:rPr lang="en-US" sz="2900" err="1">
                <a:solidFill>
                  <a:srgbClr val="000000"/>
                </a:solidFill>
                <a:latin typeface="Montserrat"/>
              </a:rPr>
              <a:t>Veränderung</a:t>
            </a:r>
            <a:r>
              <a:rPr lang="en-US" sz="2900">
                <a:solidFill>
                  <a:srgbClr val="000000"/>
                </a:solidFill>
                <a:latin typeface="Montserrat"/>
              </a:rPr>
              <a:t> der Ernährungsmuster</a:t>
            </a:r>
          </a:p>
          <a:p>
            <a:pPr marL="1252220" lvl="2" indent="-417195">
              <a:lnSpc>
                <a:spcPts val="4785"/>
              </a:lnSpc>
              <a:buFont typeface="Arial"/>
              <a:buChar char="⚬"/>
            </a:pPr>
            <a:r>
              <a:rPr lang="en-US" sz="2900" err="1">
                <a:solidFill>
                  <a:srgbClr val="000000"/>
                </a:solidFill>
                <a:latin typeface="Montserrat"/>
              </a:rPr>
              <a:t>Pflanzliche</a:t>
            </a:r>
            <a:r>
              <a:rPr lang="en-US" sz="2900">
                <a:solidFill>
                  <a:srgbClr val="000000"/>
                </a:solidFill>
                <a:latin typeface="Montserrat"/>
              </a:rPr>
              <a:t> Produkte</a:t>
            </a:r>
          </a:p>
          <a:p>
            <a:pPr marL="1252220" lvl="2" indent="-417195">
              <a:lnSpc>
                <a:spcPts val="4785"/>
              </a:lnSpc>
              <a:buFont typeface="Arial"/>
              <a:buChar char="⚬"/>
            </a:pPr>
            <a:r>
              <a:rPr lang="en-US" sz="2900" err="1">
                <a:solidFill>
                  <a:srgbClr val="000000"/>
                </a:solidFill>
                <a:latin typeface="Montserrat"/>
              </a:rPr>
              <a:t>Saisonal</a:t>
            </a:r>
            <a:r>
              <a:rPr lang="en-US" sz="2900">
                <a:solidFill>
                  <a:srgbClr val="000000"/>
                </a:solidFill>
                <a:latin typeface="Montserrat"/>
              </a:rPr>
              <a:t> </a:t>
            </a:r>
            <a:r>
              <a:rPr lang="en-US" sz="2900" err="1">
                <a:solidFill>
                  <a:srgbClr val="000000"/>
                </a:solidFill>
                <a:latin typeface="Montserrat"/>
              </a:rPr>
              <a:t>angepasster</a:t>
            </a:r>
            <a:r>
              <a:rPr lang="en-US" sz="2900">
                <a:solidFill>
                  <a:srgbClr val="000000"/>
                </a:solidFill>
                <a:latin typeface="Montserrat"/>
              </a:rPr>
              <a:t> </a:t>
            </a:r>
            <a:r>
              <a:rPr lang="en-US" sz="2900" err="1">
                <a:solidFill>
                  <a:srgbClr val="000000"/>
                </a:solidFill>
                <a:latin typeface="Montserrat"/>
              </a:rPr>
              <a:t>Konsum</a:t>
            </a:r>
            <a:endParaRPr lang="en-US" sz="2900">
              <a:solidFill>
                <a:srgbClr val="000000"/>
              </a:solidFill>
              <a:latin typeface="Montserrat"/>
            </a:endParaRPr>
          </a:p>
          <a:p>
            <a:pPr marL="770255" indent="-457200">
              <a:lnSpc>
                <a:spcPts val="4785"/>
              </a:lnSpc>
              <a:buFont typeface="Arial"/>
              <a:buChar char="•"/>
            </a:pPr>
            <a:r>
              <a:rPr lang="en-US" sz="2900" err="1">
                <a:solidFill>
                  <a:srgbClr val="000000"/>
                </a:solidFill>
                <a:latin typeface="Montserrat"/>
                <a:cs typeface="Arial"/>
              </a:rPr>
              <a:t>Emissionsarmer</a:t>
            </a:r>
            <a:r>
              <a:rPr lang="en-US" sz="2900">
                <a:solidFill>
                  <a:srgbClr val="000000"/>
                </a:solidFill>
                <a:latin typeface="Montserrat"/>
                <a:cs typeface="Arial"/>
              </a:rPr>
              <a:t> und </a:t>
            </a:r>
            <a:r>
              <a:rPr lang="en-US" sz="2900" err="1">
                <a:solidFill>
                  <a:srgbClr val="000000"/>
                </a:solidFill>
                <a:latin typeface="Montserrat"/>
                <a:cs typeface="Arial"/>
              </a:rPr>
              <a:t>ressourcenschonender</a:t>
            </a:r>
            <a:r>
              <a:rPr lang="en-US" sz="2900">
                <a:solidFill>
                  <a:srgbClr val="000000"/>
                </a:solidFill>
                <a:latin typeface="Montserrat"/>
                <a:cs typeface="Arial"/>
              </a:rPr>
              <a:t> </a:t>
            </a:r>
            <a:r>
              <a:rPr lang="en-US" sz="2900" err="1">
                <a:solidFill>
                  <a:srgbClr val="000000"/>
                </a:solidFill>
                <a:latin typeface="Montserrat"/>
                <a:cs typeface="Arial"/>
              </a:rPr>
              <a:t>Anbau</a:t>
            </a:r>
          </a:p>
          <a:p>
            <a:pPr marL="626110" lvl="1" indent="-313055">
              <a:lnSpc>
                <a:spcPts val="4785"/>
              </a:lnSpc>
              <a:buFont typeface="Arial"/>
              <a:buChar char="•"/>
            </a:pPr>
            <a:r>
              <a:rPr lang="en-US" sz="2900" err="1">
                <a:solidFill>
                  <a:srgbClr val="000000"/>
                </a:solidFill>
                <a:latin typeface="Montserrat"/>
              </a:rPr>
              <a:t>Ökologisch</a:t>
            </a:r>
            <a:r>
              <a:rPr lang="en-US" sz="2900">
                <a:solidFill>
                  <a:srgbClr val="000000"/>
                </a:solidFill>
                <a:latin typeface="Montserrat"/>
              </a:rPr>
              <a:t> </a:t>
            </a:r>
            <a:r>
              <a:rPr lang="en-US" sz="2900" err="1">
                <a:solidFill>
                  <a:srgbClr val="000000"/>
                </a:solidFill>
                <a:latin typeface="Montserrat"/>
              </a:rPr>
              <a:t>erzeugte</a:t>
            </a:r>
            <a:r>
              <a:rPr lang="en-US" sz="2900">
                <a:solidFill>
                  <a:srgbClr val="000000"/>
                </a:solidFill>
                <a:latin typeface="Montserrat"/>
              </a:rPr>
              <a:t> Lebensmittel</a:t>
            </a:r>
          </a:p>
          <a:p>
            <a:pPr marL="626110" lvl="1" indent="-313055">
              <a:lnSpc>
                <a:spcPts val="4785"/>
              </a:lnSpc>
              <a:buFont typeface="Arial"/>
              <a:buChar char="•"/>
            </a:pPr>
            <a:r>
              <a:rPr lang="en-US" sz="2900" err="1">
                <a:solidFill>
                  <a:srgbClr val="000000"/>
                </a:solidFill>
                <a:latin typeface="Montserrat"/>
              </a:rPr>
              <a:t>Biodiversitätsfördernde</a:t>
            </a:r>
            <a:r>
              <a:rPr lang="en-US" sz="2900">
                <a:solidFill>
                  <a:srgbClr val="000000"/>
                </a:solidFill>
                <a:latin typeface="Montserrat"/>
              </a:rPr>
              <a:t> und </a:t>
            </a:r>
            <a:r>
              <a:rPr lang="en-US" sz="2900" err="1">
                <a:solidFill>
                  <a:srgbClr val="000000"/>
                </a:solidFill>
                <a:latin typeface="Montserrat"/>
              </a:rPr>
              <a:t>sozial-gerechte</a:t>
            </a:r>
            <a:r>
              <a:rPr lang="en-US" sz="2900">
                <a:solidFill>
                  <a:srgbClr val="000000"/>
                </a:solidFill>
                <a:latin typeface="Montserrat"/>
              </a:rPr>
              <a:t> </a:t>
            </a:r>
            <a:r>
              <a:rPr lang="en-US" sz="2900" err="1">
                <a:solidFill>
                  <a:srgbClr val="000000"/>
                </a:solidFill>
                <a:latin typeface="Montserrat"/>
              </a:rPr>
              <a:t>Landwirtschaft</a:t>
            </a:r>
            <a:endParaRPr lang="en-US" sz="2900">
              <a:solidFill>
                <a:srgbClr val="000000"/>
              </a:solidFill>
              <a:latin typeface="Montserrat"/>
            </a:endParaRPr>
          </a:p>
          <a:p>
            <a:pPr marL="626110" lvl="1" indent="-313055">
              <a:lnSpc>
                <a:spcPts val="4785"/>
              </a:lnSpc>
              <a:buFont typeface="Arial"/>
              <a:buChar char="•"/>
            </a:pPr>
            <a:r>
              <a:rPr lang="en-US" sz="2900" err="1">
                <a:solidFill>
                  <a:srgbClr val="000000"/>
                </a:solidFill>
                <a:latin typeface="Montserrat"/>
              </a:rPr>
              <a:t>Begleitung</a:t>
            </a:r>
            <a:r>
              <a:rPr lang="en-US" sz="2900">
                <a:solidFill>
                  <a:srgbClr val="000000"/>
                </a:solidFill>
                <a:latin typeface="Montserrat"/>
              </a:rPr>
              <a:t> </a:t>
            </a:r>
            <a:r>
              <a:rPr lang="en-US" sz="2900" err="1">
                <a:solidFill>
                  <a:srgbClr val="000000"/>
                </a:solidFill>
                <a:latin typeface="Montserrat"/>
              </a:rPr>
              <a:t>durch</a:t>
            </a:r>
            <a:r>
              <a:rPr lang="en-US" sz="2900">
                <a:solidFill>
                  <a:srgbClr val="000000"/>
                </a:solidFill>
                <a:latin typeface="Montserrat"/>
              </a:rPr>
              <a:t> (</a:t>
            </a:r>
            <a:r>
              <a:rPr lang="en-US" sz="2900" err="1">
                <a:solidFill>
                  <a:srgbClr val="000000"/>
                </a:solidFill>
                <a:latin typeface="Montserrat"/>
              </a:rPr>
              <a:t>Politik</a:t>
            </a:r>
            <a:r>
              <a:rPr lang="en-US" sz="2900">
                <a:solidFill>
                  <a:srgbClr val="000000"/>
                </a:solidFill>
                <a:latin typeface="Montserrat"/>
              </a:rPr>
              <a:t>-)</a:t>
            </a:r>
            <a:r>
              <a:rPr lang="en-US" sz="2900" err="1">
                <a:solidFill>
                  <a:srgbClr val="000000"/>
                </a:solidFill>
                <a:latin typeface="Montserrat"/>
              </a:rPr>
              <a:t>Maßnahmen</a:t>
            </a:r>
            <a:endParaRPr lang="en-US" sz="2900">
              <a:solidFill>
                <a:srgbClr val="000000"/>
              </a:solidFill>
              <a:latin typeface="Montserrat"/>
            </a:endParaRPr>
          </a:p>
          <a:p>
            <a:pPr>
              <a:lnSpc>
                <a:spcPts val="4785"/>
              </a:lnSpc>
            </a:pPr>
            <a:endParaRPr lang="en-US" sz="2900">
              <a:solidFill>
                <a:srgbClr val="000000"/>
              </a:solidFill>
              <a:latin typeface="Montserrat"/>
            </a:endParaRPr>
          </a:p>
          <a:p>
            <a:pPr>
              <a:lnSpc>
                <a:spcPts val="4785"/>
              </a:lnSpc>
            </a:pPr>
            <a:r>
              <a:rPr lang="en-US" sz="2900" err="1">
                <a:solidFill>
                  <a:srgbClr val="000000"/>
                </a:solidFill>
                <a:latin typeface="Montserrat Bold"/>
              </a:rPr>
              <a:t>Nachhaltiges</a:t>
            </a:r>
            <a:r>
              <a:rPr lang="en-US" sz="2900">
                <a:solidFill>
                  <a:srgbClr val="000000"/>
                </a:solidFill>
                <a:latin typeface="Montserrat Bold"/>
              </a:rPr>
              <a:t> </a:t>
            </a:r>
            <a:r>
              <a:rPr lang="en-US" sz="2900" err="1">
                <a:solidFill>
                  <a:srgbClr val="000000"/>
                </a:solidFill>
                <a:latin typeface="Montserrat Bold"/>
              </a:rPr>
              <a:t>Ernährungssystem</a:t>
            </a:r>
            <a:r>
              <a:rPr lang="en-US" sz="2900">
                <a:solidFill>
                  <a:srgbClr val="000000"/>
                </a:solidFill>
                <a:latin typeface="Montserrat"/>
              </a:rPr>
              <a:t> </a:t>
            </a:r>
          </a:p>
          <a:p>
            <a:pPr>
              <a:lnSpc>
                <a:spcPts val="4785"/>
              </a:lnSpc>
            </a:pPr>
            <a:r>
              <a:rPr lang="en-US" sz="2900" err="1">
                <a:solidFill>
                  <a:srgbClr val="000000"/>
                </a:solidFill>
                <a:latin typeface="Montserrat"/>
              </a:rPr>
              <a:t>Verfolgung</a:t>
            </a:r>
            <a:r>
              <a:rPr lang="en-US" sz="2900">
                <a:solidFill>
                  <a:srgbClr val="000000"/>
                </a:solidFill>
                <a:latin typeface="Montserrat"/>
              </a:rPr>
              <a:t> </a:t>
            </a:r>
            <a:r>
              <a:rPr lang="en-US" sz="2900" err="1">
                <a:solidFill>
                  <a:srgbClr val="000000"/>
                </a:solidFill>
                <a:latin typeface="Montserrat"/>
              </a:rPr>
              <a:t>sozialer</a:t>
            </a:r>
            <a:r>
              <a:rPr lang="en-US" sz="2900">
                <a:solidFill>
                  <a:srgbClr val="000000"/>
                </a:solidFill>
                <a:latin typeface="Montserrat"/>
              </a:rPr>
              <a:t>, </a:t>
            </a:r>
            <a:r>
              <a:rPr lang="en-US" sz="2900" err="1">
                <a:solidFill>
                  <a:srgbClr val="000000"/>
                </a:solidFill>
                <a:latin typeface="Montserrat"/>
              </a:rPr>
              <a:t>ökologischer</a:t>
            </a:r>
            <a:r>
              <a:rPr lang="en-US" sz="2900">
                <a:solidFill>
                  <a:srgbClr val="000000"/>
                </a:solidFill>
                <a:latin typeface="Montserrat"/>
              </a:rPr>
              <a:t>, </a:t>
            </a:r>
            <a:r>
              <a:rPr lang="en-US" sz="2900" err="1">
                <a:solidFill>
                  <a:srgbClr val="000000"/>
                </a:solidFill>
                <a:latin typeface="Montserrat"/>
              </a:rPr>
              <a:t>ökonomischer</a:t>
            </a:r>
            <a:r>
              <a:rPr lang="en-US" sz="2900">
                <a:solidFill>
                  <a:srgbClr val="000000"/>
                </a:solidFill>
                <a:latin typeface="Montserrat"/>
              </a:rPr>
              <a:t> und </a:t>
            </a:r>
            <a:r>
              <a:rPr lang="en-US" sz="2900" err="1">
                <a:solidFill>
                  <a:srgbClr val="000000"/>
                </a:solidFill>
                <a:latin typeface="Montserrat"/>
              </a:rPr>
              <a:t>gesundheitlicher</a:t>
            </a:r>
            <a:r>
              <a:rPr lang="en-US" sz="2900">
                <a:solidFill>
                  <a:srgbClr val="000000"/>
                </a:solidFill>
                <a:latin typeface="Montserrat"/>
              </a:rPr>
              <a:t> </a:t>
            </a:r>
            <a:r>
              <a:rPr lang="en-US" sz="2900" err="1">
                <a:solidFill>
                  <a:srgbClr val="000000"/>
                </a:solidFill>
                <a:latin typeface="Montserrat"/>
              </a:rPr>
              <a:t>Ziele</a:t>
            </a:r>
            <a:endParaRPr lang="en-US" sz="2900">
              <a:solidFill>
                <a:srgbClr val="000000"/>
              </a:solidFill>
              <a:latin typeface="Montserrat"/>
            </a:endParaRPr>
          </a:p>
        </p:txBody>
      </p:sp>
      <p:sp>
        <p:nvSpPr>
          <p:cNvPr id="2" name="Freeform 2"/>
          <p:cNvSpPr/>
          <p:nvPr/>
        </p:nvSpPr>
        <p:spPr>
          <a:xfrm>
            <a:off x="1159793" y="2589646"/>
            <a:ext cx="663416" cy="302684"/>
          </a:xfrm>
          <a:custGeom>
            <a:avLst/>
            <a:gdLst/>
            <a:ahLst/>
            <a:cxnLst/>
            <a:rect l="l" t="t" r="r" b="b"/>
            <a:pathLst>
              <a:path w="663416" h="302684">
                <a:moveTo>
                  <a:pt x="0" y="0"/>
                </a:moveTo>
                <a:lnTo>
                  <a:pt x="663416" y="0"/>
                </a:lnTo>
                <a:lnTo>
                  <a:pt x="663416" y="302684"/>
                </a:lnTo>
                <a:lnTo>
                  <a:pt x="0" y="302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TextBox 6"/>
          <p:cNvSpPr txBox="1"/>
          <p:nvPr/>
        </p:nvSpPr>
        <p:spPr>
          <a:xfrm>
            <a:off x="998289" y="1079182"/>
            <a:ext cx="5678851" cy="685800"/>
          </a:xfrm>
          <a:prstGeom prst="rect">
            <a:avLst/>
          </a:prstGeom>
        </p:spPr>
        <p:txBody>
          <a:bodyPr lIns="0" tIns="0" rIns="0" bIns="0" rtlCol="0" anchor="t">
            <a:spAutoFit/>
          </a:bodyPr>
          <a:lstStyle/>
          <a:p>
            <a:pPr algn="just">
              <a:lnSpc>
                <a:spcPts val="5775"/>
              </a:lnSpc>
            </a:pPr>
            <a:r>
              <a:rPr lang="en-US" sz="3500">
                <a:solidFill>
                  <a:srgbClr val="000000"/>
                </a:solidFill>
                <a:latin typeface="Montserrat Bold"/>
              </a:rPr>
              <a:t>Regional = </a:t>
            </a:r>
            <a:r>
              <a:rPr lang="en-US" sz="3500" err="1">
                <a:solidFill>
                  <a:srgbClr val="000000"/>
                </a:solidFill>
                <a:latin typeface="Montserrat Bold"/>
              </a:rPr>
              <a:t>Nachhaltig</a:t>
            </a:r>
            <a:r>
              <a:rPr lang="en-US" sz="3500">
                <a:solidFill>
                  <a:srgbClr val="000000"/>
                </a:solidFill>
                <a:latin typeface="Montserrat Bold"/>
              </a:rPr>
              <a:t>?</a:t>
            </a:r>
          </a:p>
        </p:txBody>
      </p:sp>
      <p:sp>
        <p:nvSpPr>
          <p:cNvPr id="7" name="TextBox 7"/>
          <p:cNvSpPr txBox="1"/>
          <p:nvPr/>
        </p:nvSpPr>
        <p:spPr>
          <a:xfrm>
            <a:off x="2060710" y="2109480"/>
            <a:ext cx="6053444" cy="1148715"/>
          </a:xfrm>
          <a:prstGeom prst="rect">
            <a:avLst/>
          </a:prstGeom>
        </p:spPr>
        <p:txBody>
          <a:bodyPr lIns="0" tIns="0" rIns="0" bIns="0" rtlCol="0" anchor="t">
            <a:spAutoFit/>
          </a:bodyPr>
          <a:lstStyle/>
          <a:p>
            <a:pPr>
              <a:lnSpc>
                <a:spcPts val="4785"/>
              </a:lnSpc>
            </a:pPr>
            <a:r>
              <a:rPr lang="en-US" sz="2900" err="1">
                <a:solidFill>
                  <a:srgbClr val="000000"/>
                </a:solidFill>
                <a:latin typeface="Montserrat"/>
              </a:rPr>
              <a:t>Gestaltung</a:t>
            </a:r>
            <a:r>
              <a:rPr lang="en-US" sz="2900">
                <a:solidFill>
                  <a:srgbClr val="000000"/>
                </a:solidFill>
                <a:latin typeface="Montserrat"/>
              </a:rPr>
              <a:t> der </a:t>
            </a:r>
            <a:r>
              <a:rPr lang="en-US" sz="2900" err="1">
                <a:solidFill>
                  <a:srgbClr val="000000"/>
                </a:solidFill>
                <a:latin typeface="Montserrat"/>
              </a:rPr>
              <a:t>Regionalisierung</a:t>
            </a:r>
            <a:r>
              <a:rPr lang="en-US" sz="2900">
                <a:solidFill>
                  <a:srgbClr val="000000"/>
                </a:solidFill>
                <a:latin typeface="Montserrat"/>
              </a:rPr>
              <a:t> </a:t>
            </a:r>
            <a:r>
              <a:rPr lang="en-US" sz="2900" err="1">
                <a:solidFill>
                  <a:srgbClr val="000000"/>
                </a:solidFill>
                <a:latin typeface="Montserrat"/>
              </a:rPr>
              <a:t>beeinflusst</a:t>
            </a:r>
            <a:r>
              <a:rPr lang="en-US" sz="2900">
                <a:solidFill>
                  <a:srgbClr val="000000"/>
                </a:solidFill>
                <a:latin typeface="Montserrat"/>
              </a:rPr>
              <a:t> </a:t>
            </a:r>
            <a:r>
              <a:rPr lang="en-US" sz="2900" err="1">
                <a:solidFill>
                  <a:srgbClr val="000000"/>
                </a:solidFill>
                <a:latin typeface="Montserrat"/>
              </a:rPr>
              <a:t>Nachhaltigkeit</a:t>
            </a:r>
            <a:endParaRPr lang="en-US" sz="2900">
              <a:solidFill>
                <a:srgbClr val="000000"/>
              </a:solidFill>
              <a:latin typeface="Montserrat"/>
            </a:endParaRPr>
          </a:p>
        </p:txBody>
      </p:sp>
      <p:sp>
        <p:nvSpPr>
          <p:cNvPr id="9" name="TextBox 9"/>
          <p:cNvSpPr txBox="1"/>
          <p:nvPr/>
        </p:nvSpPr>
        <p:spPr>
          <a:xfrm>
            <a:off x="7310141" y="7818683"/>
            <a:ext cx="6116932" cy="264784"/>
          </a:xfrm>
          <a:prstGeom prst="rect">
            <a:avLst/>
          </a:prstGeom>
        </p:spPr>
        <p:txBody>
          <a:bodyPr lIns="0" tIns="0" rIns="0" bIns="0" rtlCol="0" anchor="t">
            <a:spAutoFit/>
          </a:bodyPr>
          <a:lstStyle/>
          <a:p>
            <a:pPr algn="r">
              <a:lnSpc>
                <a:spcPts val="2255"/>
              </a:lnSpc>
            </a:pPr>
            <a:r>
              <a:rPr lang="en-US" sz="1350">
                <a:solidFill>
                  <a:srgbClr val="000000"/>
                </a:solidFill>
                <a:latin typeface="Montserrat"/>
              </a:rPr>
              <a:t>(</a:t>
            </a:r>
            <a:r>
              <a:rPr lang="en-US" sz="1350" err="1">
                <a:solidFill>
                  <a:srgbClr val="000000"/>
                </a:solidFill>
                <a:latin typeface="Montserrat"/>
              </a:rPr>
              <a:t>vgl</a:t>
            </a:r>
            <a:r>
              <a:rPr lang="en-US" sz="1350">
                <a:solidFill>
                  <a:srgbClr val="000000"/>
                </a:solidFill>
                <a:latin typeface="Montserrat"/>
              </a:rPr>
              <a:t>. Hanke et al., 2023)</a:t>
            </a:r>
          </a:p>
        </p:txBody>
      </p:sp>
      <p:sp>
        <p:nvSpPr>
          <p:cNvPr id="10" name="TextBox 10"/>
          <p:cNvSpPr txBox="1"/>
          <p:nvPr/>
        </p:nvSpPr>
        <p:spPr>
          <a:xfrm>
            <a:off x="9506355" y="9635542"/>
            <a:ext cx="6116932" cy="264784"/>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von </a:t>
            </a:r>
            <a:r>
              <a:rPr lang="en-US" sz="1366" err="1">
                <a:solidFill>
                  <a:srgbClr val="000000"/>
                </a:solidFill>
                <a:latin typeface="Montserrat"/>
              </a:rPr>
              <a:t>Koerber</a:t>
            </a:r>
            <a:r>
              <a:rPr lang="en-US" sz="1366">
                <a:solidFill>
                  <a:srgbClr val="000000"/>
                </a:solidFill>
                <a:latin typeface="Montserrat"/>
              </a:rPr>
              <a:t> &amp; </a:t>
            </a:r>
            <a:r>
              <a:rPr lang="en-US" sz="1366" err="1">
                <a:solidFill>
                  <a:srgbClr val="000000"/>
                </a:solidFill>
                <a:latin typeface="Montserrat"/>
              </a:rPr>
              <a:t>Kretschmer</a:t>
            </a:r>
            <a:r>
              <a:rPr lang="en-US" sz="1366">
                <a:solidFill>
                  <a:srgbClr val="000000"/>
                </a:solidFill>
                <a:latin typeface="Montserrat"/>
              </a:rPr>
              <a:t>, 2006)</a:t>
            </a:r>
          </a:p>
        </p:txBody>
      </p:sp>
      <p:sp>
        <p:nvSpPr>
          <p:cNvPr id="11" name="TextBox 2">
            <a:extLst>
              <a:ext uri="{FF2B5EF4-FFF2-40B4-BE49-F238E27FC236}">
                <a16:creationId xmlns:a16="http://schemas.microsoft.com/office/drawing/2014/main" id="{D969980C-AE71-0B11-4B8F-B11DA8B959F3}"/>
              </a:ext>
            </a:extLst>
          </p:cNvPr>
          <p:cNvSpPr txBox="1"/>
          <p:nvPr/>
        </p:nvSpPr>
        <p:spPr>
          <a:xfrm>
            <a:off x="412732" y="98694"/>
            <a:ext cx="91217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2 </a:t>
            </a:r>
            <a:r>
              <a:rPr lang="en-US" sz="2000" err="1">
                <a:solidFill>
                  <a:schemeClr val="tx1">
                    <a:lumMod val="75000"/>
                    <a:lumOff val="25000"/>
                  </a:schemeClr>
                </a:solidFill>
                <a:latin typeface="Montserrat"/>
                <a:cs typeface="Calibri"/>
              </a:rPr>
              <a:t>Subthema</a:t>
            </a:r>
            <a:r>
              <a:rPr lang="en-US" sz="2000">
                <a:solidFill>
                  <a:schemeClr val="tx1">
                    <a:lumMod val="75000"/>
                    <a:lumOff val="25000"/>
                  </a:schemeClr>
                </a:solidFill>
                <a:latin typeface="Montserrat"/>
                <a:cs typeface="Calibri"/>
              </a:rPr>
              <a:t>:  </a:t>
            </a:r>
            <a:r>
              <a:rPr lang="en-US" sz="2000" err="1">
                <a:solidFill>
                  <a:schemeClr val="tx1">
                    <a:lumMod val="75000"/>
                    <a:lumOff val="25000"/>
                  </a:schemeClr>
                </a:solidFill>
                <a:latin typeface="Montserrat"/>
                <a:cs typeface="Calibri"/>
              </a:rPr>
              <a:t>Regionalisierung</a:t>
            </a:r>
            <a:r>
              <a:rPr lang="en-US" sz="2000">
                <a:solidFill>
                  <a:schemeClr val="tx1">
                    <a:lumMod val="75000"/>
                    <a:lumOff val="25000"/>
                  </a:schemeClr>
                </a:solidFill>
                <a:latin typeface="Montserrat"/>
                <a:cs typeface="Calibri"/>
              </a:rPr>
              <a:t> und </a:t>
            </a:r>
            <a:r>
              <a:rPr lang="en-US" sz="2000" err="1">
                <a:solidFill>
                  <a:schemeClr val="tx1">
                    <a:lumMod val="75000"/>
                    <a:lumOff val="25000"/>
                  </a:schemeClr>
                </a:solidFill>
                <a:latin typeface="Montserrat"/>
                <a:cs typeface="Calibri"/>
              </a:rPr>
              <a:t>Nachhaltigkeit</a:t>
            </a:r>
            <a:endParaRPr lang="en-US" err="1">
              <a:solidFill>
                <a:schemeClr val="tx1">
                  <a:lumMod val="75000"/>
                  <a:lumOff val="2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CE73FA-6B9A-BED5-A346-DE2ECD64898A}"/>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
          <p:cNvSpPr/>
          <p:nvPr/>
        </p:nvSpPr>
        <p:spPr>
          <a:xfrm rot="5874846">
            <a:off x="5254109" y="-2180242"/>
            <a:ext cx="17250783" cy="14647483"/>
          </a:xfrm>
          <a:custGeom>
            <a:avLst/>
            <a:gdLst/>
            <a:ahLst/>
            <a:cxnLst/>
            <a:rect l="l" t="t" r="r" b="b"/>
            <a:pathLst>
              <a:path w="17250783" h="14647483">
                <a:moveTo>
                  <a:pt x="0" y="0"/>
                </a:moveTo>
                <a:lnTo>
                  <a:pt x="17250784" y="0"/>
                </a:lnTo>
                <a:lnTo>
                  <a:pt x="17250784" y="14647484"/>
                </a:lnTo>
                <a:lnTo>
                  <a:pt x="0" y="146474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TextBox 3"/>
          <p:cNvSpPr txBox="1"/>
          <p:nvPr/>
        </p:nvSpPr>
        <p:spPr>
          <a:xfrm>
            <a:off x="775237" y="2325168"/>
            <a:ext cx="9283164" cy="4815841"/>
          </a:xfrm>
          <a:prstGeom prst="rect">
            <a:avLst/>
          </a:prstGeom>
        </p:spPr>
        <p:txBody>
          <a:bodyPr wrap="square" lIns="0" tIns="0" rIns="0" bIns="0" rtlCol="0" anchor="t">
            <a:spAutoFit/>
          </a:bodyPr>
          <a:lstStyle/>
          <a:p>
            <a:pPr>
              <a:lnSpc>
                <a:spcPts val="4784"/>
              </a:lnSpc>
            </a:pPr>
            <a:r>
              <a:rPr lang="en-US" sz="2899" err="1">
                <a:solidFill>
                  <a:srgbClr val="000000"/>
                </a:solidFill>
                <a:latin typeface="Montserrat"/>
              </a:rPr>
              <a:t>Gründe</a:t>
            </a:r>
            <a:r>
              <a:rPr lang="en-US" sz="2899">
                <a:solidFill>
                  <a:srgbClr val="000000"/>
                </a:solidFill>
                <a:latin typeface="Montserrat"/>
              </a:rPr>
              <a:t> der </a:t>
            </a:r>
            <a:r>
              <a:rPr lang="en-US" sz="2899" err="1">
                <a:solidFill>
                  <a:srgbClr val="000000"/>
                </a:solidFill>
                <a:latin typeface="Montserrat"/>
              </a:rPr>
              <a:t>Bevorzugung</a:t>
            </a:r>
            <a:r>
              <a:rPr lang="en-US" sz="2899">
                <a:solidFill>
                  <a:srgbClr val="000000"/>
                </a:solidFill>
                <a:latin typeface="Montserrat"/>
              </a:rPr>
              <a:t> </a:t>
            </a:r>
            <a:r>
              <a:rPr lang="en-US" sz="2899" err="1">
                <a:solidFill>
                  <a:srgbClr val="000000"/>
                </a:solidFill>
                <a:latin typeface="Montserrat"/>
              </a:rPr>
              <a:t>regionaler</a:t>
            </a:r>
            <a:r>
              <a:rPr lang="en-US" sz="2899">
                <a:solidFill>
                  <a:srgbClr val="000000"/>
                </a:solidFill>
                <a:latin typeface="Montserrat"/>
              </a:rPr>
              <a:t> </a:t>
            </a:r>
            <a:r>
              <a:rPr lang="en-US" sz="2899" err="1">
                <a:solidFill>
                  <a:srgbClr val="000000"/>
                </a:solidFill>
                <a:latin typeface="Montserrat"/>
              </a:rPr>
              <a:t>Lebensmittel</a:t>
            </a:r>
            <a:endParaRPr lang="en-US" sz="2899">
              <a:solidFill>
                <a:srgbClr val="000000"/>
              </a:solidFill>
              <a:latin typeface="Montserrat"/>
            </a:endParaRPr>
          </a:p>
          <a:p>
            <a:pPr marL="626107" lvl="1" indent="-313054">
              <a:lnSpc>
                <a:spcPts val="4784"/>
              </a:lnSpc>
              <a:buFont typeface="Arial"/>
              <a:buChar char="•"/>
            </a:pPr>
            <a:r>
              <a:rPr lang="en-US" sz="2899" err="1">
                <a:solidFill>
                  <a:srgbClr val="000000"/>
                </a:solidFill>
                <a:latin typeface="Montserrat"/>
              </a:rPr>
              <a:t>Frische</a:t>
            </a:r>
            <a:r>
              <a:rPr lang="en-US" sz="2899">
                <a:solidFill>
                  <a:srgbClr val="000000"/>
                </a:solidFill>
                <a:latin typeface="Montserrat"/>
              </a:rPr>
              <a:t> und </a:t>
            </a:r>
            <a:r>
              <a:rPr lang="en-US" sz="2899" err="1">
                <a:solidFill>
                  <a:srgbClr val="000000"/>
                </a:solidFill>
                <a:latin typeface="Montserrat"/>
              </a:rPr>
              <a:t>Geschmack</a:t>
            </a:r>
            <a:endParaRPr lang="en-US" sz="2899">
              <a:solidFill>
                <a:srgbClr val="000000"/>
              </a:solidFill>
              <a:latin typeface="Montserrat"/>
            </a:endParaRPr>
          </a:p>
          <a:p>
            <a:pPr marL="626107" lvl="1" indent="-313054">
              <a:lnSpc>
                <a:spcPts val="4784"/>
              </a:lnSpc>
              <a:buFont typeface="Arial"/>
              <a:buChar char="•"/>
            </a:pPr>
            <a:r>
              <a:rPr lang="en-US" sz="2899" err="1">
                <a:solidFill>
                  <a:srgbClr val="000000"/>
                </a:solidFill>
                <a:latin typeface="Montserrat"/>
              </a:rPr>
              <a:t>Kurze</a:t>
            </a:r>
            <a:r>
              <a:rPr lang="en-US" sz="2899">
                <a:solidFill>
                  <a:srgbClr val="000000"/>
                </a:solidFill>
                <a:latin typeface="Montserrat"/>
              </a:rPr>
              <a:t> </a:t>
            </a:r>
            <a:r>
              <a:rPr lang="en-US" sz="2899" err="1">
                <a:solidFill>
                  <a:srgbClr val="000000"/>
                </a:solidFill>
                <a:latin typeface="Montserrat"/>
              </a:rPr>
              <a:t>Transportwege</a:t>
            </a:r>
            <a:r>
              <a:rPr lang="en-US" sz="2899">
                <a:solidFill>
                  <a:srgbClr val="000000"/>
                </a:solidFill>
                <a:latin typeface="Montserrat"/>
              </a:rPr>
              <a:t> (</a:t>
            </a:r>
            <a:r>
              <a:rPr lang="en-US" sz="2899" err="1">
                <a:solidFill>
                  <a:srgbClr val="000000"/>
                </a:solidFill>
                <a:latin typeface="Montserrat"/>
              </a:rPr>
              <a:t>geringere</a:t>
            </a:r>
            <a:r>
              <a:rPr lang="en-US" sz="2899">
                <a:solidFill>
                  <a:srgbClr val="000000"/>
                </a:solidFill>
                <a:latin typeface="Montserrat"/>
              </a:rPr>
              <a:t> </a:t>
            </a:r>
            <a:r>
              <a:rPr lang="en-US" sz="2899" err="1">
                <a:solidFill>
                  <a:srgbClr val="000000"/>
                </a:solidFill>
                <a:latin typeface="Montserrat"/>
              </a:rPr>
              <a:t>Emissionen</a:t>
            </a:r>
            <a:r>
              <a:rPr lang="en-US" sz="2899">
                <a:solidFill>
                  <a:srgbClr val="000000"/>
                </a:solidFill>
                <a:latin typeface="Montserrat"/>
              </a:rPr>
              <a:t>)</a:t>
            </a:r>
          </a:p>
          <a:p>
            <a:pPr marL="626107" lvl="1" indent="-313054">
              <a:lnSpc>
                <a:spcPts val="4784"/>
              </a:lnSpc>
              <a:buFont typeface="Arial"/>
              <a:buChar char="•"/>
            </a:pPr>
            <a:r>
              <a:rPr lang="en-US" sz="2899" err="1">
                <a:solidFill>
                  <a:srgbClr val="000000"/>
                </a:solidFill>
                <a:latin typeface="Montserrat"/>
              </a:rPr>
              <a:t>Unterstützung</a:t>
            </a:r>
            <a:r>
              <a:rPr lang="en-US" sz="2899">
                <a:solidFill>
                  <a:srgbClr val="000000"/>
                </a:solidFill>
                <a:latin typeface="Montserrat"/>
              </a:rPr>
              <a:t> der </a:t>
            </a:r>
            <a:r>
              <a:rPr lang="en-US" sz="2899" err="1">
                <a:solidFill>
                  <a:srgbClr val="000000"/>
                </a:solidFill>
                <a:latin typeface="Montserrat"/>
              </a:rPr>
              <a:t>heimischen</a:t>
            </a:r>
            <a:r>
              <a:rPr lang="en-US" sz="2899">
                <a:solidFill>
                  <a:srgbClr val="000000"/>
                </a:solidFill>
                <a:latin typeface="Montserrat"/>
              </a:rPr>
              <a:t> </a:t>
            </a:r>
            <a:r>
              <a:rPr lang="en-US" sz="2899" err="1">
                <a:solidFill>
                  <a:srgbClr val="000000"/>
                </a:solidFill>
                <a:latin typeface="Montserrat"/>
              </a:rPr>
              <a:t>Landwirtschaft</a:t>
            </a:r>
            <a:endParaRPr lang="en-US" sz="2899">
              <a:solidFill>
                <a:srgbClr val="000000"/>
              </a:solidFill>
              <a:latin typeface="Montserrat"/>
            </a:endParaRPr>
          </a:p>
          <a:p>
            <a:pPr marL="626107" lvl="1" indent="-313054">
              <a:lnSpc>
                <a:spcPts val="4784"/>
              </a:lnSpc>
              <a:buFont typeface="Arial"/>
              <a:buChar char="•"/>
            </a:pPr>
            <a:r>
              <a:rPr lang="en-US" sz="2899" err="1">
                <a:solidFill>
                  <a:srgbClr val="000000"/>
                </a:solidFill>
                <a:latin typeface="Montserrat"/>
              </a:rPr>
              <a:t>Gesundheitliche</a:t>
            </a:r>
            <a:r>
              <a:rPr lang="en-US" sz="2899">
                <a:solidFill>
                  <a:srgbClr val="000000"/>
                </a:solidFill>
                <a:latin typeface="Montserrat"/>
              </a:rPr>
              <a:t> </a:t>
            </a:r>
            <a:r>
              <a:rPr lang="en-US" sz="2899" err="1">
                <a:solidFill>
                  <a:srgbClr val="000000"/>
                </a:solidFill>
                <a:latin typeface="Montserrat"/>
              </a:rPr>
              <a:t>Aspekte</a:t>
            </a:r>
            <a:endParaRPr lang="en-US" sz="2899">
              <a:solidFill>
                <a:srgbClr val="000000"/>
              </a:solidFill>
              <a:latin typeface="Montserrat"/>
            </a:endParaRPr>
          </a:p>
          <a:p>
            <a:pPr marL="626107" lvl="1" indent="-313054">
              <a:lnSpc>
                <a:spcPts val="4784"/>
              </a:lnSpc>
              <a:buFont typeface="Arial"/>
              <a:buChar char="•"/>
            </a:pPr>
            <a:r>
              <a:rPr lang="en-US" sz="2899" err="1">
                <a:solidFill>
                  <a:srgbClr val="000000"/>
                </a:solidFill>
                <a:latin typeface="Montserrat"/>
              </a:rPr>
              <a:t>Lebensmittelsicherheit</a:t>
            </a:r>
            <a:endParaRPr lang="en-US" sz="2899">
              <a:solidFill>
                <a:srgbClr val="000000"/>
              </a:solidFill>
              <a:latin typeface="Montserrat"/>
            </a:endParaRPr>
          </a:p>
          <a:p>
            <a:pPr marL="626107" lvl="1" indent="-313054">
              <a:lnSpc>
                <a:spcPts val="4784"/>
              </a:lnSpc>
              <a:buFont typeface="Arial"/>
              <a:buChar char="•"/>
            </a:pPr>
            <a:r>
              <a:rPr lang="en-US" sz="2899" err="1">
                <a:solidFill>
                  <a:srgbClr val="000000"/>
                </a:solidFill>
                <a:latin typeface="Montserrat"/>
              </a:rPr>
              <a:t>Natur</a:t>
            </a:r>
            <a:r>
              <a:rPr lang="en-US" sz="2899">
                <a:solidFill>
                  <a:srgbClr val="000000"/>
                </a:solidFill>
                <a:latin typeface="Montserrat"/>
              </a:rPr>
              <a:t>- und </a:t>
            </a:r>
            <a:r>
              <a:rPr lang="en-US" sz="2899" err="1">
                <a:solidFill>
                  <a:srgbClr val="000000"/>
                </a:solidFill>
                <a:latin typeface="Montserrat"/>
              </a:rPr>
              <a:t>Tierschutz</a:t>
            </a:r>
            <a:endParaRPr lang="en-US" sz="2899">
              <a:solidFill>
                <a:srgbClr val="000000"/>
              </a:solidFill>
              <a:latin typeface="Montserrat"/>
            </a:endParaRPr>
          </a:p>
          <a:p>
            <a:pPr marL="626107" lvl="1" indent="-313054">
              <a:lnSpc>
                <a:spcPts val="4784"/>
              </a:lnSpc>
              <a:buFont typeface="Arial"/>
              <a:buChar char="•"/>
            </a:pPr>
            <a:r>
              <a:rPr lang="en-US" sz="2899" err="1">
                <a:solidFill>
                  <a:srgbClr val="000000"/>
                </a:solidFill>
                <a:latin typeface="Montserrat"/>
              </a:rPr>
              <a:t>Soziale</a:t>
            </a:r>
            <a:r>
              <a:rPr lang="en-US" sz="2899">
                <a:solidFill>
                  <a:srgbClr val="000000"/>
                </a:solidFill>
                <a:latin typeface="Montserrat"/>
              </a:rPr>
              <a:t> Standards</a:t>
            </a:r>
          </a:p>
        </p:txBody>
      </p:sp>
      <p:sp>
        <p:nvSpPr>
          <p:cNvPr id="4" name="Freeform 4"/>
          <p:cNvSpPr/>
          <p:nvPr/>
        </p:nvSpPr>
        <p:spPr>
          <a:xfrm>
            <a:off x="775236" y="8652225"/>
            <a:ext cx="1170345" cy="533970"/>
          </a:xfrm>
          <a:custGeom>
            <a:avLst/>
            <a:gdLst/>
            <a:ahLst/>
            <a:cxnLst/>
            <a:rect l="l" t="t" r="r" b="b"/>
            <a:pathLst>
              <a:path w="1170345" h="533970">
                <a:moveTo>
                  <a:pt x="0" y="0"/>
                </a:moveTo>
                <a:lnTo>
                  <a:pt x="1170345" y="0"/>
                </a:lnTo>
                <a:lnTo>
                  <a:pt x="1170345" y="533970"/>
                </a:lnTo>
                <a:lnTo>
                  <a:pt x="0" y="533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TextBox 6"/>
          <p:cNvSpPr txBox="1"/>
          <p:nvPr/>
        </p:nvSpPr>
        <p:spPr>
          <a:xfrm>
            <a:off x="1440901" y="1151246"/>
            <a:ext cx="6954361" cy="719877"/>
          </a:xfrm>
          <a:prstGeom prst="rect">
            <a:avLst/>
          </a:prstGeom>
        </p:spPr>
        <p:txBody>
          <a:bodyPr lIns="0" tIns="0" rIns="0" bIns="0" rtlCol="0" anchor="t">
            <a:spAutoFit/>
          </a:bodyPr>
          <a:lstStyle/>
          <a:p>
            <a:pPr algn="ctr">
              <a:lnSpc>
                <a:spcPts val="5775"/>
              </a:lnSpc>
            </a:pPr>
            <a:r>
              <a:rPr lang="en-US" sz="4500" err="1">
                <a:solidFill>
                  <a:srgbClr val="000000"/>
                </a:solidFill>
                <a:latin typeface="Garamond"/>
              </a:rPr>
              <a:t>Öffentliche</a:t>
            </a:r>
            <a:r>
              <a:rPr lang="en-US" sz="4500">
                <a:solidFill>
                  <a:srgbClr val="000000"/>
                </a:solidFill>
                <a:latin typeface="Garamond"/>
              </a:rPr>
              <a:t> </a:t>
            </a:r>
            <a:r>
              <a:rPr lang="en-US" sz="4500" err="1">
                <a:solidFill>
                  <a:srgbClr val="000000"/>
                </a:solidFill>
                <a:latin typeface="Garamond"/>
              </a:rPr>
              <a:t>Wahrnehmung</a:t>
            </a:r>
            <a:endParaRPr lang="en-US" sz="4500">
              <a:solidFill>
                <a:srgbClr val="000000"/>
              </a:solidFill>
              <a:latin typeface="Garamond"/>
            </a:endParaRPr>
          </a:p>
        </p:txBody>
      </p:sp>
      <p:sp>
        <p:nvSpPr>
          <p:cNvPr id="7" name="TextBox 7"/>
          <p:cNvSpPr txBox="1"/>
          <p:nvPr/>
        </p:nvSpPr>
        <p:spPr>
          <a:xfrm>
            <a:off x="9607884" y="1008643"/>
            <a:ext cx="8543233" cy="1463670"/>
          </a:xfrm>
          <a:prstGeom prst="rect">
            <a:avLst/>
          </a:prstGeom>
        </p:spPr>
        <p:txBody>
          <a:bodyPr lIns="0" tIns="0" rIns="0" bIns="0" rtlCol="0" anchor="t">
            <a:spAutoFit/>
          </a:bodyPr>
          <a:lstStyle/>
          <a:p>
            <a:pPr algn="ctr">
              <a:lnSpc>
                <a:spcPts val="5775"/>
              </a:lnSpc>
            </a:pPr>
            <a:r>
              <a:rPr lang="en-US" sz="4500" err="1">
                <a:solidFill>
                  <a:srgbClr val="000000"/>
                </a:solidFill>
                <a:latin typeface="Garamond"/>
              </a:rPr>
              <a:t>Diskrepanz</a:t>
            </a:r>
            <a:r>
              <a:rPr lang="en-US" sz="4500">
                <a:solidFill>
                  <a:srgbClr val="000000"/>
                </a:solidFill>
                <a:latin typeface="Garamond"/>
              </a:rPr>
              <a:t> </a:t>
            </a:r>
            <a:r>
              <a:rPr lang="en-US" sz="4500" err="1">
                <a:solidFill>
                  <a:srgbClr val="000000"/>
                </a:solidFill>
                <a:latin typeface="Garamond"/>
              </a:rPr>
              <a:t>zwischen</a:t>
            </a:r>
            <a:r>
              <a:rPr lang="en-US" sz="4500">
                <a:solidFill>
                  <a:srgbClr val="000000"/>
                </a:solidFill>
                <a:latin typeface="Garamond"/>
              </a:rPr>
              <a:t> </a:t>
            </a:r>
            <a:r>
              <a:rPr lang="en-US" sz="4500" err="1">
                <a:solidFill>
                  <a:srgbClr val="000000"/>
                </a:solidFill>
                <a:latin typeface="Garamond"/>
              </a:rPr>
              <a:t>öffentlicher</a:t>
            </a:r>
            <a:r>
              <a:rPr lang="en-US" sz="4500">
                <a:solidFill>
                  <a:srgbClr val="000000"/>
                </a:solidFill>
                <a:latin typeface="Garamond"/>
              </a:rPr>
              <a:t> </a:t>
            </a:r>
            <a:r>
              <a:rPr lang="en-US" sz="4500" err="1">
                <a:solidFill>
                  <a:srgbClr val="000000"/>
                </a:solidFill>
                <a:latin typeface="Garamond"/>
              </a:rPr>
              <a:t>Wahrnehmung</a:t>
            </a:r>
            <a:r>
              <a:rPr lang="en-US" sz="4500">
                <a:solidFill>
                  <a:srgbClr val="000000"/>
                </a:solidFill>
                <a:latin typeface="Garamond"/>
              </a:rPr>
              <a:t> und </a:t>
            </a:r>
            <a:r>
              <a:rPr lang="en-US" sz="4500" err="1">
                <a:solidFill>
                  <a:srgbClr val="000000"/>
                </a:solidFill>
                <a:latin typeface="Garamond"/>
              </a:rPr>
              <a:t>Realität</a:t>
            </a:r>
            <a:endParaRPr lang="en-US" sz="4500">
              <a:solidFill>
                <a:srgbClr val="000000"/>
              </a:solidFill>
              <a:latin typeface="Garamond"/>
            </a:endParaRPr>
          </a:p>
        </p:txBody>
      </p:sp>
      <p:sp>
        <p:nvSpPr>
          <p:cNvPr id="8" name="TextBox 8"/>
          <p:cNvSpPr txBox="1"/>
          <p:nvPr/>
        </p:nvSpPr>
        <p:spPr>
          <a:xfrm>
            <a:off x="10536995" y="2781831"/>
            <a:ext cx="7101411" cy="4862421"/>
          </a:xfrm>
          <a:prstGeom prst="rect">
            <a:avLst/>
          </a:prstGeom>
        </p:spPr>
        <p:txBody>
          <a:bodyPr lIns="0" tIns="0" rIns="0" bIns="0" rtlCol="0" anchor="t">
            <a:spAutoFit/>
          </a:bodyPr>
          <a:lstStyle/>
          <a:p>
            <a:pPr marL="625475" lvl="1" indent="-312420">
              <a:lnSpc>
                <a:spcPts val="4784"/>
              </a:lnSpc>
              <a:buFont typeface="Arial"/>
              <a:buChar char="•"/>
            </a:pPr>
            <a:r>
              <a:rPr lang="en-US" sz="2850">
                <a:solidFill>
                  <a:srgbClr val="000000"/>
                </a:solidFill>
                <a:latin typeface="Montserrat"/>
              </a:rPr>
              <a:t>Regionale Produkte ≠ </a:t>
            </a:r>
            <a:r>
              <a:rPr lang="en-US" sz="2850" err="1">
                <a:solidFill>
                  <a:srgbClr val="000000"/>
                </a:solidFill>
                <a:latin typeface="Montserrat"/>
              </a:rPr>
              <a:t>natürlich</a:t>
            </a:r>
            <a:r>
              <a:rPr lang="en-US" sz="2850">
                <a:solidFill>
                  <a:srgbClr val="000000"/>
                </a:solidFill>
                <a:latin typeface="Montserrat"/>
              </a:rPr>
              <a:t> </a:t>
            </a:r>
            <a:r>
              <a:rPr lang="en-US" sz="2850" err="1">
                <a:solidFill>
                  <a:srgbClr val="000000"/>
                </a:solidFill>
                <a:latin typeface="Montserrat"/>
              </a:rPr>
              <a:t>produziert</a:t>
            </a:r>
            <a:r>
              <a:rPr lang="en-US" sz="2850">
                <a:solidFill>
                  <a:srgbClr val="000000"/>
                </a:solidFill>
                <a:latin typeface="Montserrat"/>
              </a:rPr>
              <a:t>/ </a:t>
            </a:r>
            <a:r>
              <a:rPr lang="en-US" sz="2850" err="1">
                <a:solidFill>
                  <a:srgbClr val="000000"/>
                </a:solidFill>
                <a:latin typeface="Montserrat"/>
              </a:rPr>
              <a:t>geringe</a:t>
            </a:r>
            <a:r>
              <a:rPr lang="en-US" sz="2850">
                <a:solidFill>
                  <a:srgbClr val="000000"/>
                </a:solidFill>
                <a:latin typeface="Montserrat"/>
              </a:rPr>
              <a:t> </a:t>
            </a:r>
            <a:r>
              <a:rPr lang="en-US" sz="2850" err="1">
                <a:solidFill>
                  <a:srgbClr val="000000"/>
                </a:solidFill>
                <a:latin typeface="Montserrat"/>
              </a:rPr>
              <a:t>Schadstoffbelastung</a:t>
            </a:r>
            <a:endParaRPr lang="en-US" sz="2850">
              <a:solidFill>
                <a:srgbClr val="000000"/>
              </a:solidFill>
              <a:latin typeface="Montserrat"/>
            </a:endParaRPr>
          </a:p>
          <a:p>
            <a:pPr marL="625475" lvl="1" indent="-312420">
              <a:lnSpc>
                <a:spcPts val="4784"/>
              </a:lnSpc>
              <a:buFont typeface="Arial"/>
              <a:buChar char="•"/>
            </a:pPr>
            <a:r>
              <a:rPr lang="en-US" sz="2850" err="1">
                <a:solidFill>
                  <a:srgbClr val="000000"/>
                </a:solidFill>
                <a:latin typeface="Montserrat"/>
              </a:rPr>
              <a:t>Nicht</a:t>
            </a:r>
            <a:r>
              <a:rPr lang="en-US" sz="2850">
                <a:solidFill>
                  <a:srgbClr val="000000"/>
                </a:solidFill>
                <a:latin typeface="Montserrat"/>
              </a:rPr>
              <a:t> alle Lebensmittel </a:t>
            </a:r>
            <a:r>
              <a:rPr lang="en-US" sz="2850" err="1">
                <a:solidFill>
                  <a:srgbClr val="000000"/>
                </a:solidFill>
                <a:latin typeface="Montserrat"/>
              </a:rPr>
              <a:t>können</a:t>
            </a:r>
            <a:r>
              <a:rPr lang="en-US" sz="2850">
                <a:solidFill>
                  <a:srgbClr val="000000"/>
                </a:solidFill>
                <a:latin typeface="Montserrat"/>
              </a:rPr>
              <a:t> </a:t>
            </a:r>
            <a:r>
              <a:rPr lang="en-US" sz="2850" err="1">
                <a:solidFill>
                  <a:srgbClr val="000000"/>
                </a:solidFill>
                <a:latin typeface="Montserrat"/>
              </a:rPr>
              <a:t>sinnvoll</a:t>
            </a:r>
            <a:r>
              <a:rPr lang="en-US" sz="2850">
                <a:solidFill>
                  <a:srgbClr val="000000"/>
                </a:solidFill>
                <a:latin typeface="Montserrat"/>
              </a:rPr>
              <a:t> regional </a:t>
            </a:r>
            <a:r>
              <a:rPr lang="en-US" sz="2850" err="1">
                <a:solidFill>
                  <a:srgbClr val="000000"/>
                </a:solidFill>
                <a:latin typeface="Montserrat"/>
              </a:rPr>
              <a:t>angebaut</a:t>
            </a:r>
            <a:r>
              <a:rPr lang="en-US" sz="2850">
                <a:solidFill>
                  <a:srgbClr val="000000"/>
                </a:solidFill>
                <a:latin typeface="Montserrat"/>
              </a:rPr>
              <a:t> </a:t>
            </a:r>
            <a:r>
              <a:rPr lang="en-US" sz="2850" err="1">
                <a:solidFill>
                  <a:srgbClr val="000000"/>
                </a:solidFill>
                <a:latin typeface="Montserrat"/>
              </a:rPr>
              <a:t>werden</a:t>
            </a:r>
            <a:endParaRPr lang="en-US" sz="2850">
              <a:solidFill>
                <a:srgbClr val="000000"/>
              </a:solidFill>
              <a:latin typeface="Montserrat"/>
            </a:endParaRPr>
          </a:p>
          <a:p>
            <a:pPr marL="625475" lvl="1" indent="-312420">
              <a:lnSpc>
                <a:spcPts val="4784"/>
              </a:lnSpc>
              <a:buFont typeface="Arial"/>
              <a:buChar char="•"/>
            </a:pPr>
            <a:r>
              <a:rPr lang="en-US" sz="2850" err="1">
                <a:solidFill>
                  <a:srgbClr val="000000"/>
                </a:solidFill>
                <a:latin typeface="Montserrat"/>
              </a:rPr>
              <a:t>Pflanzliche</a:t>
            </a:r>
            <a:r>
              <a:rPr lang="en-US" sz="2850">
                <a:solidFill>
                  <a:srgbClr val="000000"/>
                </a:solidFill>
                <a:latin typeface="Montserrat"/>
              </a:rPr>
              <a:t> </a:t>
            </a:r>
            <a:r>
              <a:rPr lang="en-US" sz="2850" err="1">
                <a:solidFill>
                  <a:srgbClr val="000000"/>
                </a:solidFill>
                <a:latin typeface="Montserrat"/>
              </a:rPr>
              <a:t>Ernährung</a:t>
            </a:r>
            <a:r>
              <a:rPr lang="en-US" sz="2850">
                <a:solidFill>
                  <a:srgbClr val="000000"/>
                </a:solidFill>
                <a:latin typeface="Montserrat"/>
              </a:rPr>
              <a:t> </a:t>
            </a:r>
            <a:r>
              <a:rPr lang="en-US" sz="2850" err="1">
                <a:solidFill>
                  <a:srgbClr val="000000"/>
                </a:solidFill>
                <a:latin typeface="Montserrat"/>
              </a:rPr>
              <a:t>nachhaltiger</a:t>
            </a:r>
            <a:r>
              <a:rPr lang="en-US" sz="2850">
                <a:solidFill>
                  <a:srgbClr val="000000"/>
                </a:solidFill>
                <a:latin typeface="Montserrat"/>
              </a:rPr>
              <a:t> und </a:t>
            </a:r>
            <a:r>
              <a:rPr lang="en-US" sz="2850" err="1">
                <a:solidFill>
                  <a:srgbClr val="000000"/>
                </a:solidFill>
                <a:latin typeface="Montserrat"/>
              </a:rPr>
              <a:t>emissio</a:t>
            </a:r>
            <a:r>
              <a:rPr lang="en-US" sz="2850">
                <a:solidFill>
                  <a:srgbClr val="000000"/>
                </a:solidFill>
                <a:latin typeface="Montserrat"/>
              </a:rPr>
              <a:t>&lt;</a:t>
            </a:r>
            <a:r>
              <a:rPr lang="en-US" sz="2850" err="1">
                <a:solidFill>
                  <a:srgbClr val="000000"/>
                </a:solidFill>
                <a:latin typeface="Montserrat"/>
              </a:rPr>
              <a:t>nsärmer</a:t>
            </a:r>
            <a:r>
              <a:rPr lang="en-US" sz="2850">
                <a:solidFill>
                  <a:srgbClr val="000000"/>
                </a:solidFill>
                <a:latin typeface="Montserrat"/>
              </a:rPr>
              <a:t> </a:t>
            </a:r>
            <a:r>
              <a:rPr lang="en-US" sz="2850" err="1">
                <a:solidFill>
                  <a:srgbClr val="000000"/>
                </a:solidFill>
                <a:latin typeface="Montserrat"/>
              </a:rPr>
              <a:t>als</a:t>
            </a:r>
            <a:r>
              <a:rPr lang="en-US" sz="2850">
                <a:solidFill>
                  <a:srgbClr val="000000"/>
                </a:solidFill>
                <a:latin typeface="Montserrat"/>
              </a:rPr>
              <a:t> </a:t>
            </a:r>
            <a:r>
              <a:rPr lang="en-US" sz="2850" err="1">
                <a:solidFill>
                  <a:srgbClr val="000000"/>
                </a:solidFill>
                <a:latin typeface="Montserrat"/>
              </a:rPr>
              <a:t>regionaler</a:t>
            </a:r>
            <a:r>
              <a:rPr lang="en-US" sz="2850">
                <a:solidFill>
                  <a:srgbClr val="000000"/>
                </a:solidFill>
                <a:latin typeface="Montserrat"/>
              </a:rPr>
              <a:t> </a:t>
            </a:r>
            <a:r>
              <a:rPr lang="en-US" sz="2850" err="1">
                <a:solidFill>
                  <a:srgbClr val="000000"/>
                </a:solidFill>
                <a:latin typeface="Montserrat"/>
              </a:rPr>
              <a:t>Konsum</a:t>
            </a:r>
            <a:endParaRPr lang="en-US" sz="2850">
              <a:solidFill>
                <a:srgbClr val="000000"/>
              </a:solidFill>
              <a:latin typeface="Montserrat"/>
            </a:endParaRPr>
          </a:p>
        </p:txBody>
      </p:sp>
      <p:sp>
        <p:nvSpPr>
          <p:cNvPr id="9" name="TextBox 9"/>
          <p:cNvSpPr txBox="1"/>
          <p:nvPr/>
        </p:nvSpPr>
        <p:spPr>
          <a:xfrm>
            <a:off x="2319658" y="8039100"/>
            <a:ext cx="13648683" cy="1645920"/>
          </a:xfrm>
          <a:prstGeom prst="rect">
            <a:avLst/>
          </a:prstGeom>
        </p:spPr>
        <p:txBody>
          <a:bodyPr lIns="0" tIns="0" rIns="0" bIns="0" rtlCol="0" anchor="t">
            <a:spAutoFit/>
          </a:bodyPr>
          <a:lstStyle/>
          <a:p>
            <a:pPr>
              <a:lnSpc>
                <a:spcPts val="4455"/>
              </a:lnSpc>
            </a:pPr>
            <a:r>
              <a:rPr lang="en-US" sz="2700" err="1">
                <a:solidFill>
                  <a:srgbClr val="000000"/>
                </a:solidFill>
                <a:latin typeface="Montserrat"/>
              </a:rPr>
              <a:t>Kombination</a:t>
            </a:r>
            <a:r>
              <a:rPr lang="en-US" sz="2700">
                <a:solidFill>
                  <a:srgbClr val="000000"/>
                </a:solidFill>
                <a:latin typeface="Montserrat"/>
              </a:rPr>
              <a:t> </a:t>
            </a:r>
            <a:r>
              <a:rPr lang="en-US" sz="2700" err="1">
                <a:solidFill>
                  <a:srgbClr val="000000"/>
                </a:solidFill>
                <a:latin typeface="Montserrat"/>
              </a:rPr>
              <a:t>aus</a:t>
            </a:r>
            <a:r>
              <a:rPr lang="en-US" sz="2700">
                <a:solidFill>
                  <a:srgbClr val="000000"/>
                </a:solidFill>
                <a:latin typeface="Montserrat"/>
              </a:rPr>
              <a:t> </a:t>
            </a:r>
            <a:r>
              <a:rPr lang="en-US" sz="2700" err="1">
                <a:solidFill>
                  <a:srgbClr val="000000"/>
                </a:solidFill>
                <a:latin typeface="Montserrat"/>
              </a:rPr>
              <a:t>Regionalisierung</a:t>
            </a:r>
            <a:r>
              <a:rPr lang="en-US" sz="2700">
                <a:solidFill>
                  <a:srgbClr val="000000"/>
                </a:solidFill>
                <a:latin typeface="Montserrat"/>
              </a:rPr>
              <a:t> und </a:t>
            </a:r>
            <a:r>
              <a:rPr lang="en-US" sz="2700" err="1">
                <a:solidFill>
                  <a:srgbClr val="000000"/>
                </a:solidFill>
                <a:latin typeface="Montserrat"/>
              </a:rPr>
              <a:t>Globalisierung</a:t>
            </a:r>
            <a:endParaRPr lang="en-US" sz="2700">
              <a:solidFill>
                <a:srgbClr val="000000"/>
              </a:solidFill>
              <a:latin typeface="Montserrat"/>
            </a:endParaRPr>
          </a:p>
          <a:p>
            <a:pPr>
              <a:lnSpc>
                <a:spcPts val="4455"/>
              </a:lnSpc>
            </a:pPr>
            <a:r>
              <a:rPr lang="en-US" sz="2700" err="1">
                <a:solidFill>
                  <a:srgbClr val="000000"/>
                </a:solidFill>
                <a:latin typeface="Montserrat"/>
              </a:rPr>
              <a:t>Möglichst</a:t>
            </a:r>
            <a:r>
              <a:rPr lang="en-US" sz="2700">
                <a:solidFill>
                  <a:srgbClr val="000000"/>
                </a:solidFill>
                <a:latin typeface="Montserrat"/>
              </a:rPr>
              <a:t> </a:t>
            </a:r>
            <a:r>
              <a:rPr lang="en-US" sz="2700" err="1">
                <a:solidFill>
                  <a:srgbClr val="000000"/>
                </a:solidFill>
                <a:latin typeface="Montserrat"/>
              </a:rPr>
              <a:t>pflanzliche</a:t>
            </a:r>
            <a:r>
              <a:rPr lang="en-US" sz="2700">
                <a:solidFill>
                  <a:srgbClr val="000000"/>
                </a:solidFill>
                <a:latin typeface="Montserrat"/>
              </a:rPr>
              <a:t> </a:t>
            </a:r>
            <a:r>
              <a:rPr lang="en-US" sz="2700" err="1">
                <a:solidFill>
                  <a:srgbClr val="000000"/>
                </a:solidFill>
                <a:latin typeface="Montserrat"/>
              </a:rPr>
              <a:t>Ernährung</a:t>
            </a:r>
            <a:r>
              <a:rPr lang="en-US" sz="2700">
                <a:solidFill>
                  <a:srgbClr val="000000"/>
                </a:solidFill>
                <a:latin typeface="Montserrat"/>
              </a:rPr>
              <a:t> </a:t>
            </a:r>
            <a:r>
              <a:rPr lang="en-US" sz="2700" err="1">
                <a:solidFill>
                  <a:srgbClr val="000000"/>
                </a:solidFill>
                <a:latin typeface="Montserrat"/>
              </a:rPr>
              <a:t>mit</a:t>
            </a:r>
            <a:r>
              <a:rPr lang="en-US" sz="2700">
                <a:solidFill>
                  <a:srgbClr val="000000"/>
                </a:solidFill>
                <a:latin typeface="Montserrat"/>
              </a:rPr>
              <a:t> </a:t>
            </a:r>
            <a:r>
              <a:rPr lang="en-US" sz="2700" err="1">
                <a:solidFill>
                  <a:srgbClr val="000000"/>
                </a:solidFill>
                <a:latin typeface="Montserrat"/>
              </a:rPr>
              <a:t>ökologisch</a:t>
            </a:r>
            <a:r>
              <a:rPr lang="en-US" sz="2700">
                <a:solidFill>
                  <a:srgbClr val="000000"/>
                </a:solidFill>
                <a:latin typeface="Montserrat"/>
              </a:rPr>
              <a:t> </a:t>
            </a:r>
            <a:r>
              <a:rPr lang="en-US" sz="2700" err="1">
                <a:solidFill>
                  <a:srgbClr val="000000"/>
                </a:solidFill>
                <a:latin typeface="Montserrat"/>
              </a:rPr>
              <a:t>produzierten</a:t>
            </a:r>
            <a:r>
              <a:rPr lang="en-US" sz="2700">
                <a:solidFill>
                  <a:srgbClr val="000000"/>
                </a:solidFill>
                <a:latin typeface="Montserrat"/>
              </a:rPr>
              <a:t> und </a:t>
            </a:r>
            <a:r>
              <a:rPr lang="en-US" sz="2700" err="1">
                <a:solidFill>
                  <a:srgbClr val="000000"/>
                </a:solidFill>
                <a:latin typeface="Montserrat"/>
              </a:rPr>
              <a:t>saisonalen</a:t>
            </a:r>
            <a:r>
              <a:rPr lang="en-US" sz="2700">
                <a:solidFill>
                  <a:srgbClr val="000000"/>
                </a:solidFill>
                <a:latin typeface="Montserrat"/>
              </a:rPr>
              <a:t> </a:t>
            </a:r>
            <a:r>
              <a:rPr lang="en-US" sz="2700" err="1">
                <a:solidFill>
                  <a:srgbClr val="000000"/>
                </a:solidFill>
                <a:latin typeface="Montserrat"/>
              </a:rPr>
              <a:t>Produkten</a:t>
            </a:r>
            <a:r>
              <a:rPr lang="en-US" sz="2700">
                <a:solidFill>
                  <a:srgbClr val="000000"/>
                </a:solidFill>
                <a:latin typeface="Montserrat"/>
              </a:rPr>
              <a:t> und </a:t>
            </a:r>
            <a:r>
              <a:rPr lang="en-US" sz="2700" err="1">
                <a:solidFill>
                  <a:srgbClr val="000000"/>
                </a:solidFill>
                <a:latin typeface="Montserrat"/>
              </a:rPr>
              <a:t>lokalem</a:t>
            </a:r>
            <a:r>
              <a:rPr lang="en-US" sz="2700">
                <a:solidFill>
                  <a:srgbClr val="000000"/>
                </a:solidFill>
                <a:latin typeface="Montserrat"/>
              </a:rPr>
              <a:t>, </a:t>
            </a:r>
            <a:r>
              <a:rPr lang="en-US" sz="2700" err="1">
                <a:solidFill>
                  <a:srgbClr val="000000"/>
                </a:solidFill>
                <a:latin typeface="Montserrat"/>
              </a:rPr>
              <a:t>emissionsarmen</a:t>
            </a:r>
            <a:r>
              <a:rPr lang="en-US" sz="2700">
                <a:solidFill>
                  <a:srgbClr val="000000"/>
                </a:solidFill>
                <a:latin typeface="Montserrat"/>
              </a:rPr>
              <a:t> und </a:t>
            </a:r>
            <a:r>
              <a:rPr lang="en-US" sz="2700" err="1">
                <a:solidFill>
                  <a:srgbClr val="000000"/>
                </a:solidFill>
                <a:latin typeface="Montserrat"/>
              </a:rPr>
              <a:t>ressourcenschonenden</a:t>
            </a:r>
            <a:r>
              <a:rPr lang="en-US" sz="2700">
                <a:solidFill>
                  <a:srgbClr val="000000"/>
                </a:solidFill>
                <a:latin typeface="Montserrat"/>
              </a:rPr>
              <a:t> </a:t>
            </a:r>
            <a:r>
              <a:rPr lang="en-US" sz="2700" err="1">
                <a:solidFill>
                  <a:srgbClr val="000000"/>
                </a:solidFill>
                <a:latin typeface="Montserrat"/>
              </a:rPr>
              <a:t>Anbau</a:t>
            </a:r>
            <a:endParaRPr lang="en-US" sz="2700">
              <a:solidFill>
                <a:srgbClr val="000000"/>
              </a:solidFill>
              <a:latin typeface="Montserrat"/>
            </a:endParaRPr>
          </a:p>
        </p:txBody>
      </p:sp>
      <p:sp>
        <p:nvSpPr>
          <p:cNvPr id="10" name="TextBox 10"/>
          <p:cNvSpPr txBox="1"/>
          <p:nvPr/>
        </p:nvSpPr>
        <p:spPr>
          <a:xfrm>
            <a:off x="5923472" y="6485719"/>
            <a:ext cx="3962401" cy="854401"/>
          </a:xfrm>
          <a:prstGeom prst="rect">
            <a:avLst/>
          </a:prstGeom>
        </p:spPr>
        <p:txBody>
          <a:bodyPr wrap="square"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BMEL, 2022; </a:t>
            </a:r>
            <a:r>
              <a:rPr lang="en-US" sz="1366" err="1">
                <a:solidFill>
                  <a:srgbClr val="000000"/>
                </a:solidFill>
                <a:latin typeface="Montserrat"/>
              </a:rPr>
              <a:t>FiBL</a:t>
            </a:r>
            <a:r>
              <a:rPr lang="en-US" sz="1366">
                <a:solidFill>
                  <a:srgbClr val="000000"/>
                </a:solidFill>
                <a:latin typeface="Montserrat"/>
              </a:rPr>
              <a:t> Deutschland </a:t>
            </a:r>
            <a:r>
              <a:rPr lang="en-US" sz="1366" err="1">
                <a:solidFill>
                  <a:srgbClr val="000000"/>
                </a:solidFill>
                <a:latin typeface="Montserrat"/>
              </a:rPr>
              <a:t>e.V.</a:t>
            </a:r>
            <a:r>
              <a:rPr lang="en-US" sz="1366">
                <a:solidFill>
                  <a:srgbClr val="000000"/>
                </a:solidFill>
                <a:latin typeface="Montserrat"/>
              </a:rPr>
              <a:t> &amp; MGH GUTES AUS HESSEN, 2012; </a:t>
            </a:r>
          </a:p>
          <a:p>
            <a:pPr algn="r">
              <a:lnSpc>
                <a:spcPts val="2255"/>
              </a:lnSpc>
            </a:pPr>
            <a:r>
              <a:rPr lang="en-US" sz="1366" err="1">
                <a:solidFill>
                  <a:srgbClr val="000000"/>
                </a:solidFill>
                <a:latin typeface="Montserrat"/>
              </a:rPr>
              <a:t>Penker</a:t>
            </a:r>
            <a:r>
              <a:rPr lang="en-US" sz="1366">
                <a:solidFill>
                  <a:srgbClr val="000000"/>
                </a:solidFill>
                <a:latin typeface="Montserrat"/>
              </a:rPr>
              <a:t> &amp; Payer, 2005)</a:t>
            </a:r>
          </a:p>
        </p:txBody>
      </p:sp>
      <p:sp>
        <p:nvSpPr>
          <p:cNvPr id="11" name="TextBox 11"/>
          <p:cNvSpPr txBox="1"/>
          <p:nvPr/>
        </p:nvSpPr>
        <p:spPr>
          <a:xfrm>
            <a:off x="11662595" y="7882088"/>
            <a:ext cx="6116932" cy="264784"/>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BMEL., 2022; Hanke et al., 2021; Reinhardt et al., 2020)</a:t>
            </a:r>
          </a:p>
        </p:txBody>
      </p:sp>
      <p:sp>
        <p:nvSpPr>
          <p:cNvPr id="12" name="TextBox 12"/>
          <p:cNvSpPr txBox="1"/>
          <p:nvPr/>
        </p:nvSpPr>
        <p:spPr>
          <a:xfrm>
            <a:off x="11540524" y="9685020"/>
            <a:ext cx="6116932" cy="264784"/>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Hanke et al., 2021)</a:t>
            </a:r>
          </a:p>
        </p:txBody>
      </p:sp>
      <p:sp>
        <p:nvSpPr>
          <p:cNvPr id="15" name="TextBox 2">
            <a:extLst>
              <a:ext uri="{FF2B5EF4-FFF2-40B4-BE49-F238E27FC236}">
                <a16:creationId xmlns:a16="http://schemas.microsoft.com/office/drawing/2014/main" id="{77F63E19-C8B4-7B64-8CC9-5FE77B3DF981}"/>
              </a:ext>
            </a:extLst>
          </p:cNvPr>
          <p:cNvSpPr txBox="1"/>
          <p:nvPr/>
        </p:nvSpPr>
        <p:spPr>
          <a:xfrm>
            <a:off x="412732" y="98694"/>
            <a:ext cx="91217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2 </a:t>
            </a:r>
            <a:r>
              <a:rPr lang="en-US" sz="2000" err="1">
                <a:solidFill>
                  <a:schemeClr val="tx1">
                    <a:lumMod val="75000"/>
                    <a:lumOff val="25000"/>
                  </a:schemeClr>
                </a:solidFill>
                <a:latin typeface="Montserrat"/>
                <a:cs typeface="Calibri"/>
              </a:rPr>
              <a:t>Subthema</a:t>
            </a:r>
            <a:r>
              <a:rPr lang="en-US" sz="2000">
                <a:solidFill>
                  <a:schemeClr val="tx1">
                    <a:lumMod val="75000"/>
                    <a:lumOff val="25000"/>
                  </a:schemeClr>
                </a:solidFill>
                <a:latin typeface="Montserrat"/>
                <a:cs typeface="Calibri"/>
              </a:rPr>
              <a:t>:  </a:t>
            </a:r>
            <a:r>
              <a:rPr lang="en-US" sz="2000" err="1">
                <a:solidFill>
                  <a:schemeClr val="tx1">
                    <a:lumMod val="75000"/>
                    <a:lumOff val="25000"/>
                  </a:schemeClr>
                </a:solidFill>
                <a:latin typeface="Montserrat"/>
                <a:cs typeface="Calibri"/>
              </a:rPr>
              <a:t>Regionalisierung</a:t>
            </a:r>
            <a:r>
              <a:rPr lang="en-US" sz="2000">
                <a:solidFill>
                  <a:schemeClr val="tx1">
                    <a:lumMod val="75000"/>
                    <a:lumOff val="25000"/>
                  </a:schemeClr>
                </a:solidFill>
                <a:latin typeface="Montserrat"/>
                <a:cs typeface="Calibri"/>
              </a:rPr>
              <a:t> und </a:t>
            </a:r>
            <a:r>
              <a:rPr lang="en-US" sz="2000" err="1">
                <a:solidFill>
                  <a:schemeClr val="tx1">
                    <a:lumMod val="75000"/>
                    <a:lumOff val="25000"/>
                  </a:schemeClr>
                </a:solidFill>
                <a:latin typeface="Montserrat"/>
                <a:cs typeface="Calibri"/>
              </a:rPr>
              <a:t>Nachhaltigkeit</a:t>
            </a:r>
            <a:endParaRPr lang="en-US" err="1">
              <a:solidFill>
                <a:schemeClr val="tx1">
                  <a:lumMod val="75000"/>
                  <a:lumOff val="2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889A"/>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F7A92BCC-9D13-3604-8A6E-52D7A84180F5}"/>
              </a:ext>
            </a:extLst>
          </p:cNvPr>
          <p:cNvSpPr txBox="1"/>
          <p:nvPr/>
        </p:nvSpPr>
        <p:spPr>
          <a:xfrm>
            <a:off x="3775337" y="3179056"/>
            <a:ext cx="10728233" cy="393588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0440"/>
              </a:lnSpc>
            </a:pPr>
            <a:r>
              <a:rPr lang="de-DE" sz="7450">
                <a:solidFill>
                  <a:schemeClr val="bg1"/>
                </a:solidFill>
                <a:latin typeface="Garamond"/>
              </a:rPr>
              <a:t>2. </a:t>
            </a:r>
            <a:r>
              <a:rPr lang="de-DE" sz="7450" err="1">
                <a:solidFill>
                  <a:schemeClr val="bg1"/>
                </a:solidFill>
                <a:latin typeface="Garamond"/>
              </a:rPr>
              <a:t>Subthema</a:t>
            </a:r>
            <a:r>
              <a:rPr lang="de-DE" sz="7450">
                <a:solidFill>
                  <a:schemeClr val="bg1"/>
                </a:solidFill>
                <a:latin typeface="Garamond"/>
              </a:rPr>
              <a:t>: Regionalisierung und Ernährungsdemokratie</a:t>
            </a:r>
            <a:endParaRPr lang="de-DE" sz="7450">
              <a:solidFill>
                <a:schemeClr val="bg1"/>
              </a:solidFill>
              <a:latin typeface="Garamond"/>
              <a:cs typeface="Calibri"/>
            </a:endParaRPr>
          </a:p>
        </p:txBody>
      </p:sp>
    </p:spTree>
    <p:extLst>
      <p:ext uri="{BB962C8B-B14F-4D97-AF65-F5344CB8AC3E}">
        <p14:creationId xmlns:p14="http://schemas.microsoft.com/office/powerpoint/2010/main" val="3668285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246732">
            <a:off x="-8021953" y="-4237254"/>
            <a:ext cx="12679639" cy="12541315"/>
          </a:xfrm>
          <a:custGeom>
            <a:avLst/>
            <a:gdLst/>
            <a:ahLst/>
            <a:cxnLst/>
            <a:rect l="l" t="t" r="r" b="b"/>
            <a:pathLst>
              <a:path w="12679639" h="12541315">
                <a:moveTo>
                  <a:pt x="0" y="0"/>
                </a:moveTo>
                <a:lnTo>
                  <a:pt x="12679638" y="0"/>
                </a:lnTo>
                <a:lnTo>
                  <a:pt x="12679638" y="12541315"/>
                </a:lnTo>
                <a:lnTo>
                  <a:pt x="0" y="12541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p:cNvSpPr/>
          <p:nvPr/>
        </p:nvSpPr>
        <p:spPr>
          <a:xfrm rot="-1672333">
            <a:off x="11745536" y="5786923"/>
            <a:ext cx="11027528" cy="7548926"/>
          </a:xfrm>
          <a:custGeom>
            <a:avLst/>
            <a:gdLst/>
            <a:ahLst/>
            <a:cxnLst/>
            <a:rect l="l" t="t" r="r" b="b"/>
            <a:pathLst>
              <a:path w="11027528" h="7548926">
                <a:moveTo>
                  <a:pt x="0" y="0"/>
                </a:moveTo>
                <a:lnTo>
                  <a:pt x="11027528" y="0"/>
                </a:lnTo>
                <a:lnTo>
                  <a:pt x="11027528" y="7548926"/>
                </a:lnTo>
                <a:lnTo>
                  <a:pt x="0" y="75489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4" name="TextBox 4"/>
          <p:cNvSpPr txBox="1"/>
          <p:nvPr/>
        </p:nvSpPr>
        <p:spPr>
          <a:xfrm>
            <a:off x="2416413" y="2852398"/>
            <a:ext cx="13455173" cy="5593391"/>
          </a:xfrm>
          <a:prstGeom prst="rect">
            <a:avLst/>
          </a:prstGeom>
        </p:spPr>
        <p:txBody>
          <a:bodyPr lIns="0" tIns="0" rIns="0" bIns="0" rtlCol="0" anchor="t">
            <a:spAutoFit/>
          </a:bodyPr>
          <a:lstStyle/>
          <a:p>
            <a:pPr algn="ctr">
              <a:lnSpc>
                <a:spcPts val="4350"/>
              </a:lnSpc>
            </a:pPr>
            <a:r>
              <a:rPr lang="de-DE" sz="2900">
                <a:solidFill>
                  <a:srgbClr val="000000"/>
                </a:solidFill>
                <a:latin typeface="Montserrat Bold"/>
              </a:rPr>
              <a:t>Recht auf Nahrung </a:t>
            </a:r>
          </a:p>
          <a:p>
            <a:pPr algn="ctr">
              <a:lnSpc>
                <a:spcPts val="4350"/>
              </a:lnSpc>
            </a:pPr>
            <a:r>
              <a:rPr lang="de-DE" sz="2900">
                <a:solidFill>
                  <a:srgbClr val="000000"/>
                </a:solidFill>
                <a:latin typeface="Montserrat"/>
              </a:rPr>
              <a:t>als Menschenrecht </a:t>
            </a:r>
          </a:p>
          <a:p>
            <a:pPr algn="ctr">
              <a:lnSpc>
                <a:spcPts val="4350"/>
              </a:lnSpc>
            </a:pPr>
            <a:endParaRPr lang="de-DE" sz="2900">
              <a:solidFill>
                <a:srgbClr val="000000"/>
              </a:solidFill>
              <a:latin typeface="Montserrat"/>
            </a:endParaRPr>
          </a:p>
          <a:p>
            <a:pPr algn="ctr">
              <a:lnSpc>
                <a:spcPts val="4350"/>
              </a:lnSpc>
            </a:pPr>
            <a:r>
              <a:rPr lang="de-DE" sz="2900">
                <a:solidFill>
                  <a:srgbClr val="000000"/>
                </a:solidFill>
                <a:latin typeface="Montserrat Bold"/>
              </a:rPr>
              <a:t>Ernährungssouveränität</a:t>
            </a:r>
            <a:r>
              <a:rPr lang="de-DE" sz="2900">
                <a:solidFill>
                  <a:srgbClr val="000000"/>
                </a:solidFill>
                <a:latin typeface="Montserrat"/>
              </a:rPr>
              <a:t> </a:t>
            </a:r>
          </a:p>
          <a:p>
            <a:pPr algn="ctr">
              <a:lnSpc>
                <a:spcPts val="4350"/>
              </a:lnSpc>
            </a:pPr>
            <a:r>
              <a:rPr lang="de-DE" sz="2900">
                <a:solidFill>
                  <a:srgbClr val="000000"/>
                </a:solidFill>
                <a:latin typeface="Montserrat"/>
              </a:rPr>
              <a:t>Kontrolle über eigenes Ernährungssystem </a:t>
            </a:r>
          </a:p>
          <a:p>
            <a:pPr algn="ctr">
              <a:lnSpc>
                <a:spcPts val="4350"/>
              </a:lnSpc>
            </a:pPr>
            <a:r>
              <a:rPr lang="de-DE" sz="2900">
                <a:solidFill>
                  <a:srgbClr val="000000"/>
                </a:solidFill>
                <a:latin typeface="Montserrat"/>
              </a:rPr>
              <a:t>Recht auf selbstbestimmte Ernährung</a:t>
            </a:r>
          </a:p>
          <a:p>
            <a:pPr algn="ctr">
              <a:lnSpc>
                <a:spcPts val="4350"/>
              </a:lnSpc>
            </a:pPr>
            <a:r>
              <a:rPr lang="de-DE" sz="2900">
                <a:solidFill>
                  <a:srgbClr val="000000"/>
                </a:solidFill>
                <a:latin typeface="Montserrat"/>
              </a:rPr>
              <a:t>Priorisierung der Bedürfnisse der Erzeuger*innen</a:t>
            </a:r>
          </a:p>
          <a:p>
            <a:pPr algn="ctr">
              <a:lnSpc>
                <a:spcPts val="4350"/>
              </a:lnSpc>
            </a:pPr>
            <a:r>
              <a:rPr lang="de-DE" sz="2900">
                <a:solidFill>
                  <a:srgbClr val="000000"/>
                </a:solidFill>
                <a:latin typeface="Montserrat"/>
              </a:rPr>
              <a:t>Erhöhung Nahrungsmittelproduktion und -produktivität zur Deckung des zukünftigen Bedarfs</a:t>
            </a:r>
          </a:p>
          <a:p>
            <a:pPr algn="ctr">
              <a:lnSpc>
                <a:spcPts val="4350"/>
              </a:lnSpc>
            </a:pPr>
            <a:r>
              <a:rPr lang="de-DE" sz="2900">
                <a:solidFill>
                  <a:srgbClr val="000000"/>
                </a:solidFill>
                <a:latin typeface="Montserrat"/>
              </a:rPr>
              <a:t>Fokus auf lokaler, regionaler kleinbäuerlicher Landwirtschaft</a:t>
            </a:r>
          </a:p>
        </p:txBody>
      </p:sp>
      <p:sp>
        <p:nvSpPr>
          <p:cNvPr id="6" name="TextBox 6"/>
          <p:cNvSpPr txBox="1"/>
          <p:nvPr/>
        </p:nvSpPr>
        <p:spPr>
          <a:xfrm>
            <a:off x="-301508" y="678636"/>
            <a:ext cx="18891013" cy="1104598"/>
          </a:xfrm>
          <a:prstGeom prst="rect">
            <a:avLst/>
          </a:prstGeom>
        </p:spPr>
        <p:txBody>
          <a:bodyPr lIns="0" tIns="0" rIns="0" bIns="0" rtlCol="0" anchor="t">
            <a:spAutoFit/>
          </a:bodyPr>
          <a:lstStyle/>
          <a:p>
            <a:pPr algn="ctr">
              <a:lnSpc>
                <a:spcPts val="9799"/>
              </a:lnSpc>
            </a:pPr>
            <a:r>
              <a:rPr lang="en-US" sz="4500">
                <a:solidFill>
                  <a:srgbClr val="222222"/>
                </a:solidFill>
                <a:latin typeface="Garamond"/>
              </a:rPr>
              <a:t>„Essen </a:t>
            </a:r>
            <a:r>
              <a:rPr lang="en-US" sz="4500" err="1">
                <a:solidFill>
                  <a:srgbClr val="222222"/>
                </a:solidFill>
                <a:latin typeface="Garamond"/>
              </a:rPr>
              <a:t>ist</a:t>
            </a:r>
            <a:r>
              <a:rPr lang="en-US" sz="4500">
                <a:solidFill>
                  <a:srgbClr val="222222"/>
                </a:solidFill>
                <a:latin typeface="Garamond"/>
              </a:rPr>
              <a:t> </a:t>
            </a:r>
            <a:r>
              <a:rPr lang="en-US" sz="4500" err="1">
                <a:solidFill>
                  <a:srgbClr val="222222"/>
                </a:solidFill>
                <a:latin typeface="Garamond"/>
              </a:rPr>
              <a:t>politisch</a:t>
            </a:r>
            <a:r>
              <a:rPr lang="en-US" sz="4500">
                <a:solidFill>
                  <a:srgbClr val="222222"/>
                </a:solidFill>
                <a:latin typeface="Garamond"/>
              </a:rPr>
              <a:t>."</a:t>
            </a:r>
          </a:p>
        </p:txBody>
      </p:sp>
      <p:sp>
        <p:nvSpPr>
          <p:cNvPr id="7" name="TextBox 7"/>
          <p:cNvSpPr txBox="1"/>
          <p:nvPr/>
        </p:nvSpPr>
        <p:spPr>
          <a:xfrm>
            <a:off x="13580217" y="8745875"/>
            <a:ext cx="2291369" cy="264784"/>
          </a:xfrm>
          <a:prstGeom prst="rect">
            <a:avLst/>
          </a:prstGeom>
        </p:spPr>
        <p:txBody>
          <a:bodyPr lIns="0" tIns="0" rIns="0" bIns="0" rtlCol="0" anchor="t">
            <a:spAutoFit/>
          </a:bodyPr>
          <a:lstStyle/>
          <a:p>
            <a:pPr algn="r">
              <a:lnSpc>
                <a:spcPts val="2255"/>
              </a:lnSpc>
              <a:spcBef>
                <a:spcPct val="0"/>
              </a:spcBef>
            </a:pPr>
            <a:r>
              <a:rPr lang="en-US" sz="1366">
                <a:solidFill>
                  <a:srgbClr val="000000"/>
                </a:solidFill>
                <a:latin typeface="Montserrat"/>
              </a:rPr>
              <a:t> (</a:t>
            </a:r>
            <a:r>
              <a:rPr lang="en-US" sz="1366" err="1">
                <a:solidFill>
                  <a:srgbClr val="000000"/>
                </a:solidFill>
                <a:latin typeface="Montserrat"/>
              </a:rPr>
              <a:t>vgl</a:t>
            </a:r>
            <a:r>
              <a:rPr lang="en-US" sz="1366">
                <a:solidFill>
                  <a:srgbClr val="000000"/>
                </a:solidFill>
                <a:latin typeface="Montserrat"/>
              </a:rPr>
              <a:t>. FAO, 2014)</a:t>
            </a:r>
          </a:p>
        </p:txBody>
      </p:sp>
      <p:pic>
        <p:nvPicPr>
          <p:cNvPr id="9" name="Grafik 8">
            <a:extLst>
              <a:ext uri="{FF2B5EF4-FFF2-40B4-BE49-F238E27FC236}">
                <a16:creationId xmlns:a16="http://schemas.microsoft.com/office/drawing/2014/main" id="{C25D87CE-A68C-9719-50F3-D60B97E7FACD}"/>
              </a:ext>
            </a:extLst>
          </p:cNvPr>
          <p:cNvPicPr>
            <a:picLocks noChangeAspect="1"/>
          </p:cNvPicPr>
          <p:nvPr/>
        </p:nvPicPr>
        <p:blipFill>
          <a:blip r:embed="rId7"/>
          <a:stretch>
            <a:fillRect/>
          </a:stretch>
        </p:blipFill>
        <p:spPr>
          <a:xfrm>
            <a:off x="14363277" y="1359686"/>
            <a:ext cx="3306985" cy="2448512"/>
          </a:xfrm>
          <a:prstGeom prst="rect">
            <a:avLst/>
          </a:prstGeom>
        </p:spPr>
      </p:pic>
      <p:sp>
        <p:nvSpPr>
          <p:cNvPr id="8" name="Rectangle 7">
            <a:extLst>
              <a:ext uri="{FF2B5EF4-FFF2-40B4-BE49-F238E27FC236}">
                <a16:creationId xmlns:a16="http://schemas.microsoft.com/office/drawing/2014/main" id="{396530C0-1249-7DB3-652D-D9ACDD87FA1F}"/>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2">
            <a:extLst>
              <a:ext uri="{FF2B5EF4-FFF2-40B4-BE49-F238E27FC236}">
                <a16:creationId xmlns:a16="http://schemas.microsoft.com/office/drawing/2014/main" id="{0CF9A84E-5D0F-E6CC-8584-5D4B69F471D0}"/>
              </a:ext>
            </a:extLst>
          </p:cNvPr>
          <p:cNvSpPr txBox="1"/>
          <p:nvPr/>
        </p:nvSpPr>
        <p:spPr>
          <a:xfrm>
            <a:off x="412732" y="98694"/>
            <a:ext cx="91217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2 </a:t>
            </a:r>
            <a:r>
              <a:rPr lang="en-US" sz="2000" err="1">
                <a:solidFill>
                  <a:schemeClr val="tx1">
                    <a:lumMod val="75000"/>
                    <a:lumOff val="25000"/>
                  </a:schemeClr>
                </a:solidFill>
                <a:latin typeface="Montserrat"/>
                <a:cs typeface="Calibri"/>
              </a:rPr>
              <a:t>Subthema</a:t>
            </a:r>
            <a:r>
              <a:rPr lang="en-US" sz="2000">
                <a:solidFill>
                  <a:schemeClr val="tx1">
                    <a:lumMod val="75000"/>
                    <a:lumOff val="25000"/>
                  </a:schemeClr>
                </a:solidFill>
                <a:latin typeface="Montserrat"/>
                <a:cs typeface="Calibri"/>
              </a:rPr>
              <a:t>:  </a:t>
            </a:r>
            <a:r>
              <a:rPr lang="en-US" sz="2000" err="1">
                <a:solidFill>
                  <a:schemeClr val="tx1">
                    <a:lumMod val="75000"/>
                    <a:lumOff val="25000"/>
                  </a:schemeClr>
                </a:solidFill>
                <a:latin typeface="Montserrat"/>
                <a:cs typeface="Calibri"/>
              </a:rPr>
              <a:t>Regionalisierung</a:t>
            </a:r>
            <a:r>
              <a:rPr lang="en-US" sz="2000">
                <a:solidFill>
                  <a:schemeClr val="tx1">
                    <a:lumMod val="75000"/>
                    <a:lumOff val="25000"/>
                  </a:schemeClr>
                </a:solidFill>
                <a:latin typeface="Montserrat"/>
                <a:cs typeface="Calibri"/>
              </a:rPr>
              <a:t> und </a:t>
            </a:r>
            <a:r>
              <a:rPr lang="en-US" sz="2000" err="1">
                <a:solidFill>
                  <a:schemeClr val="tx1">
                    <a:lumMod val="75000"/>
                    <a:lumOff val="25000"/>
                  </a:schemeClr>
                </a:solidFill>
                <a:latin typeface="Montserrat"/>
                <a:cs typeface="Calibri"/>
              </a:rPr>
              <a:t>Ernährungsdemokratie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8F8"/>
        </a:solidFill>
        <a:effectLst/>
      </p:bgPr>
    </p:bg>
    <p:spTree>
      <p:nvGrpSpPr>
        <p:cNvPr id="1" name=""/>
        <p:cNvGrpSpPr/>
        <p:nvPr/>
      </p:nvGrpSpPr>
      <p:grpSpPr>
        <a:xfrm>
          <a:off x="0" y="0"/>
          <a:ext cx="0" cy="0"/>
          <a:chOff x="0" y="0"/>
          <a:chExt cx="0" cy="0"/>
        </a:xfrm>
      </p:grpSpPr>
      <p:sp>
        <p:nvSpPr>
          <p:cNvPr id="2" name="Freeform 2"/>
          <p:cNvSpPr/>
          <p:nvPr/>
        </p:nvSpPr>
        <p:spPr>
          <a:xfrm rot="1087789">
            <a:off x="5280848" y="-3574045"/>
            <a:ext cx="15983472" cy="11944013"/>
          </a:xfrm>
          <a:custGeom>
            <a:avLst/>
            <a:gdLst/>
            <a:ahLst/>
            <a:cxnLst/>
            <a:rect l="l" t="t" r="r" b="b"/>
            <a:pathLst>
              <a:path w="15983472" h="11944013">
                <a:moveTo>
                  <a:pt x="0" y="0"/>
                </a:moveTo>
                <a:lnTo>
                  <a:pt x="15983472" y="0"/>
                </a:lnTo>
                <a:lnTo>
                  <a:pt x="15983472" y="11944013"/>
                </a:lnTo>
                <a:lnTo>
                  <a:pt x="0" y="119440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3" name="Group 3"/>
          <p:cNvGrpSpPr>
            <a:grpSpLocks noChangeAspect="1"/>
          </p:cNvGrpSpPr>
          <p:nvPr/>
        </p:nvGrpSpPr>
        <p:grpSpPr>
          <a:xfrm rot="21073754">
            <a:off x="2194265" y="2198868"/>
            <a:ext cx="7392538" cy="6692653"/>
            <a:chOff x="0" y="0"/>
            <a:chExt cx="5580380" cy="5052060"/>
          </a:xfrm>
        </p:grpSpPr>
        <p:sp>
          <p:nvSpPr>
            <p:cNvPr id="4"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5"/>
              <a:stretch>
                <a:fillRect l="-10356" r="-10356"/>
              </a:stretch>
            </a:blipFill>
          </p:spPr>
          <p:txBody>
            <a:bodyPr/>
            <a:lstStyle/>
            <a:p>
              <a:endParaRPr lang="de-DE"/>
            </a:p>
          </p:txBody>
        </p:sp>
      </p:grpSp>
      <p:sp>
        <p:nvSpPr>
          <p:cNvPr id="5" name="Freeform 5"/>
          <p:cNvSpPr/>
          <p:nvPr/>
        </p:nvSpPr>
        <p:spPr>
          <a:xfrm rot="-5400000">
            <a:off x="-1932489" y="7091247"/>
            <a:ext cx="8680979" cy="6423924"/>
          </a:xfrm>
          <a:custGeom>
            <a:avLst/>
            <a:gdLst/>
            <a:ahLst/>
            <a:cxnLst/>
            <a:rect l="l" t="t" r="r" b="b"/>
            <a:pathLst>
              <a:path w="8680979" h="6423924">
                <a:moveTo>
                  <a:pt x="0" y="0"/>
                </a:moveTo>
                <a:lnTo>
                  <a:pt x="8680979" y="0"/>
                </a:lnTo>
                <a:lnTo>
                  <a:pt x="8680979" y="6423925"/>
                </a:lnTo>
                <a:lnTo>
                  <a:pt x="0" y="6423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6" name="Group 6"/>
          <p:cNvGrpSpPr/>
          <p:nvPr/>
        </p:nvGrpSpPr>
        <p:grpSpPr>
          <a:xfrm>
            <a:off x="11696202" y="4706285"/>
            <a:ext cx="5563098" cy="874430"/>
            <a:chOff x="0" y="0"/>
            <a:chExt cx="1465178" cy="230303"/>
          </a:xfrm>
        </p:grpSpPr>
        <p:sp>
          <p:nvSpPr>
            <p:cNvPr id="7" name="Freeform 7"/>
            <p:cNvSpPr/>
            <p:nvPr/>
          </p:nvSpPr>
          <p:spPr>
            <a:xfrm>
              <a:off x="0" y="0"/>
              <a:ext cx="1465178" cy="230303"/>
            </a:xfrm>
            <a:custGeom>
              <a:avLst/>
              <a:gdLst/>
              <a:ahLst/>
              <a:cxnLst/>
              <a:rect l="l" t="t" r="r" b="b"/>
              <a:pathLst>
                <a:path w="1465178" h="230303">
                  <a:moveTo>
                    <a:pt x="70974" y="0"/>
                  </a:moveTo>
                  <a:lnTo>
                    <a:pt x="1394204" y="0"/>
                  </a:lnTo>
                  <a:cubicBezTo>
                    <a:pt x="1433402" y="0"/>
                    <a:pt x="1465178" y="31776"/>
                    <a:pt x="1465178" y="70974"/>
                  </a:cubicBezTo>
                  <a:lnTo>
                    <a:pt x="1465178" y="159328"/>
                  </a:lnTo>
                  <a:cubicBezTo>
                    <a:pt x="1465178" y="198526"/>
                    <a:pt x="1433402" y="230303"/>
                    <a:pt x="1394204" y="230303"/>
                  </a:cubicBezTo>
                  <a:lnTo>
                    <a:pt x="70974" y="230303"/>
                  </a:lnTo>
                  <a:cubicBezTo>
                    <a:pt x="31776" y="230303"/>
                    <a:pt x="0" y="198526"/>
                    <a:pt x="0" y="159328"/>
                  </a:cubicBezTo>
                  <a:lnTo>
                    <a:pt x="0" y="70974"/>
                  </a:lnTo>
                  <a:cubicBezTo>
                    <a:pt x="0" y="31776"/>
                    <a:pt x="31776" y="0"/>
                    <a:pt x="70974" y="0"/>
                  </a:cubicBezTo>
                  <a:close/>
                </a:path>
              </a:pathLst>
            </a:custGeom>
            <a:solidFill>
              <a:srgbClr val="000000">
                <a:alpha val="0"/>
              </a:srgbClr>
            </a:solidFill>
            <a:ln w="28575">
              <a:solidFill>
                <a:schemeClr val="bg1"/>
              </a:solidFill>
            </a:ln>
          </p:spPr>
          <p:txBody>
            <a:bodyPr/>
            <a:lstStyle/>
            <a:p>
              <a:endParaRPr lang="de-DE">
                <a:solidFill>
                  <a:schemeClr val="bg1"/>
                </a:solidFill>
              </a:endParaRPr>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940"/>
                </a:lnSpc>
              </a:pPr>
              <a:endParaRPr>
                <a:solidFill>
                  <a:schemeClr val="bg1"/>
                </a:solidFill>
              </a:endParaRPr>
            </a:p>
          </p:txBody>
        </p:sp>
      </p:grpSp>
      <p:sp>
        <p:nvSpPr>
          <p:cNvPr id="13" name="TextBox 13"/>
          <p:cNvSpPr txBox="1"/>
          <p:nvPr/>
        </p:nvSpPr>
        <p:spPr>
          <a:xfrm>
            <a:off x="10967675" y="931834"/>
            <a:ext cx="7020152" cy="3212476"/>
          </a:xfrm>
          <a:prstGeom prst="rect">
            <a:avLst/>
          </a:prstGeom>
        </p:spPr>
        <p:txBody>
          <a:bodyPr lIns="0" tIns="0" rIns="0" bIns="0" rtlCol="0" anchor="t">
            <a:spAutoFit/>
          </a:bodyPr>
          <a:lstStyle/>
          <a:p>
            <a:pPr algn="ctr">
              <a:lnSpc>
                <a:spcPts val="12904"/>
              </a:lnSpc>
            </a:pPr>
            <a:r>
              <a:rPr lang="en-US" sz="9217" err="1">
                <a:solidFill>
                  <a:schemeClr val="bg1"/>
                </a:solidFill>
                <a:latin typeface="Garamond"/>
              </a:rPr>
              <a:t>Regionale</a:t>
            </a:r>
            <a:r>
              <a:rPr lang="en-US" sz="9217">
                <a:solidFill>
                  <a:schemeClr val="bg1"/>
                </a:solidFill>
                <a:latin typeface="Garamond"/>
              </a:rPr>
              <a:t> </a:t>
            </a:r>
            <a:r>
              <a:rPr lang="en-US" sz="9217" err="1">
                <a:solidFill>
                  <a:schemeClr val="bg1"/>
                </a:solidFill>
                <a:latin typeface="Garamond"/>
              </a:rPr>
              <a:t>Ernährung</a:t>
            </a:r>
            <a:endParaRPr lang="en-US" sz="9217">
              <a:solidFill>
                <a:schemeClr val="bg1"/>
              </a:solidFill>
              <a:latin typeface="Garamond"/>
            </a:endParaRPr>
          </a:p>
        </p:txBody>
      </p:sp>
      <p:sp>
        <p:nvSpPr>
          <p:cNvPr id="14" name="TextBox 14"/>
          <p:cNvSpPr txBox="1"/>
          <p:nvPr/>
        </p:nvSpPr>
        <p:spPr>
          <a:xfrm>
            <a:off x="11898429" y="4945707"/>
            <a:ext cx="5140562" cy="395586"/>
          </a:xfrm>
          <a:prstGeom prst="rect">
            <a:avLst/>
          </a:prstGeom>
        </p:spPr>
        <p:txBody>
          <a:bodyPr lIns="0" tIns="0" rIns="0" bIns="0" rtlCol="0" anchor="t">
            <a:spAutoFit/>
          </a:bodyPr>
          <a:lstStyle/>
          <a:p>
            <a:pPr algn="ctr">
              <a:lnSpc>
                <a:spcPts val="3256"/>
              </a:lnSpc>
            </a:pPr>
            <a:r>
              <a:rPr lang="en-US" sz="2326" spc="321">
                <a:solidFill>
                  <a:schemeClr val="bg1"/>
                </a:solidFill>
                <a:latin typeface="Montserrat"/>
              </a:rPr>
              <a:t>BILDUNGSWORKSHOP</a:t>
            </a:r>
          </a:p>
        </p:txBody>
      </p:sp>
      <p:pic>
        <p:nvPicPr>
          <p:cNvPr id="16" name="Grafik 15">
            <a:extLst>
              <a:ext uri="{FF2B5EF4-FFF2-40B4-BE49-F238E27FC236}">
                <a16:creationId xmlns:a16="http://schemas.microsoft.com/office/drawing/2014/main" id="{107B748F-5253-A2B5-375D-5DE8FCEC38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956" y="318272"/>
            <a:ext cx="5117007" cy="1756757"/>
          </a:xfrm>
          <a:prstGeom prst="rect">
            <a:avLst/>
          </a:prstGeom>
        </p:spPr>
      </p:pic>
      <p:pic>
        <p:nvPicPr>
          <p:cNvPr id="18" name="Grafik 17" descr="Ein Bild, das Schrift, Grafiken, Logo, Grafikdesign enthält.&#10;&#10;Beschreibung automatisch generiert.">
            <a:extLst>
              <a:ext uri="{FF2B5EF4-FFF2-40B4-BE49-F238E27FC236}">
                <a16:creationId xmlns:a16="http://schemas.microsoft.com/office/drawing/2014/main" id="{B23A465C-B5F5-8B6A-1403-CC3A8C3CA562}"/>
              </a:ext>
            </a:extLst>
          </p:cNvPr>
          <p:cNvPicPr>
            <a:picLocks noChangeAspect="1"/>
          </p:cNvPicPr>
          <p:nvPr/>
        </p:nvPicPr>
        <p:blipFill>
          <a:blip r:embed="rId9"/>
          <a:stretch>
            <a:fillRect/>
          </a:stretch>
        </p:blipFill>
        <p:spPr>
          <a:xfrm>
            <a:off x="963902" y="9116618"/>
            <a:ext cx="1747731" cy="586517"/>
          </a:xfrm>
          <a:prstGeom prst="rect">
            <a:avLst/>
          </a:prstGeom>
        </p:spPr>
      </p:pic>
      <p:sp>
        <p:nvSpPr>
          <p:cNvPr id="19" name="TextBox 14">
            <a:extLst>
              <a:ext uri="{FF2B5EF4-FFF2-40B4-BE49-F238E27FC236}">
                <a16:creationId xmlns:a16="http://schemas.microsoft.com/office/drawing/2014/main" id="{EE39B4BC-8C2A-7A43-CB7D-C039245A1245}"/>
              </a:ext>
            </a:extLst>
          </p:cNvPr>
          <p:cNvSpPr txBox="1"/>
          <p:nvPr/>
        </p:nvSpPr>
        <p:spPr>
          <a:xfrm>
            <a:off x="965055" y="8720144"/>
            <a:ext cx="1798305" cy="354200"/>
          </a:xfrm>
          <a:prstGeom prst="rect">
            <a:avLst/>
          </a:prstGeom>
        </p:spPr>
        <p:txBody>
          <a:bodyPr wrap="square" lIns="0" tIns="0" rIns="0" bIns="0" rtlCol="0" anchor="t">
            <a:spAutoFit/>
          </a:bodyPr>
          <a:lstStyle/>
          <a:p>
            <a:pPr>
              <a:lnSpc>
                <a:spcPts val="3256"/>
              </a:lnSpc>
            </a:pPr>
            <a:r>
              <a:rPr lang="en-US" sz="1000" spc="321" err="1">
                <a:solidFill>
                  <a:schemeClr val="bg1"/>
                </a:solidFill>
                <a:latin typeface="Raleway"/>
              </a:rPr>
              <a:t>eine</a:t>
            </a:r>
            <a:r>
              <a:rPr lang="en-US" sz="1000" spc="321">
                <a:solidFill>
                  <a:schemeClr val="bg1"/>
                </a:solidFill>
                <a:latin typeface="Raleway"/>
              </a:rPr>
              <a:t> Initiative von</a:t>
            </a:r>
          </a:p>
        </p:txBody>
      </p:sp>
    </p:spTree>
    <p:extLst>
      <p:ext uri="{BB962C8B-B14F-4D97-AF65-F5344CB8AC3E}">
        <p14:creationId xmlns:p14="http://schemas.microsoft.com/office/powerpoint/2010/main" val="743680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72333">
            <a:off x="11745536" y="5786923"/>
            <a:ext cx="11027528" cy="7548926"/>
          </a:xfrm>
          <a:custGeom>
            <a:avLst/>
            <a:gdLst/>
            <a:ahLst/>
            <a:cxnLst/>
            <a:rect l="l" t="t" r="r" b="b"/>
            <a:pathLst>
              <a:path w="11027528" h="7548926">
                <a:moveTo>
                  <a:pt x="0" y="0"/>
                </a:moveTo>
                <a:lnTo>
                  <a:pt x="11027528" y="0"/>
                </a:lnTo>
                <a:lnTo>
                  <a:pt x="11027528" y="7548926"/>
                </a:lnTo>
                <a:lnTo>
                  <a:pt x="0" y="75489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p:cNvSpPr/>
          <p:nvPr/>
        </p:nvSpPr>
        <p:spPr>
          <a:xfrm rot="4246732">
            <a:off x="-8021953" y="-4237254"/>
            <a:ext cx="12679639" cy="12541315"/>
          </a:xfrm>
          <a:custGeom>
            <a:avLst/>
            <a:gdLst/>
            <a:ahLst/>
            <a:cxnLst/>
            <a:rect l="l" t="t" r="r" b="b"/>
            <a:pathLst>
              <a:path w="12679639" h="12541315">
                <a:moveTo>
                  <a:pt x="0" y="0"/>
                </a:moveTo>
                <a:lnTo>
                  <a:pt x="12679638" y="0"/>
                </a:lnTo>
                <a:lnTo>
                  <a:pt x="12679638" y="12541315"/>
                </a:lnTo>
                <a:lnTo>
                  <a:pt x="0" y="125413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4" name="TextBox 4"/>
          <p:cNvSpPr txBox="1"/>
          <p:nvPr/>
        </p:nvSpPr>
        <p:spPr>
          <a:xfrm>
            <a:off x="2743199" y="1065761"/>
            <a:ext cx="14478001" cy="2207849"/>
          </a:xfrm>
          <a:prstGeom prst="rect">
            <a:avLst/>
          </a:prstGeom>
        </p:spPr>
        <p:txBody>
          <a:bodyPr wrap="square" lIns="0" tIns="0" rIns="0" bIns="0" rtlCol="0" anchor="t">
            <a:spAutoFit/>
          </a:bodyPr>
          <a:lstStyle/>
          <a:p>
            <a:pPr algn="ctr">
              <a:lnSpc>
                <a:spcPts val="4350"/>
              </a:lnSpc>
            </a:pPr>
            <a:r>
              <a:rPr lang="en-US" sz="2900" err="1">
                <a:solidFill>
                  <a:srgbClr val="000000"/>
                </a:solidFill>
                <a:latin typeface="Montserrat Bold"/>
              </a:rPr>
              <a:t>Ernährungsdemokratie</a:t>
            </a:r>
            <a:r>
              <a:rPr lang="en-US" sz="2900">
                <a:solidFill>
                  <a:srgbClr val="000000"/>
                </a:solidFill>
                <a:latin typeface="Montserrat"/>
              </a:rPr>
              <a:t> </a:t>
            </a:r>
          </a:p>
          <a:p>
            <a:pPr algn="ctr">
              <a:lnSpc>
                <a:spcPts val="4350"/>
              </a:lnSpc>
            </a:pPr>
            <a:r>
              <a:rPr lang="en-US" sz="2900" err="1">
                <a:solidFill>
                  <a:srgbClr val="000000"/>
                </a:solidFill>
                <a:latin typeface="Montserrat"/>
              </a:rPr>
              <a:t>Aktive</a:t>
            </a:r>
            <a:r>
              <a:rPr lang="en-US" sz="2900">
                <a:solidFill>
                  <a:srgbClr val="000000"/>
                </a:solidFill>
                <a:latin typeface="Montserrat"/>
              </a:rPr>
              <a:t> </a:t>
            </a:r>
            <a:r>
              <a:rPr lang="en-US" sz="2900" err="1">
                <a:solidFill>
                  <a:srgbClr val="000000"/>
                </a:solidFill>
                <a:latin typeface="Montserrat"/>
              </a:rPr>
              <a:t>Zivilgesellschaft</a:t>
            </a:r>
            <a:r>
              <a:rPr lang="en-US" sz="2900">
                <a:solidFill>
                  <a:srgbClr val="000000"/>
                </a:solidFill>
                <a:latin typeface="Montserrat"/>
              </a:rPr>
              <a:t> und </a:t>
            </a:r>
            <a:r>
              <a:rPr lang="en-US" sz="2900" err="1">
                <a:solidFill>
                  <a:srgbClr val="000000"/>
                </a:solidFill>
                <a:latin typeface="Montserrat"/>
              </a:rPr>
              <a:t>Mitbestimmungsrechte</a:t>
            </a:r>
            <a:endParaRPr lang="en-US" sz="2900">
              <a:solidFill>
                <a:srgbClr val="000000"/>
              </a:solidFill>
              <a:latin typeface="Montserrat"/>
            </a:endParaRPr>
          </a:p>
          <a:p>
            <a:pPr algn="ctr">
              <a:lnSpc>
                <a:spcPts val="4350"/>
              </a:lnSpc>
            </a:pPr>
            <a:r>
              <a:rPr lang="en-US" sz="2900" err="1">
                <a:solidFill>
                  <a:srgbClr val="000000"/>
                </a:solidFill>
                <a:latin typeface="Montserrat"/>
              </a:rPr>
              <a:t>Zugang</a:t>
            </a:r>
            <a:r>
              <a:rPr lang="en-US" sz="2900">
                <a:solidFill>
                  <a:srgbClr val="000000"/>
                </a:solidFill>
                <a:latin typeface="Montserrat"/>
              </a:rPr>
              <a:t> </a:t>
            </a:r>
            <a:r>
              <a:rPr lang="en-US" sz="2900" err="1">
                <a:solidFill>
                  <a:srgbClr val="000000"/>
                </a:solidFill>
                <a:latin typeface="Montserrat"/>
              </a:rPr>
              <a:t>zu</a:t>
            </a:r>
            <a:r>
              <a:rPr lang="en-US" sz="2900">
                <a:solidFill>
                  <a:srgbClr val="000000"/>
                </a:solidFill>
                <a:latin typeface="Montserrat"/>
              </a:rPr>
              <a:t> </a:t>
            </a:r>
            <a:r>
              <a:rPr lang="en-US" sz="2900" err="1">
                <a:solidFill>
                  <a:srgbClr val="000000"/>
                </a:solidFill>
                <a:latin typeface="Montserrat"/>
              </a:rPr>
              <a:t>einer</a:t>
            </a:r>
            <a:r>
              <a:rPr lang="en-US" sz="2900">
                <a:solidFill>
                  <a:srgbClr val="000000"/>
                </a:solidFill>
                <a:latin typeface="Montserrat"/>
              </a:rPr>
              <a:t> </a:t>
            </a:r>
            <a:r>
              <a:rPr lang="en-US" sz="2900" err="1">
                <a:solidFill>
                  <a:srgbClr val="000000"/>
                </a:solidFill>
                <a:latin typeface="Montserrat"/>
              </a:rPr>
              <a:t>sicheren</a:t>
            </a:r>
            <a:r>
              <a:rPr lang="en-US" sz="2900">
                <a:solidFill>
                  <a:srgbClr val="000000"/>
                </a:solidFill>
                <a:latin typeface="Montserrat"/>
              </a:rPr>
              <a:t>, </a:t>
            </a:r>
            <a:r>
              <a:rPr lang="en-US" sz="2900" err="1">
                <a:solidFill>
                  <a:srgbClr val="000000"/>
                </a:solidFill>
                <a:latin typeface="Montserrat"/>
              </a:rPr>
              <a:t>nahrhaften</a:t>
            </a:r>
            <a:r>
              <a:rPr lang="en-US" sz="2900">
                <a:solidFill>
                  <a:srgbClr val="000000"/>
                </a:solidFill>
                <a:latin typeface="Montserrat"/>
              </a:rPr>
              <a:t> und </a:t>
            </a:r>
            <a:r>
              <a:rPr lang="en-US" sz="2900" err="1">
                <a:solidFill>
                  <a:srgbClr val="000000"/>
                </a:solidFill>
                <a:latin typeface="Montserrat"/>
              </a:rPr>
              <a:t>nachhaltigen</a:t>
            </a:r>
            <a:r>
              <a:rPr lang="en-US" sz="2900">
                <a:solidFill>
                  <a:srgbClr val="000000"/>
                </a:solidFill>
                <a:latin typeface="Montserrat"/>
              </a:rPr>
              <a:t> </a:t>
            </a:r>
            <a:r>
              <a:rPr lang="en-US" sz="2900" err="1">
                <a:solidFill>
                  <a:srgbClr val="000000"/>
                </a:solidFill>
                <a:latin typeface="Montserrat"/>
              </a:rPr>
              <a:t>Lebensmittelversorgung</a:t>
            </a:r>
            <a:r>
              <a:rPr lang="en-US" sz="2900">
                <a:solidFill>
                  <a:srgbClr val="000000"/>
                </a:solidFill>
                <a:latin typeface="Montserrat"/>
              </a:rPr>
              <a:t> für alle </a:t>
            </a:r>
          </a:p>
        </p:txBody>
      </p:sp>
      <p:sp>
        <p:nvSpPr>
          <p:cNvPr id="6" name="TextBox 6"/>
          <p:cNvSpPr txBox="1"/>
          <p:nvPr/>
        </p:nvSpPr>
        <p:spPr>
          <a:xfrm>
            <a:off x="11776393" y="3547632"/>
            <a:ext cx="4895533"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Booth &amp; Coveney, 2015; </a:t>
            </a:r>
            <a:r>
              <a:rPr lang="en-US" sz="1366" err="1">
                <a:solidFill>
                  <a:srgbClr val="000000"/>
                </a:solidFill>
                <a:latin typeface="Montserrat"/>
              </a:rPr>
              <a:t>Hassanein</a:t>
            </a:r>
            <a:r>
              <a:rPr lang="en-US" sz="1366">
                <a:solidFill>
                  <a:srgbClr val="000000"/>
                </a:solidFill>
                <a:latin typeface="Montserrat"/>
              </a:rPr>
              <a:t>, 2008; Lang, 1999)</a:t>
            </a:r>
          </a:p>
        </p:txBody>
      </p:sp>
      <p:sp>
        <p:nvSpPr>
          <p:cNvPr id="7" name="TextBox 7"/>
          <p:cNvSpPr txBox="1"/>
          <p:nvPr/>
        </p:nvSpPr>
        <p:spPr>
          <a:xfrm>
            <a:off x="3005089" y="3460501"/>
            <a:ext cx="13666837" cy="2207849"/>
          </a:xfrm>
          <a:prstGeom prst="rect">
            <a:avLst/>
          </a:prstGeom>
        </p:spPr>
        <p:txBody>
          <a:bodyPr wrap="square" lIns="0" tIns="0" rIns="0" bIns="0" rtlCol="0" anchor="t">
            <a:spAutoFit/>
          </a:bodyPr>
          <a:lstStyle/>
          <a:p>
            <a:pPr algn="ctr">
              <a:lnSpc>
                <a:spcPts val="4350"/>
              </a:lnSpc>
            </a:pPr>
            <a:endParaRPr/>
          </a:p>
          <a:p>
            <a:pPr algn="ctr">
              <a:lnSpc>
                <a:spcPts val="4350"/>
              </a:lnSpc>
            </a:pPr>
            <a:r>
              <a:rPr lang="en-US" sz="2900" err="1">
                <a:solidFill>
                  <a:srgbClr val="000000"/>
                </a:solidFill>
                <a:latin typeface="Montserrat Bold"/>
              </a:rPr>
              <a:t>Fünf</a:t>
            </a:r>
            <a:r>
              <a:rPr lang="en-US" sz="2900">
                <a:solidFill>
                  <a:srgbClr val="000000"/>
                </a:solidFill>
                <a:latin typeface="Montserrat Bold"/>
              </a:rPr>
              <a:t> </a:t>
            </a:r>
            <a:r>
              <a:rPr lang="en-US" sz="2900" err="1">
                <a:solidFill>
                  <a:srgbClr val="000000"/>
                </a:solidFill>
                <a:latin typeface="Montserrat Bold"/>
              </a:rPr>
              <a:t>Kernbereiche</a:t>
            </a:r>
            <a:endParaRPr lang="en-US" sz="2900">
              <a:solidFill>
                <a:srgbClr val="000000"/>
              </a:solidFill>
              <a:latin typeface="Montserrat Bold"/>
            </a:endParaRPr>
          </a:p>
          <a:p>
            <a:pPr algn="ctr">
              <a:lnSpc>
                <a:spcPts val="4350"/>
              </a:lnSpc>
            </a:pPr>
            <a:r>
              <a:rPr lang="en-US" sz="2900" err="1">
                <a:solidFill>
                  <a:srgbClr val="000000"/>
                </a:solidFill>
                <a:latin typeface="Montserrat"/>
              </a:rPr>
              <a:t>Zusammenarbeit</a:t>
            </a:r>
            <a:r>
              <a:rPr lang="en-US" sz="2900">
                <a:solidFill>
                  <a:srgbClr val="000000"/>
                </a:solidFill>
                <a:latin typeface="Montserrat"/>
              </a:rPr>
              <a:t> - </a:t>
            </a:r>
            <a:r>
              <a:rPr lang="en-US" sz="2900" err="1">
                <a:solidFill>
                  <a:srgbClr val="000000"/>
                </a:solidFill>
                <a:latin typeface="Montserrat"/>
              </a:rPr>
              <a:t>Wissenserwerb</a:t>
            </a:r>
            <a:r>
              <a:rPr lang="en-US" sz="2900">
                <a:solidFill>
                  <a:srgbClr val="000000"/>
                </a:solidFill>
                <a:latin typeface="Montserrat"/>
              </a:rPr>
              <a:t> - </a:t>
            </a:r>
            <a:r>
              <a:rPr lang="en-US" sz="2900" err="1">
                <a:solidFill>
                  <a:srgbClr val="000000"/>
                </a:solidFill>
                <a:latin typeface="Montserrat"/>
              </a:rPr>
              <a:t>Teilen</a:t>
            </a:r>
            <a:r>
              <a:rPr lang="en-US" sz="2900">
                <a:solidFill>
                  <a:srgbClr val="000000"/>
                </a:solidFill>
                <a:latin typeface="Montserrat"/>
              </a:rPr>
              <a:t> von Ideen - </a:t>
            </a:r>
            <a:r>
              <a:rPr lang="en-US" sz="2900" err="1">
                <a:solidFill>
                  <a:srgbClr val="000000"/>
                </a:solidFill>
                <a:latin typeface="Montserrat"/>
              </a:rPr>
              <a:t>Kompetenzentwicklung</a:t>
            </a:r>
            <a:r>
              <a:rPr lang="en-US" sz="2900">
                <a:solidFill>
                  <a:srgbClr val="000000"/>
                </a:solidFill>
                <a:latin typeface="Montserrat"/>
              </a:rPr>
              <a:t> - </a:t>
            </a:r>
            <a:r>
              <a:rPr lang="en-US" sz="2900" err="1">
                <a:solidFill>
                  <a:srgbClr val="000000"/>
                </a:solidFill>
                <a:latin typeface="Montserrat"/>
              </a:rPr>
              <a:t>Gemeinwohlorientierung</a:t>
            </a:r>
            <a:endParaRPr lang="en-US" sz="2900">
              <a:solidFill>
                <a:srgbClr val="000000"/>
              </a:solidFill>
              <a:latin typeface="Montserrat"/>
            </a:endParaRPr>
          </a:p>
        </p:txBody>
      </p:sp>
      <p:sp>
        <p:nvSpPr>
          <p:cNvPr id="8" name="TextBox 8"/>
          <p:cNvSpPr txBox="1"/>
          <p:nvPr/>
        </p:nvSpPr>
        <p:spPr>
          <a:xfrm>
            <a:off x="14747082" y="5684628"/>
            <a:ext cx="1924844"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 (</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Hassanein</a:t>
            </a:r>
            <a:r>
              <a:rPr lang="en-US" sz="1366">
                <a:solidFill>
                  <a:srgbClr val="000000"/>
                </a:solidFill>
                <a:latin typeface="Montserrat"/>
              </a:rPr>
              <a:t>, 2008)</a:t>
            </a:r>
          </a:p>
        </p:txBody>
      </p:sp>
      <p:sp>
        <p:nvSpPr>
          <p:cNvPr id="9" name="TextBox 9"/>
          <p:cNvSpPr txBox="1"/>
          <p:nvPr/>
        </p:nvSpPr>
        <p:spPr>
          <a:xfrm>
            <a:off x="1219200" y="6182876"/>
            <a:ext cx="7582562" cy="3336363"/>
          </a:xfrm>
          <a:prstGeom prst="rect">
            <a:avLst/>
          </a:prstGeom>
        </p:spPr>
        <p:txBody>
          <a:bodyPr wrap="square" lIns="0" tIns="0" rIns="0" bIns="0" rtlCol="0" anchor="t">
            <a:spAutoFit/>
          </a:bodyPr>
          <a:lstStyle/>
          <a:p>
            <a:pPr algn="ctr">
              <a:lnSpc>
                <a:spcPts val="4350"/>
              </a:lnSpc>
            </a:pPr>
            <a:r>
              <a:rPr lang="en-US" sz="2900" err="1">
                <a:solidFill>
                  <a:srgbClr val="000000"/>
                </a:solidFill>
                <a:latin typeface="Montserrat Bold"/>
              </a:rPr>
              <a:t>Liberale</a:t>
            </a:r>
            <a:r>
              <a:rPr lang="en-US" sz="2900">
                <a:solidFill>
                  <a:srgbClr val="000000"/>
                </a:solidFill>
                <a:latin typeface="Montserrat Bold"/>
              </a:rPr>
              <a:t> </a:t>
            </a:r>
            <a:r>
              <a:rPr lang="en-US" sz="2900" err="1">
                <a:solidFill>
                  <a:srgbClr val="000000"/>
                </a:solidFill>
                <a:latin typeface="Montserrat Bold"/>
              </a:rPr>
              <a:t>Ernährungsdemokratie</a:t>
            </a:r>
            <a:endParaRPr lang="en-US" sz="2900">
              <a:solidFill>
                <a:srgbClr val="000000"/>
              </a:solidFill>
              <a:latin typeface="Montserrat Bold"/>
            </a:endParaRPr>
          </a:p>
          <a:p>
            <a:pPr algn="ctr">
              <a:lnSpc>
                <a:spcPts val="4350"/>
              </a:lnSpc>
            </a:pPr>
            <a:r>
              <a:rPr lang="en-US" sz="2900" err="1">
                <a:solidFill>
                  <a:srgbClr val="000000"/>
                </a:solidFill>
                <a:latin typeface="Montserrat"/>
              </a:rPr>
              <a:t>Steuernde</a:t>
            </a:r>
            <a:r>
              <a:rPr lang="en-US" sz="2900">
                <a:solidFill>
                  <a:srgbClr val="000000"/>
                </a:solidFill>
                <a:latin typeface="Montserrat"/>
              </a:rPr>
              <a:t> Rolle der </a:t>
            </a:r>
            <a:r>
              <a:rPr lang="en-US" sz="2900" err="1">
                <a:solidFill>
                  <a:srgbClr val="000000"/>
                </a:solidFill>
                <a:latin typeface="Montserrat"/>
              </a:rPr>
              <a:t>Verbraucher</a:t>
            </a:r>
            <a:r>
              <a:rPr lang="en-US" sz="2900">
                <a:solidFill>
                  <a:srgbClr val="000000"/>
                </a:solidFill>
                <a:latin typeface="Montserrat"/>
              </a:rPr>
              <a:t>*</a:t>
            </a:r>
            <a:r>
              <a:rPr lang="en-US" sz="2900" err="1">
                <a:solidFill>
                  <a:srgbClr val="000000"/>
                </a:solidFill>
                <a:latin typeface="Montserrat"/>
              </a:rPr>
              <a:t>innen</a:t>
            </a:r>
            <a:r>
              <a:rPr lang="en-US" sz="2900">
                <a:solidFill>
                  <a:srgbClr val="000000"/>
                </a:solidFill>
                <a:latin typeface="Montserrat"/>
              </a:rPr>
              <a:t> </a:t>
            </a:r>
            <a:r>
              <a:rPr lang="en-US" sz="2900" err="1">
                <a:solidFill>
                  <a:srgbClr val="000000"/>
                </a:solidFill>
                <a:latin typeface="Montserrat"/>
              </a:rPr>
              <a:t>über</a:t>
            </a:r>
            <a:r>
              <a:rPr lang="en-US" sz="2900">
                <a:solidFill>
                  <a:srgbClr val="000000"/>
                </a:solidFill>
                <a:latin typeface="Montserrat"/>
              </a:rPr>
              <a:t> </a:t>
            </a:r>
            <a:r>
              <a:rPr lang="en-US" sz="2900" err="1">
                <a:solidFill>
                  <a:srgbClr val="000000"/>
                </a:solidFill>
                <a:latin typeface="Montserrat"/>
              </a:rPr>
              <a:t>Konsumentscheidungen</a:t>
            </a:r>
            <a:endParaRPr lang="en-US" sz="2900">
              <a:solidFill>
                <a:srgbClr val="000000"/>
              </a:solidFill>
              <a:latin typeface="Montserrat"/>
            </a:endParaRPr>
          </a:p>
          <a:p>
            <a:pPr algn="ctr">
              <a:lnSpc>
                <a:spcPts val="4350"/>
              </a:lnSpc>
            </a:pPr>
            <a:r>
              <a:rPr lang="en-US" sz="2900" err="1">
                <a:solidFill>
                  <a:srgbClr val="000000"/>
                </a:solidFill>
                <a:latin typeface="Montserrat"/>
              </a:rPr>
              <a:t>Keine</a:t>
            </a:r>
            <a:r>
              <a:rPr lang="en-US" sz="2900">
                <a:solidFill>
                  <a:srgbClr val="000000"/>
                </a:solidFill>
                <a:latin typeface="Montserrat"/>
              </a:rPr>
              <a:t> </a:t>
            </a:r>
            <a:r>
              <a:rPr lang="en-US" sz="2900" err="1">
                <a:solidFill>
                  <a:srgbClr val="000000"/>
                </a:solidFill>
                <a:latin typeface="Montserrat"/>
              </a:rPr>
              <a:t>volle</a:t>
            </a:r>
            <a:r>
              <a:rPr lang="en-US" sz="2900">
                <a:solidFill>
                  <a:srgbClr val="000000"/>
                </a:solidFill>
                <a:latin typeface="Montserrat"/>
              </a:rPr>
              <a:t> </a:t>
            </a:r>
            <a:r>
              <a:rPr lang="en-US" sz="2900" err="1">
                <a:solidFill>
                  <a:srgbClr val="000000"/>
                </a:solidFill>
                <a:latin typeface="Montserrat"/>
              </a:rPr>
              <a:t>Transparenz</a:t>
            </a:r>
            <a:r>
              <a:rPr lang="en-US" sz="2900">
                <a:solidFill>
                  <a:srgbClr val="000000"/>
                </a:solidFill>
                <a:latin typeface="Montserrat"/>
              </a:rPr>
              <a:t> und </a:t>
            </a:r>
            <a:r>
              <a:rPr lang="en-US" sz="2900" err="1">
                <a:solidFill>
                  <a:srgbClr val="000000"/>
                </a:solidFill>
                <a:latin typeface="Montserrat"/>
              </a:rPr>
              <a:t>Mitbestimmungsmacht</a:t>
            </a:r>
            <a:endParaRPr lang="en-US" sz="2900">
              <a:solidFill>
                <a:srgbClr val="000000"/>
              </a:solidFill>
              <a:latin typeface="Montserrat"/>
            </a:endParaRPr>
          </a:p>
          <a:p>
            <a:pPr algn="ctr">
              <a:lnSpc>
                <a:spcPts val="4350"/>
              </a:lnSpc>
            </a:pPr>
            <a:endParaRPr lang="en-US" sz="2900">
              <a:solidFill>
                <a:srgbClr val="000000"/>
              </a:solidFill>
              <a:latin typeface="Montserrat"/>
            </a:endParaRPr>
          </a:p>
        </p:txBody>
      </p:sp>
      <p:sp>
        <p:nvSpPr>
          <p:cNvPr id="10" name="TextBox 10"/>
          <p:cNvSpPr txBox="1"/>
          <p:nvPr/>
        </p:nvSpPr>
        <p:spPr>
          <a:xfrm>
            <a:off x="9180572" y="6182876"/>
            <a:ext cx="7284596" cy="3336363"/>
          </a:xfrm>
          <a:prstGeom prst="rect">
            <a:avLst/>
          </a:prstGeom>
        </p:spPr>
        <p:txBody>
          <a:bodyPr lIns="0" tIns="0" rIns="0" bIns="0" rtlCol="0" anchor="t">
            <a:spAutoFit/>
          </a:bodyPr>
          <a:lstStyle/>
          <a:p>
            <a:pPr algn="ctr">
              <a:lnSpc>
                <a:spcPts val="4350"/>
              </a:lnSpc>
            </a:pPr>
            <a:r>
              <a:rPr lang="en-US" sz="2900">
                <a:solidFill>
                  <a:srgbClr val="000000"/>
                </a:solidFill>
                <a:latin typeface="Montserrat Bold"/>
              </a:rPr>
              <a:t>Starke </a:t>
            </a:r>
            <a:r>
              <a:rPr lang="en-US" sz="2900" err="1">
                <a:solidFill>
                  <a:srgbClr val="000000"/>
                </a:solidFill>
                <a:latin typeface="Montserrat Bold"/>
              </a:rPr>
              <a:t>Ernährungsdemokratie</a:t>
            </a:r>
            <a:endParaRPr lang="en-US" sz="2900">
              <a:solidFill>
                <a:srgbClr val="000000"/>
              </a:solidFill>
              <a:latin typeface="Montserrat Bold"/>
            </a:endParaRPr>
          </a:p>
          <a:p>
            <a:pPr algn="ctr">
              <a:lnSpc>
                <a:spcPts val="4350"/>
              </a:lnSpc>
            </a:pPr>
            <a:r>
              <a:rPr lang="en-US" sz="2900" err="1">
                <a:solidFill>
                  <a:srgbClr val="000000"/>
                </a:solidFill>
                <a:latin typeface="Montserrat"/>
              </a:rPr>
              <a:t>Bürger</a:t>
            </a:r>
            <a:r>
              <a:rPr lang="en-US" sz="2900">
                <a:solidFill>
                  <a:srgbClr val="000000"/>
                </a:solidFill>
                <a:latin typeface="Montserrat"/>
              </a:rPr>
              <a:t>*</a:t>
            </a:r>
            <a:r>
              <a:rPr lang="en-US" sz="2900" err="1">
                <a:solidFill>
                  <a:srgbClr val="000000"/>
                </a:solidFill>
                <a:latin typeface="Montserrat"/>
              </a:rPr>
              <a:t>innengeführte</a:t>
            </a:r>
            <a:r>
              <a:rPr lang="en-US" sz="2900">
                <a:solidFill>
                  <a:srgbClr val="000000"/>
                </a:solidFill>
                <a:latin typeface="Montserrat"/>
              </a:rPr>
              <a:t> </a:t>
            </a:r>
            <a:r>
              <a:rPr lang="en-US" sz="2900" err="1">
                <a:solidFill>
                  <a:srgbClr val="000000"/>
                </a:solidFill>
                <a:latin typeface="Montserrat"/>
              </a:rPr>
              <a:t>Prozesse</a:t>
            </a:r>
            <a:r>
              <a:rPr lang="en-US" sz="2900">
                <a:solidFill>
                  <a:srgbClr val="000000"/>
                </a:solidFill>
                <a:latin typeface="Montserrat"/>
              </a:rPr>
              <a:t> und </a:t>
            </a:r>
            <a:r>
              <a:rPr lang="en-US" sz="2900" err="1">
                <a:solidFill>
                  <a:srgbClr val="000000"/>
                </a:solidFill>
                <a:latin typeface="Montserrat"/>
              </a:rPr>
              <a:t>Initiativen</a:t>
            </a:r>
            <a:endParaRPr lang="en-US" sz="2900">
              <a:solidFill>
                <a:srgbClr val="000000"/>
              </a:solidFill>
              <a:latin typeface="Montserrat"/>
            </a:endParaRPr>
          </a:p>
          <a:p>
            <a:pPr algn="ctr">
              <a:lnSpc>
                <a:spcPts val="4350"/>
              </a:lnSpc>
            </a:pPr>
            <a:r>
              <a:rPr lang="en-US" sz="2900">
                <a:solidFill>
                  <a:srgbClr val="000000"/>
                </a:solidFill>
                <a:latin typeface="Montserrat"/>
              </a:rPr>
              <a:t>Innovative Governance-Arrangements </a:t>
            </a:r>
            <a:r>
              <a:rPr lang="en-US" sz="2900" err="1">
                <a:solidFill>
                  <a:srgbClr val="000000"/>
                </a:solidFill>
                <a:latin typeface="Montserrat"/>
              </a:rPr>
              <a:t>im</a:t>
            </a:r>
            <a:r>
              <a:rPr lang="en-US" sz="2900">
                <a:solidFill>
                  <a:srgbClr val="000000"/>
                </a:solidFill>
                <a:latin typeface="Montserrat"/>
              </a:rPr>
              <a:t> </a:t>
            </a:r>
            <a:r>
              <a:rPr lang="en-US" sz="2900" err="1">
                <a:solidFill>
                  <a:srgbClr val="000000"/>
                </a:solidFill>
                <a:latin typeface="Montserrat"/>
              </a:rPr>
              <a:t>Lebensmittelbereich</a:t>
            </a:r>
            <a:endParaRPr lang="en-US" sz="2900">
              <a:solidFill>
                <a:srgbClr val="000000"/>
              </a:solidFill>
              <a:latin typeface="Montserrat"/>
            </a:endParaRPr>
          </a:p>
          <a:p>
            <a:pPr algn="ctr">
              <a:lnSpc>
                <a:spcPts val="4350"/>
              </a:lnSpc>
            </a:pPr>
            <a:endParaRPr lang="en-US" sz="2900">
              <a:solidFill>
                <a:srgbClr val="000000"/>
              </a:solidFill>
              <a:latin typeface="Montserrat"/>
            </a:endParaRPr>
          </a:p>
        </p:txBody>
      </p:sp>
      <p:sp>
        <p:nvSpPr>
          <p:cNvPr id="11" name="TextBox 11"/>
          <p:cNvSpPr txBox="1"/>
          <p:nvPr/>
        </p:nvSpPr>
        <p:spPr>
          <a:xfrm>
            <a:off x="7062983" y="9519239"/>
            <a:ext cx="1406366"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Lang, 2005)</a:t>
            </a:r>
          </a:p>
        </p:txBody>
      </p:sp>
      <p:sp>
        <p:nvSpPr>
          <p:cNvPr id="12" name="TextBox 12"/>
          <p:cNvSpPr txBox="1"/>
          <p:nvPr/>
        </p:nvSpPr>
        <p:spPr>
          <a:xfrm>
            <a:off x="12908757" y="9530171"/>
            <a:ext cx="3763169"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Behringer &amp; </a:t>
            </a:r>
            <a:r>
              <a:rPr lang="en-US" sz="1366" err="1">
                <a:solidFill>
                  <a:srgbClr val="000000"/>
                </a:solidFill>
                <a:latin typeface="Montserrat"/>
              </a:rPr>
              <a:t>Feindt</a:t>
            </a:r>
            <a:r>
              <a:rPr lang="en-US" sz="1366">
                <a:solidFill>
                  <a:srgbClr val="000000"/>
                </a:solidFill>
                <a:latin typeface="Montserrat"/>
              </a:rPr>
              <a:t>, 2019; </a:t>
            </a:r>
            <a:r>
              <a:rPr lang="en-US" sz="1366" err="1">
                <a:solidFill>
                  <a:srgbClr val="000000"/>
                </a:solidFill>
                <a:latin typeface="Montserrat"/>
              </a:rPr>
              <a:t>Candel</a:t>
            </a:r>
            <a:r>
              <a:rPr lang="en-US" sz="1366">
                <a:solidFill>
                  <a:srgbClr val="000000"/>
                </a:solidFill>
                <a:latin typeface="Montserrat"/>
              </a:rPr>
              <a:t>, 2022)</a:t>
            </a:r>
          </a:p>
        </p:txBody>
      </p:sp>
      <p:sp>
        <p:nvSpPr>
          <p:cNvPr id="13" name="Rectangle 12">
            <a:extLst>
              <a:ext uri="{FF2B5EF4-FFF2-40B4-BE49-F238E27FC236}">
                <a16:creationId xmlns:a16="http://schemas.microsoft.com/office/drawing/2014/main" id="{93C00A95-D2AE-0821-F08F-EBDB8C69E16A}"/>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2">
            <a:extLst>
              <a:ext uri="{FF2B5EF4-FFF2-40B4-BE49-F238E27FC236}">
                <a16:creationId xmlns:a16="http://schemas.microsoft.com/office/drawing/2014/main" id="{CEE36B4F-0156-F921-EAEF-47E13ABDD4DD}"/>
              </a:ext>
            </a:extLst>
          </p:cNvPr>
          <p:cNvSpPr txBox="1"/>
          <p:nvPr/>
        </p:nvSpPr>
        <p:spPr>
          <a:xfrm>
            <a:off x="412732" y="98694"/>
            <a:ext cx="91217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2 </a:t>
            </a:r>
            <a:r>
              <a:rPr lang="en-US" sz="2000" err="1">
                <a:solidFill>
                  <a:schemeClr val="tx1">
                    <a:lumMod val="75000"/>
                    <a:lumOff val="25000"/>
                  </a:schemeClr>
                </a:solidFill>
                <a:latin typeface="Montserrat"/>
                <a:cs typeface="Calibri"/>
              </a:rPr>
              <a:t>Subthema</a:t>
            </a:r>
            <a:r>
              <a:rPr lang="en-US" sz="2000">
                <a:solidFill>
                  <a:schemeClr val="tx1">
                    <a:lumMod val="75000"/>
                    <a:lumOff val="25000"/>
                  </a:schemeClr>
                </a:solidFill>
                <a:latin typeface="Montserrat"/>
                <a:cs typeface="Calibri"/>
              </a:rPr>
              <a:t>:  </a:t>
            </a:r>
            <a:r>
              <a:rPr lang="en-US" sz="2000" err="1">
                <a:solidFill>
                  <a:schemeClr val="tx1">
                    <a:lumMod val="75000"/>
                    <a:lumOff val="25000"/>
                  </a:schemeClr>
                </a:solidFill>
                <a:latin typeface="Montserrat"/>
                <a:cs typeface="Calibri"/>
              </a:rPr>
              <a:t>Regionalisierung</a:t>
            </a:r>
            <a:r>
              <a:rPr lang="en-US" sz="2000">
                <a:solidFill>
                  <a:schemeClr val="tx1">
                    <a:lumMod val="75000"/>
                    <a:lumOff val="25000"/>
                  </a:schemeClr>
                </a:solidFill>
                <a:latin typeface="Montserrat"/>
                <a:cs typeface="Calibri"/>
              </a:rPr>
              <a:t> und </a:t>
            </a:r>
            <a:r>
              <a:rPr lang="en-US" sz="2000" err="1">
                <a:solidFill>
                  <a:schemeClr val="tx1">
                    <a:lumMod val="75000"/>
                    <a:lumOff val="25000"/>
                  </a:schemeClr>
                </a:solidFill>
                <a:latin typeface="Montserrat"/>
                <a:cs typeface="Calibri"/>
              </a:rPr>
              <a:t>Ernährungsdemokratie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7B4A6"/>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EC46B08-A9BE-0C56-6D18-FE98D9B33A58}"/>
              </a:ext>
            </a:extLst>
          </p:cNvPr>
          <p:cNvSpPr txBox="1"/>
          <p:nvPr/>
        </p:nvSpPr>
        <p:spPr>
          <a:xfrm>
            <a:off x="3775337" y="3179056"/>
            <a:ext cx="10728233" cy="393588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0440"/>
              </a:lnSpc>
            </a:pPr>
            <a:r>
              <a:rPr lang="de-DE" sz="7450">
                <a:solidFill>
                  <a:schemeClr val="bg1"/>
                </a:solidFill>
                <a:latin typeface="Garamond"/>
              </a:rPr>
              <a:t>2. </a:t>
            </a:r>
            <a:r>
              <a:rPr lang="de-DE" sz="7450" err="1">
                <a:solidFill>
                  <a:schemeClr val="bg1"/>
                </a:solidFill>
                <a:latin typeface="Garamond"/>
              </a:rPr>
              <a:t>Subthema</a:t>
            </a:r>
            <a:r>
              <a:rPr lang="de-DE" sz="7450">
                <a:solidFill>
                  <a:schemeClr val="bg1"/>
                </a:solidFill>
                <a:latin typeface="Garamond"/>
              </a:rPr>
              <a:t>: Regionalisierung und </a:t>
            </a:r>
            <a:r>
              <a:rPr lang="de-DE" sz="7450" err="1">
                <a:solidFill>
                  <a:schemeClr val="bg1"/>
                </a:solidFill>
                <a:latin typeface="Garamond"/>
              </a:rPr>
              <a:t>Ernährungsresilienz</a:t>
            </a:r>
            <a:endParaRPr lang="de-DE" sz="7450" err="1">
              <a:solidFill>
                <a:schemeClr val="bg1"/>
              </a:solidFill>
              <a:latin typeface="Garamond"/>
              <a:cs typeface="Calibri"/>
            </a:endParaRPr>
          </a:p>
        </p:txBody>
      </p:sp>
    </p:spTree>
    <p:extLst>
      <p:ext uri="{BB962C8B-B14F-4D97-AF65-F5344CB8AC3E}">
        <p14:creationId xmlns:p14="http://schemas.microsoft.com/office/powerpoint/2010/main" val="4191737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9167988">
            <a:off x="-9662898" y="-3999796"/>
            <a:ext cx="8642963" cy="13505994"/>
          </a:xfrm>
          <a:custGeom>
            <a:avLst/>
            <a:gdLst/>
            <a:ahLst/>
            <a:cxnLst/>
            <a:rect l="l" t="t" r="r" b="b"/>
            <a:pathLst>
              <a:path w="8642963" h="10222860">
                <a:moveTo>
                  <a:pt x="0" y="0"/>
                </a:moveTo>
                <a:lnTo>
                  <a:pt x="8642963" y="0"/>
                </a:lnTo>
                <a:lnTo>
                  <a:pt x="8642963" y="10222860"/>
                </a:lnTo>
                <a:lnTo>
                  <a:pt x="0" y="10222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TextBox 3"/>
          <p:cNvSpPr txBox="1"/>
          <p:nvPr/>
        </p:nvSpPr>
        <p:spPr>
          <a:xfrm>
            <a:off x="2696874" y="1379669"/>
            <a:ext cx="13551976" cy="6564874"/>
          </a:xfrm>
          <a:prstGeom prst="rect">
            <a:avLst/>
          </a:prstGeom>
        </p:spPr>
        <p:txBody>
          <a:bodyPr wrap="square" lIns="0" tIns="0" rIns="0" bIns="0" rtlCol="0" anchor="t">
            <a:spAutoFit/>
          </a:bodyPr>
          <a:lstStyle/>
          <a:p>
            <a:pPr algn="ctr">
              <a:lnSpc>
                <a:spcPts val="4320"/>
              </a:lnSpc>
            </a:pPr>
            <a:r>
              <a:rPr lang="en-US" sz="4500" err="1">
                <a:solidFill>
                  <a:srgbClr val="000000"/>
                </a:solidFill>
                <a:latin typeface="Garamond"/>
              </a:rPr>
              <a:t>Bedeutung</a:t>
            </a:r>
            <a:r>
              <a:rPr lang="en-US" sz="4500">
                <a:solidFill>
                  <a:srgbClr val="000000"/>
                </a:solidFill>
                <a:latin typeface="Garamond"/>
              </a:rPr>
              <a:t> des </a:t>
            </a:r>
            <a:r>
              <a:rPr lang="en-US" sz="4500" err="1">
                <a:solidFill>
                  <a:srgbClr val="000000"/>
                </a:solidFill>
                <a:latin typeface="Garamond"/>
              </a:rPr>
              <a:t>globalen</a:t>
            </a:r>
            <a:r>
              <a:rPr lang="en-US" sz="4500">
                <a:solidFill>
                  <a:srgbClr val="000000"/>
                </a:solidFill>
                <a:latin typeface="Garamond"/>
              </a:rPr>
              <a:t> </a:t>
            </a:r>
            <a:r>
              <a:rPr lang="en-US" sz="4500" err="1">
                <a:solidFill>
                  <a:srgbClr val="000000"/>
                </a:solidFill>
                <a:latin typeface="Garamond"/>
              </a:rPr>
              <a:t>Ernährungssystems</a:t>
            </a:r>
            <a:r>
              <a:rPr lang="en-US" sz="4500">
                <a:solidFill>
                  <a:srgbClr val="000000"/>
                </a:solidFill>
                <a:latin typeface="Garamond"/>
              </a:rPr>
              <a:t> für </a:t>
            </a:r>
            <a:r>
              <a:rPr lang="en-US" sz="4500" err="1">
                <a:solidFill>
                  <a:srgbClr val="000000"/>
                </a:solidFill>
                <a:latin typeface="Garamond"/>
              </a:rPr>
              <a:t>regionale</a:t>
            </a:r>
            <a:r>
              <a:rPr lang="en-US" sz="4500">
                <a:solidFill>
                  <a:srgbClr val="000000"/>
                </a:solidFill>
                <a:latin typeface="Garamond"/>
              </a:rPr>
              <a:t> </a:t>
            </a:r>
            <a:r>
              <a:rPr lang="en-US" sz="4500" err="1">
                <a:solidFill>
                  <a:srgbClr val="000000"/>
                </a:solidFill>
                <a:latin typeface="Garamond"/>
              </a:rPr>
              <a:t>Resilienz</a:t>
            </a:r>
            <a:endParaRPr lang="en-US" sz="4500">
              <a:solidFill>
                <a:srgbClr val="000000"/>
              </a:solidFill>
              <a:latin typeface="Garamond"/>
            </a:endParaRPr>
          </a:p>
          <a:p>
            <a:pPr algn="ctr">
              <a:lnSpc>
                <a:spcPts val="4320"/>
              </a:lnSpc>
            </a:pPr>
            <a:endParaRPr lang="en-US" sz="2700">
              <a:solidFill>
                <a:srgbClr val="000000"/>
              </a:solidFill>
              <a:latin typeface="Montserrat Bold"/>
            </a:endParaRPr>
          </a:p>
          <a:p>
            <a:pPr marL="582930" lvl="1" indent="-291465">
              <a:lnSpc>
                <a:spcPts val="4320"/>
              </a:lnSpc>
              <a:buFont typeface="Arial"/>
              <a:buChar char="•"/>
            </a:pPr>
            <a:r>
              <a:rPr lang="en-US" sz="2700">
                <a:solidFill>
                  <a:srgbClr val="000000"/>
                </a:solidFill>
                <a:latin typeface="Montserrat"/>
              </a:rPr>
              <a:t>Resilient = </a:t>
            </a:r>
            <a:r>
              <a:rPr lang="en-US" sz="2700" err="1">
                <a:solidFill>
                  <a:srgbClr val="000000"/>
                </a:solidFill>
                <a:latin typeface="Montserrat"/>
              </a:rPr>
              <a:t>weniger</a:t>
            </a:r>
            <a:r>
              <a:rPr lang="en-US" sz="2700">
                <a:solidFill>
                  <a:srgbClr val="000000"/>
                </a:solidFill>
                <a:latin typeface="Montserrat"/>
              </a:rPr>
              <a:t> </a:t>
            </a:r>
            <a:r>
              <a:rPr lang="en-US" sz="2700" err="1">
                <a:solidFill>
                  <a:srgbClr val="000000"/>
                </a:solidFill>
                <a:latin typeface="Montserrat"/>
              </a:rPr>
              <a:t>vulnerabel</a:t>
            </a:r>
            <a:r>
              <a:rPr lang="en-US" sz="2700">
                <a:solidFill>
                  <a:srgbClr val="000000"/>
                </a:solidFill>
                <a:latin typeface="Montserrat"/>
              </a:rPr>
              <a:t> und </a:t>
            </a:r>
            <a:r>
              <a:rPr lang="en-US" sz="2700" err="1">
                <a:solidFill>
                  <a:srgbClr val="000000"/>
                </a:solidFill>
                <a:latin typeface="Montserrat"/>
              </a:rPr>
              <a:t>anfällig</a:t>
            </a:r>
            <a:r>
              <a:rPr lang="en-US" sz="2700">
                <a:solidFill>
                  <a:srgbClr val="000000"/>
                </a:solidFill>
                <a:latin typeface="Montserrat"/>
              </a:rPr>
              <a:t> für Schock- und </a:t>
            </a:r>
            <a:r>
              <a:rPr lang="en-US" sz="2700" err="1">
                <a:solidFill>
                  <a:srgbClr val="000000"/>
                </a:solidFill>
                <a:latin typeface="Montserrat"/>
              </a:rPr>
              <a:t>Krisenzustände</a:t>
            </a:r>
            <a:endParaRPr lang="en-US" sz="2700">
              <a:solidFill>
                <a:srgbClr val="000000"/>
              </a:solidFill>
              <a:latin typeface="Montserrat"/>
            </a:endParaRPr>
          </a:p>
          <a:p>
            <a:pPr marL="582930" lvl="1" indent="-291465">
              <a:lnSpc>
                <a:spcPts val="4320"/>
              </a:lnSpc>
              <a:buFont typeface="Arial"/>
              <a:buChar char="•"/>
            </a:pPr>
            <a:endParaRPr lang="en-US" sz="2700">
              <a:solidFill>
                <a:srgbClr val="000000"/>
              </a:solidFill>
              <a:latin typeface="Montserrat"/>
            </a:endParaRPr>
          </a:p>
          <a:p>
            <a:pPr marL="582930" lvl="1" indent="-291465">
              <a:lnSpc>
                <a:spcPts val="4320"/>
              </a:lnSpc>
              <a:buFont typeface="Arial"/>
              <a:buChar char="•"/>
            </a:pPr>
            <a:r>
              <a:rPr lang="en-US" sz="2700">
                <a:solidFill>
                  <a:srgbClr val="000000"/>
                </a:solidFill>
                <a:latin typeface="Montserrat"/>
              </a:rPr>
              <a:t>Schnelle </a:t>
            </a:r>
            <a:r>
              <a:rPr lang="en-US" sz="2700" err="1">
                <a:solidFill>
                  <a:srgbClr val="000000"/>
                </a:solidFill>
                <a:latin typeface="Montserrat"/>
              </a:rPr>
              <a:t>ersatzweise</a:t>
            </a:r>
            <a:r>
              <a:rPr lang="en-US" sz="2700">
                <a:solidFill>
                  <a:srgbClr val="000000"/>
                </a:solidFill>
                <a:latin typeface="Montserrat"/>
              </a:rPr>
              <a:t> </a:t>
            </a:r>
            <a:r>
              <a:rPr lang="en-US" sz="2700" err="1">
                <a:solidFill>
                  <a:srgbClr val="000000"/>
                </a:solidFill>
                <a:latin typeface="Montserrat"/>
              </a:rPr>
              <a:t>Versorgung</a:t>
            </a:r>
            <a:r>
              <a:rPr lang="en-US" sz="2700">
                <a:solidFill>
                  <a:srgbClr val="000000"/>
                </a:solidFill>
                <a:latin typeface="Montserrat"/>
              </a:rPr>
              <a:t> </a:t>
            </a:r>
            <a:r>
              <a:rPr lang="en-US" sz="2700" err="1">
                <a:solidFill>
                  <a:srgbClr val="000000"/>
                </a:solidFill>
                <a:latin typeface="Montserrat"/>
              </a:rPr>
              <a:t>mit</a:t>
            </a:r>
            <a:r>
              <a:rPr lang="en-US" sz="2700">
                <a:solidFill>
                  <a:srgbClr val="000000"/>
                </a:solidFill>
                <a:latin typeface="Montserrat"/>
              </a:rPr>
              <a:t> </a:t>
            </a:r>
            <a:r>
              <a:rPr lang="en-US" sz="2700" err="1">
                <a:solidFill>
                  <a:srgbClr val="000000"/>
                </a:solidFill>
                <a:latin typeface="Montserrat"/>
              </a:rPr>
              <a:t>Lebensmitteln</a:t>
            </a:r>
            <a:endParaRPr lang="en-US" sz="2700">
              <a:solidFill>
                <a:srgbClr val="000000"/>
              </a:solidFill>
              <a:latin typeface="Montserrat"/>
            </a:endParaRPr>
          </a:p>
          <a:p>
            <a:pPr marL="291465" lvl="1">
              <a:lnSpc>
                <a:spcPts val="4320"/>
              </a:lnSpc>
            </a:pPr>
            <a:endParaRPr lang="en-US" sz="2700">
              <a:solidFill>
                <a:srgbClr val="000000"/>
              </a:solidFill>
              <a:latin typeface="Montserrat"/>
            </a:endParaRPr>
          </a:p>
          <a:p>
            <a:pPr marL="582930" lvl="1" indent="-291465">
              <a:lnSpc>
                <a:spcPts val="4320"/>
              </a:lnSpc>
              <a:buFont typeface="Arial"/>
              <a:buChar char="•"/>
            </a:pPr>
            <a:r>
              <a:rPr lang="en-US" sz="2700" err="1">
                <a:solidFill>
                  <a:srgbClr val="000000"/>
                </a:solidFill>
                <a:latin typeface="Montserrat"/>
              </a:rPr>
              <a:t>Krisenanfälligkeit</a:t>
            </a:r>
            <a:r>
              <a:rPr lang="en-US" sz="2700">
                <a:solidFill>
                  <a:srgbClr val="000000"/>
                </a:solidFill>
                <a:latin typeface="Montserrat"/>
              </a:rPr>
              <a:t> des </a:t>
            </a:r>
            <a:r>
              <a:rPr lang="en-US" sz="2700" err="1">
                <a:solidFill>
                  <a:srgbClr val="000000"/>
                </a:solidFill>
                <a:latin typeface="Montserrat"/>
              </a:rPr>
              <a:t>internationalen</a:t>
            </a:r>
            <a:r>
              <a:rPr lang="en-US" sz="2700">
                <a:solidFill>
                  <a:srgbClr val="000000"/>
                </a:solidFill>
                <a:latin typeface="Montserrat"/>
              </a:rPr>
              <a:t> </a:t>
            </a:r>
            <a:r>
              <a:rPr lang="en-US" sz="2700" err="1">
                <a:solidFill>
                  <a:srgbClr val="000000"/>
                </a:solidFill>
                <a:latin typeface="Montserrat"/>
              </a:rPr>
              <a:t>Agrarhandels</a:t>
            </a:r>
            <a:r>
              <a:rPr lang="en-US" sz="2700">
                <a:solidFill>
                  <a:srgbClr val="000000"/>
                </a:solidFill>
                <a:latin typeface="Montserrat"/>
              </a:rPr>
              <a:t> </a:t>
            </a:r>
            <a:r>
              <a:rPr lang="en-US" sz="2700" err="1">
                <a:solidFill>
                  <a:srgbClr val="000000"/>
                </a:solidFill>
                <a:latin typeface="Montserrat"/>
              </a:rPr>
              <a:t>aufgrund</a:t>
            </a:r>
            <a:r>
              <a:rPr lang="en-US" sz="2700">
                <a:solidFill>
                  <a:srgbClr val="000000"/>
                </a:solidFill>
                <a:latin typeface="Montserrat"/>
              </a:rPr>
              <a:t> </a:t>
            </a:r>
            <a:r>
              <a:rPr lang="en-US" sz="2700" err="1">
                <a:solidFill>
                  <a:srgbClr val="000000"/>
                </a:solidFill>
                <a:latin typeface="Montserrat"/>
              </a:rPr>
              <a:t>ökonomischer</a:t>
            </a:r>
            <a:r>
              <a:rPr lang="en-US" sz="2700">
                <a:solidFill>
                  <a:srgbClr val="000000"/>
                </a:solidFill>
                <a:latin typeface="Montserrat"/>
              </a:rPr>
              <a:t> </a:t>
            </a:r>
            <a:r>
              <a:rPr lang="en-US" sz="2700" err="1">
                <a:solidFill>
                  <a:srgbClr val="000000"/>
                </a:solidFill>
                <a:latin typeface="Montserrat"/>
              </a:rPr>
              <a:t>Abhängigkeiten</a:t>
            </a:r>
            <a:endParaRPr lang="en-US" sz="2700">
              <a:solidFill>
                <a:srgbClr val="000000"/>
              </a:solidFill>
              <a:latin typeface="Montserrat"/>
            </a:endParaRPr>
          </a:p>
          <a:p>
            <a:pPr>
              <a:lnSpc>
                <a:spcPts val="4320"/>
              </a:lnSpc>
            </a:pPr>
            <a:endParaRPr lang="en-US" sz="2700">
              <a:solidFill>
                <a:srgbClr val="000000"/>
              </a:solidFill>
              <a:latin typeface="Montserrat"/>
            </a:endParaRPr>
          </a:p>
          <a:p>
            <a:pPr algn="ctr">
              <a:lnSpc>
                <a:spcPts val="4320"/>
              </a:lnSpc>
            </a:pPr>
            <a:endParaRPr lang="en-US" sz="2700">
              <a:solidFill>
                <a:srgbClr val="000000"/>
              </a:solidFill>
              <a:latin typeface="Montserrat"/>
            </a:endParaRPr>
          </a:p>
          <a:p>
            <a:pPr algn="ctr">
              <a:lnSpc>
                <a:spcPts val="4320"/>
              </a:lnSpc>
            </a:pPr>
            <a:endParaRPr lang="en-US" sz="2700">
              <a:solidFill>
                <a:srgbClr val="000000"/>
              </a:solidFill>
              <a:latin typeface="Montserrat"/>
            </a:endParaRPr>
          </a:p>
        </p:txBody>
      </p:sp>
      <p:sp>
        <p:nvSpPr>
          <p:cNvPr id="6" name="Freeform 6"/>
          <p:cNvSpPr/>
          <p:nvPr/>
        </p:nvSpPr>
        <p:spPr>
          <a:xfrm>
            <a:off x="2388282" y="7909411"/>
            <a:ext cx="663416" cy="302684"/>
          </a:xfrm>
          <a:custGeom>
            <a:avLst/>
            <a:gdLst/>
            <a:ahLst/>
            <a:cxnLst/>
            <a:rect l="l" t="t" r="r" b="b"/>
            <a:pathLst>
              <a:path w="663416" h="302684">
                <a:moveTo>
                  <a:pt x="0" y="0"/>
                </a:moveTo>
                <a:lnTo>
                  <a:pt x="663417" y="0"/>
                </a:lnTo>
                <a:lnTo>
                  <a:pt x="663417" y="302684"/>
                </a:lnTo>
                <a:lnTo>
                  <a:pt x="0" y="302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7" name="TextBox 7"/>
          <p:cNvSpPr txBox="1"/>
          <p:nvPr/>
        </p:nvSpPr>
        <p:spPr>
          <a:xfrm>
            <a:off x="14034511" y="3700537"/>
            <a:ext cx="2214339" cy="270005"/>
          </a:xfrm>
          <a:prstGeom prst="rect">
            <a:avLst/>
          </a:prstGeom>
        </p:spPr>
        <p:txBody>
          <a:bodyPr wrap="square" lIns="0" tIns="0" rIns="0" bIns="0" rtlCol="0" anchor="t">
            <a:spAutoFit/>
          </a:bodyPr>
          <a:lstStyle/>
          <a:p>
            <a:pPr algn="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Zurek et al., 2022)</a:t>
            </a:r>
          </a:p>
        </p:txBody>
      </p:sp>
      <p:sp>
        <p:nvSpPr>
          <p:cNvPr id="8" name="TextBox 8"/>
          <p:cNvSpPr txBox="1"/>
          <p:nvPr/>
        </p:nvSpPr>
        <p:spPr>
          <a:xfrm>
            <a:off x="12620619" y="6127974"/>
            <a:ext cx="3628231"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Hanke et al., 2021; </a:t>
            </a:r>
            <a:r>
              <a:rPr lang="en-US" sz="1366" err="1">
                <a:solidFill>
                  <a:srgbClr val="000000"/>
                </a:solidFill>
                <a:latin typeface="Montserrat"/>
              </a:rPr>
              <a:t>Godfray</a:t>
            </a:r>
            <a:r>
              <a:rPr lang="en-US" sz="1366">
                <a:solidFill>
                  <a:srgbClr val="000000"/>
                </a:solidFill>
                <a:latin typeface="Montserrat"/>
              </a:rPr>
              <a:t> et al., 2010)</a:t>
            </a:r>
          </a:p>
        </p:txBody>
      </p:sp>
      <p:sp>
        <p:nvSpPr>
          <p:cNvPr id="9" name="TextBox 9"/>
          <p:cNvSpPr txBox="1"/>
          <p:nvPr/>
        </p:nvSpPr>
        <p:spPr>
          <a:xfrm>
            <a:off x="11560145" y="9144513"/>
            <a:ext cx="4710271" cy="264784"/>
          </a:xfrm>
          <a:prstGeom prst="rect">
            <a:avLst/>
          </a:prstGeom>
        </p:spPr>
        <p:txBody>
          <a:bodyPr lIns="0" tIns="0" rIns="0" bIns="0" rtlCol="0" anchor="t">
            <a:spAutoFit/>
          </a:bodyPr>
          <a:lstStyle/>
          <a:p>
            <a:pPr algn="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Zurek et al., 2022; Clapp, 2009; </a:t>
            </a:r>
            <a:r>
              <a:rPr lang="en-US" sz="1366" err="1">
                <a:solidFill>
                  <a:srgbClr val="000000"/>
                </a:solidFill>
                <a:latin typeface="Montserrat"/>
              </a:rPr>
              <a:t>Godfray</a:t>
            </a:r>
            <a:r>
              <a:rPr lang="en-US" sz="1366">
                <a:solidFill>
                  <a:srgbClr val="000000"/>
                </a:solidFill>
                <a:latin typeface="Montserrat"/>
              </a:rPr>
              <a:t> et al., 2010)</a:t>
            </a:r>
          </a:p>
        </p:txBody>
      </p:sp>
      <p:sp>
        <p:nvSpPr>
          <p:cNvPr id="10" name="Rectangle 9">
            <a:extLst>
              <a:ext uri="{FF2B5EF4-FFF2-40B4-BE49-F238E27FC236}">
                <a16:creationId xmlns:a16="http://schemas.microsoft.com/office/drawing/2014/main" id="{DA5BB1F6-A70D-D71C-6214-C6A84B0522F1}"/>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2">
            <a:extLst>
              <a:ext uri="{FF2B5EF4-FFF2-40B4-BE49-F238E27FC236}">
                <a16:creationId xmlns:a16="http://schemas.microsoft.com/office/drawing/2014/main" id="{B8C382F8-45C9-FF01-3851-E5855E683A6F}"/>
              </a:ext>
            </a:extLst>
          </p:cNvPr>
          <p:cNvSpPr txBox="1"/>
          <p:nvPr/>
        </p:nvSpPr>
        <p:spPr>
          <a:xfrm>
            <a:off x="412732" y="98694"/>
            <a:ext cx="91217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2 </a:t>
            </a:r>
            <a:r>
              <a:rPr lang="en-US" sz="2000" err="1">
                <a:solidFill>
                  <a:schemeClr val="tx1">
                    <a:lumMod val="75000"/>
                    <a:lumOff val="25000"/>
                  </a:schemeClr>
                </a:solidFill>
                <a:latin typeface="Montserrat"/>
                <a:cs typeface="Calibri"/>
              </a:rPr>
              <a:t>Subthema</a:t>
            </a:r>
            <a:r>
              <a:rPr lang="en-US" sz="2000">
                <a:solidFill>
                  <a:schemeClr val="tx1">
                    <a:lumMod val="75000"/>
                    <a:lumOff val="25000"/>
                  </a:schemeClr>
                </a:solidFill>
                <a:latin typeface="Montserrat"/>
                <a:cs typeface="Calibri"/>
              </a:rPr>
              <a:t>:  </a:t>
            </a:r>
            <a:r>
              <a:rPr lang="en-US" sz="2000" err="1">
                <a:solidFill>
                  <a:schemeClr val="tx1">
                    <a:lumMod val="75000"/>
                    <a:lumOff val="25000"/>
                  </a:schemeClr>
                </a:solidFill>
                <a:latin typeface="Montserrat"/>
                <a:cs typeface="Calibri"/>
              </a:rPr>
              <a:t>Regionalisierung</a:t>
            </a:r>
            <a:r>
              <a:rPr lang="en-US" sz="2000">
                <a:solidFill>
                  <a:schemeClr val="tx1">
                    <a:lumMod val="75000"/>
                    <a:lumOff val="25000"/>
                  </a:schemeClr>
                </a:solidFill>
                <a:latin typeface="Montserrat"/>
                <a:cs typeface="Calibri"/>
              </a:rPr>
              <a:t> und </a:t>
            </a:r>
            <a:r>
              <a:rPr lang="en-US" sz="2000" err="1">
                <a:solidFill>
                  <a:schemeClr val="tx1">
                    <a:lumMod val="75000"/>
                    <a:lumOff val="25000"/>
                  </a:schemeClr>
                </a:solidFill>
                <a:latin typeface="Montserrat"/>
                <a:cs typeface="Calibri"/>
              </a:rPr>
              <a:t>Enährungsresilienz</a:t>
            </a:r>
          </a:p>
        </p:txBody>
      </p:sp>
      <p:sp>
        <p:nvSpPr>
          <p:cNvPr id="5" name="Textfeld 4">
            <a:extLst>
              <a:ext uri="{FF2B5EF4-FFF2-40B4-BE49-F238E27FC236}">
                <a16:creationId xmlns:a16="http://schemas.microsoft.com/office/drawing/2014/main" id="{55D9A113-4BB6-0A09-0DB2-91935AA13094}"/>
              </a:ext>
            </a:extLst>
          </p:cNvPr>
          <p:cNvSpPr txBox="1"/>
          <p:nvPr/>
        </p:nvSpPr>
        <p:spPr>
          <a:xfrm>
            <a:off x="3239877" y="7799631"/>
            <a:ext cx="13030199"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a:latin typeface="Montserrat"/>
              </a:rPr>
              <a:t>Volatile Preisbildung und beschränkter Zugang zu Lebensmitteln: Vulnerabilität von Regionen durch Importabhängigkeit und geringem Selbstversorgungsgrad</a:t>
            </a:r>
            <a:endParaRPr lang="de-D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569886" y="1864203"/>
            <a:ext cx="14511829" cy="4359142"/>
          </a:xfrm>
          <a:prstGeom prst="rect">
            <a:avLst/>
          </a:prstGeom>
        </p:spPr>
        <p:txBody>
          <a:bodyPr wrap="square" lIns="0" tIns="0" rIns="0" bIns="0" rtlCol="0" anchor="t">
            <a:spAutoFit/>
          </a:bodyPr>
          <a:lstStyle/>
          <a:p>
            <a:pPr algn="ctr">
              <a:lnSpc>
                <a:spcPts val="4320"/>
              </a:lnSpc>
            </a:pPr>
            <a:r>
              <a:rPr lang="en-US" sz="4500" err="1">
                <a:solidFill>
                  <a:srgbClr val="000000"/>
                </a:solidFill>
                <a:latin typeface="Garamond"/>
              </a:rPr>
              <a:t>Bedeutung</a:t>
            </a:r>
            <a:r>
              <a:rPr lang="en-US" sz="4500">
                <a:solidFill>
                  <a:srgbClr val="000000"/>
                </a:solidFill>
                <a:latin typeface="Garamond"/>
              </a:rPr>
              <a:t> von </a:t>
            </a:r>
            <a:r>
              <a:rPr lang="en-US" sz="4500" err="1">
                <a:solidFill>
                  <a:srgbClr val="000000"/>
                </a:solidFill>
                <a:latin typeface="Garamond"/>
              </a:rPr>
              <a:t>Regionalisierung</a:t>
            </a:r>
            <a:r>
              <a:rPr lang="en-US" sz="4500">
                <a:solidFill>
                  <a:srgbClr val="000000"/>
                </a:solidFill>
                <a:latin typeface="Garamond"/>
              </a:rPr>
              <a:t> für </a:t>
            </a:r>
            <a:r>
              <a:rPr lang="en-US" sz="4500" err="1">
                <a:solidFill>
                  <a:srgbClr val="000000"/>
                </a:solidFill>
                <a:latin typeface="Garamond"/>
              </a:rPr>
              <a:t>regionale</a:t>
            </a:r>
            <a:r>
              <a:rPr lang="en-US" sz="4500">
                <a:solidFill>
                  <a:srgbClr val="000000"/>
                </a:solidFill>
                <a:latin typeface="Garamond"/>
              </a:rPr>
              <a:t> </a:t>
            </a:r>
            <a:r>
              <a:rPr lang="en-US" sz="4500" err="1">
                <a:solidFill>
                  <a:srgbClr val="000000"/>
                </a:solidFill>
                <a:latin typeface="Garamond"/>
              </a:rPr>
              <a:t>Resilienz</a:t>
            </a:r>
            <a:endParaRPr lang="en-US" sz="4500">
              <a:solidFill>
                <a:srgbClr val="000000"/>
              </a:solidFill>
              <a:latin typeface="Garamond"/>
            </a:endParaRPr>
          </a:p>
          <a:p>
            <a:pPr algn="ctr">
              <a:lnSpc>
                <a:spcPts val="4320"/>
              </a:lnSpc>
            </a:pPr>
            <a:endParaRPr lang="en-US" sz="2700">
              <a:solidFill>
                <a:srgbClr val="000000"/>
              </a:solidFill>
              <a:latin typeface="Montserrat Bold"/>
            </a:endParaRPr>
          </a:p>
          <a:p>
            <a:pPr marL="582930" lvl="1" indent="-291465">
              <a:lnSpc>
                <a:spcPts val="4320"/>
              </a:lnSpc>
              <a:buFont typeface="Arial"/>
              <a:buChar char="•"/>
            </a:pPr>
            <a:r>
              <a:rPr lang="en-US" sz="2700" err="1">
                <a:solidFill>
                  <a:srgbClr val="000000"/>
                </a:solidFill>
                <a:latin typeface="Montserrat"/>
              </a:rPr>
              <a:t>Erhöhung</a:t>
            </a:r>
            <a:r>
              <a:rPr lang="en-US" sz="2700">
                <a:solidFill>
                  <a:srgbClr val="000000"/>
                </a:solidFill>
                <a:latin typeface="Montserrat"/>
              </a:rPr>
              <a:t> des </a:t>
            </a:r>
            <a:r>
              <a:rPr lang="en-US" sz="2700" err="1">
                <a:solidFill>
                  <a:srgbClr val="000000"/>
                </a:solidFill>
                <a:latin typeface="Montserrat"/>
              </a:rPr>
              <a:t>Selbstversorgungsgrades</a:t>
            </a:r>
            <a:endParaRPr lang="en-US" sz="2700">
              <a:solidFill>
                <a:srgbClr val="000000"/>
              </a:solidFill>
              <a:latin typeface="Montserrat"/>
            </a:endParaRPr>
          </a:p>
          <a:p>
            <a:pPr marL="582930" lvl="1" indent="-291465">
              <a:lnSpc>
                <a:spcPts val="4320"/>
              </a:lnSpc>
              <a:buFont typeface="Arial"/>
              <a:buChar char="•"/>
            </a:pPr>
            <a:r>
              <a:rPr lang="en-US" sz="2700" err="1">
                <a:solidFill>
                  <a:srgbClr val="000000"/>
                </a:solidFill>
                <a:latin typeface="Montserrat"/>
              </a:rPr>
              <a:t>Investition</a:t>
            </a:r>
            <a:r>
              <a:rPr lang="en-US" sz="2700">
                <a:solidFill>
                  <a:srgbClr val="000000"/>
                </a:solidFill>
                <a:latin typeface="Montserrat"/>
              </a:rPr>
              <a:t> in </a:t>
            </a:r>
            <a:r>
              <a:rPr lang="en-US" sz="2700" err="1">
                <a:solidFill>
                  <a:srgbClr val="000000"/>
                </a:solidFill>
                <a:latin typeface="Montserrat"/>
              </a:rPr>
              <a:t>lokale</a:t>
            </a:r>
            <a:r>
              <a:rPr lang="en-US" sz="2700">
                <a:solidFill>
                  <a:srgbClr val="000000"/>
                </a:solidFill>
                <a:latin typeface="Montserrat"/>
              </a:rPr>
              <a:t> </a:t>
            </a:r>
            <a:r>
              <a:rPr lang="en-US" sz="2700" err="1">
                <a:solidFill>
                  <a:srgbClr val="000000"/>
                </a:solidFill>
                <a:latin typeface="Montserrat"/>
              </a:rPr>
              <a:t>Märkte</a:t>
            </a:r>
            <a:endParaRPr lang="en-US" sz="2700">
              <a:solidFill>
                <a:srgbClr val="000000"/>
              </a:solidFill>
              <a:latin typeface="Montserrat"/>
            </a:endParaRPr>
          </a:p>
          <a:p>
            <a:pPr marL="582930" lvl="1" indent="-291465">
              <a:lnSpc>
                <a:spcPts val="4320"/>
              </a:lnSpc>
              <a:buFont typeface="Arial"/>
              <a:buChar char="•"/>
            </a:pPr>
            <a:r>
              <a:rPr lang="en-US" sz="2700" err="1">
                <a:solidFill>
                  <a:srgbClr val="000000"/>
                </a:solidFill>
                <a:latin typeface="Montserrat"/>
              </a:rPr>
              <a:t>Geminderte</a:t>
            </a:r>
            <a:r>
              <a:rPr lang="en-US" sz="2700">
                <a:solidFill>
                  <a:srgbClr val="000000"/>
                </a:solidFill>
                <a:latin typeface="Montserrat"/>
              </a:rPr>
              <a:t> </a:t>
            </a:r>
            <a:r>
              <a:rPr lang="en-US" sz="2700" err="1">
                <a:solidFill>
                  <a:srgbClr val="000000"/>
                </a:solidFill>
                <a:latin typeface="Montserrat"/>
              </a:rPr>
              <a:t>Abhängigkeit</a:t>
            </a:r>
            <a:r>
              <a:rPr lang="en-US" sz="2700">
                <a:solidFill>
                  <a:srgbClr val="000000"/>
                </a:solidFill>
                <a:latin typeface="Montserrat"/>
              </a:rPr>
              <a:t> </a:t>
            </a:r>
            <a:r>
              <a:rPr lang="en-US" sz="2700" err="1">
                <a:solidFill>
                  <a:srgbClr val="000000"/>
                </a:solidFill>
                <a:latin typeface="Montserrat"/>
              </a:rPr>
              <a:t>vom</a:t>
            </a:r>
            <a:r>
              <a:rPr lang="en-US" sz="2700">
                <a:solidFill>
                  <a:srgbClr val="000000"/>
                </a:solidFill>
                <a:latin typeface="Montserrat"/>
              </a:rPr>
              <a:t> </a:t>
            </a:r>
            <a:r>
              <a:rPr lang="en-US" sz="2700" err="1">
                <a:solidFill>
                  <a:srgbClr val="000000"/>
                </a:solidFill>
                <a:latin typeface="Montserrat"/>
              </a:rPr>
              <a:t>internationalen</a:t>
            </a:r>
            <a:r>
              <a:rPr lang="en-US" sz="2700">
                <a:solidFill>
                  <a:srgbClr val="000000"/>
                </a:solidFill>
                <a:latin typeface="Montserrat"/>
              </a:rPr>
              <a:t> Handel </a:t>
            </a:r>
          </a:p>
          <a:p>
            <a:pPr marL="582930" lvl="1" indent="-291465">
              <a:lnSpc>
                <a:spcPts val="4320"/>
              </a:lnSpc>
              <a:buFont typeface="Arial"/>
              <a:buChar char="•"/>
            </a:pPr>
            <a:r>
              <a:rPr lang="en-US" sz="2700" err="1">
                <a:solidFill>
                  <a:srgbClr val="000000"/>
                </a:solidFill>
                <a:latin typeface="Montserrat"/>
              </a:rPr>
              <a:t>Diversität</a:t>
            </a:r>
            <a:r>
              <a:rPr lang="en-US" sz="2700">
                <a:solidFill>
                  <a:srgbClr val="000000"/>
                </a:solidFill>
                <a:latin typeface="Montserrat"/>
              </a:rPr>
              <a:t> </a:t>
            </a:r>
            <a:r>
              <a:rPr lang="en-US" sz="2700" err="1">
                <a:solidFill>
                  <a:srgbClr val="000000"/>
                </a:solidFill>
                <a:latin typeface="Montserrat"/>
              </a:rPr>
              <a:t>im</a:t>
            </a:r>
            <a:r>
              <a:rPr lang="en-US" sz="2700">
                <a:solidFill>
                  <a:srgbClr val="000000"/>
                </a:solidFill>
                <a:latin typeface="Montserrat"/>
              </a:rPr>
              <a:t> </a:t>
            </a:r>
            <a:r>
              <a:rPr lang="en-US" sz="2700" err="1">
                <a:solidFill>
                  <a:srgbClr val="000000"/>
                </a:solidFill>
                <a:latin typeface="Montserrat"/>
              </a:rPr>
              <a:t>Anbau</a:t>
            </a:r>
            <a:r>
              <a:rPr lang="en-US" sz="2700">
                <a:solidFill>
                  <a:srgbClr val="000000"/>
                </a:solidFill>
                <a:latin typeface="Montserrat"/>
              </a:rPr>
              <a:t>, in </a:t>
            </a:r>
            <a:r>
              <a:rPr lang="en-US" sz="2700" err="1">
                <a:solidFill>
                  <a:srgbClr val="000000"/>
                </a:solidFill>
                <a:latin typeface="Montserrat"/>
              </a:rPr>
              <a:t>Betriebsformen</a:t>
            </a:r>
            <a:r>
              <a:rPr lang="en-US" sz="2700">
                <a:solidFill>
                  <a:srgbClr val="000000"/>
                </a:solidFill>
                <a:latin typeface="Montserrat"/>
              </a:rPr>
              <a:t> und </a:t>
            </a:r>
            <a:r>
              <a:rPr lang="en-US" sz="2700" err="1">
                <a:solidFill>
                  <a:srgbClr val="000000"/>
                </a:solidFill>
                <a:latin typeface="Montserrat"/>
              </a:rPr>
              <a:t>Vermarktungsstrukturen</a:t>
            </a:r>
            <a:endParaRPr lang="en-US" sz="2700">
              <a:solidFill>
                <a:srgbClr val="000000"/>
              </a:solidFill>
              <a:latin typeface="Montserrat"/>
            </a:endParaRPr>
          </a:p>
          <a:p>
            <a:pPr marL="582930" lvl="1" indent="-291465">
              <a:lnSpc>
                <a:spcPts val="4320"/>
              </a:lnSpc>
              <a:buFont typeface="Arial"/>
              <a:buChar char="•"/>
            </a:pPr>
            <a:r>
              <a:rPr lang="en-US" sz="2700" err="1">
                <a:solidFill>
                  <a:srgbClr val="000000"/>
                </a:solidFill>
                <a:latin typeface="Montserrat"/>
              </a:rPr>
              <a:t>Vielfalt</a:t>
            </a:r>
            <a:r>
              <a:rPr lang="en-US" sz="2700">
                <a:solidFill>
                  <a:srgbClr val="000000"/>
                </a:solidFill>
                <a:latin typeface="Montserrat"/>
              </a:rPr>
              <a:t> der </a:t>
            </a:r>
            <a:r>
              <a:rPr lang="en-US" sz="2700" err="1">
                <a:solidFill>
                  <a:srgbClr val="000000"/>
                </a:solidFill>
                <a:latin typeface="Montserrat"/>
              </a:rPr>
              <a:t>Bezugsquellen</a:t>
            </a:r>
            <a:r>
              <a:rPr lang="en-US" sz="2700">
                <a:solidFill>
                  <a:srgbClr val="000000"/>
                </a:solidFill>
                <a:latin typeface="Montserrat"/>
              </a:rPr>
              <a:t>, Produktion und </a:t>
            </a:r>
            <a:r>
              <a:rPr lang="en-US" sz="2700" err="1">
                <a:solidFill>
                  <a:srgbClr val="000000"/>
                </a:solidFill>
                <a:latin typeface="Montserrat"/>
              </a:rPr>
              <a:t>Verarbeitung</a:t>
            </a:r>
            <a:endParaRPr lang="en-US" sz="2700">
              <a:solidFill>
                <a:srgbClr val="000000"/>
              </a:solidFill>
              <a:latin typeface="Montserrat"/>
            </a:endParaRPr>
          </a:p>
          <a:p>
            <a:pPr>
              <a:lnSpc>
                <a:spcPts val="4320"/>
              </a:lnSpc>
            </a:pPr>
            <a:endParaRPr lang="en-US" sz="2700">
              <a:latin typeface="Montserrat"/>
            </a:endParaRPr>
          </a:p>
        </p:txBody>
      </p:sp>
      <p:sp>
        <p:nvSpPr>
          <p:cNvPr id="6" name="Freeform 6"/>
          <p:cNvSpPr/>
          <p:nvPr/>
        </p:nvSpPr>
        <p:spPr>
          <a:xfrm>
            <a:off x="2961829" y="6778571"/>
            <a:ext cx="934636" cy="302684"/>
          </a:xfrm>
          <a:custGeom>
            <a:avLst/>
            <a:gdLst/>
            <a:ahLst/>
            <a:cxnLst/>
            <a:rect l="l" t="t" r="r" b="b"/>
            <a:pathLst>
              <a:path w="663416" h="302684">
                <a:moveTo>
                  <a:pt x="0" y="0"/>
                </a:moveTo>
                <a:lnTo>
                  <a:pt x="663417" y="0"/>
                </a:lnTo>
                <a:lnTo>
                  <a:pt x="663417" y="302683"/>
                </a:lnTo>
                <a:lnTo>
                  <a:pt x="0" y="302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7" name="TextBox 7"/>
          <p:cNvSpPr txBox="1"/>
          <p:nvPr/>
        </p:nvSpPr>
        <p:spPr>
          <a:xfrm>
            <a:off x="10506075" y="8871591"/>
            <a:ext cx="6943725"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 (</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Kneafsey</a:t>
            </a:r>
            <a:r>
              <a:rPr lang="en-US" sz="1366">
                <a:solidFill>
                  <a:srgbClr val="000000"/>
                </a:solidFill>
                <a:latin typeface="Montserrat"/>
              </a:rPr>
              <a:t> et al., 2013; Hanke et al., 2021; Bullock et al., 2017; Zurek et al., 2022)</a:t>
            </a:r>
          </a:p>
        </p:txBody>
      </p:sp>
      <p:sp>
        <p:nvSpPr>
          <p:cNvPr id="4" name="Rectangle 3">
            <a:extLst>
              <a:ext uri="{FF2B5EF4-FFF2-40B4-BE49-F238E27FC236}">
                <a16:creationId xmlns:a16="http://schemas.microsoft.com/office/drawing/2014/main" id="{57088876-822A-BE3A-D7FF-01143F3A5A75}"/>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2">
            <a:extLst>
              <a:ext uri="{FF2B5EF4-FFF2-40B4-BE49-F238E27FC236}">
                <a16:creationId xmlns:a16="http://schemas.microsoft.com/office/drawing/2014/main" id="{E4ED09F3-AE40-421F-F970-79AD97801617}"/>
              </a:ext>
            </a:extLst>
          </p:cNvPr>
          <p:cNvSpPr txBox="1"/>
          <p:nvPr/>
        </p:nvSpPr>
        <p:spPr>
          <a:xfrm>
            <a:off x="412732" y="98694"/>
            <a:ext cx="91217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2 </a:t>
            </a:r>
            <a:r>
              <a:rPr lang="en-US" sz="2000" err="1">
                <a:solidFill>
                  <a:schemeClr val="tx1">
                    <a:lumMod val="75000"/>
                    <a:lumOff val="25000"/>
                  </a:schemeClr>
                </a:solidFill>
                <a:latin typeface="Montserrat"/>
                <a:cs typeface="Calibri"/>
              </a:rPr>
              <a:t>Subthema</a:t>
            </a:r>
            <a:r>
              <a:rPr lang="en-US" sz="2000">
                <a:solidFill>
                  <a:schemeClr val="tx1">
                    <a:lumMod val="75000"/>
                    <a:lumOff val="25000"/>
                  </a:schemeClr>
                </a:solidFill>
                <a:latin typeface="Montserrat"/>
                <a:cs typeface="Calibri"/>
              </a:rPr>
              <a:t>:  </a:t>
            </a:r>
            <a:r>
              <a:rPr lang="en-US" sz="2000" err="1">
                <a:solidFill>
                  <a:schemeClr val="tx1">
                    <a:lumMod val="75000"/>
                    <a:lumOff val="25000"/>
                  </a:schemeClr>
                </a:solidFill>
                <a:latin typeface="Montserrat"/>
                <a:cs typeface="Calibri"/>
              </a:rPr>
              <a:t>Regionalisierung</a:t>
            </a:r>
            <a:r>
              <a:rPr lang="en-US" sz="2000">
                <a:solidFill>
                  <a:schemeClr val="tx1">
                    <a:lumMod val="75000"/>
                    <a:lumOff val="25000"/>
                  </a:schemeClr>
                </a:solidFill>
                <a:latin typeface="Montserrat"/>
                <a:cs typeface="Calibri"/>
              </a:rPr>
              <a:t> und </a:t>
            </a:r>
            <a:r>
              <a:rPr lang="en-US" sz="2000" err="1">
                <a:solidFill>
                  <a:schemeClr val="tx1">
                    <a:lumMod val="75000"/>
                    <a:lumOff val="25000"/>
                  </a:schemeClr>
                </a:solidFill>
                <a:latin typeface="Montserrat"/>
                <a:cs typeface="Calibri"/>
              </a:rPr>
              <a:t>Enährungsresilienz</a:t>
            </a:r>
          </a:p>
        </p:txBody>
      </p:sp>
      <p:sp>
        <p:nvSpPr>
          <p:cNvPr id="12" name="Rectangle 11">
            <a:extLst>
              <a:ext uri="{FF2B5EF4-FFF2-40B4-BE49-F238E27FC236}">
                <a16:creationId xmlns:a16="http://schemas.microsoft.com/office/drawing/2014/main" id="{42620760-D747-6DCF-44F6-3F7B3F82043D}"/>
              </a:ext>
            </a:extLst>
          </p:cNvPr>
          <p:cNvSpPr/>
          <p:nvPr/>
        </p:nvSpPr>
        <p:spPr>
          <a:xfrm>
            <a:off x="156603" y="5019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2">
            <a:extLst>
              <a:ext uri="{FF2B5EF4-FFF2-40B4-BE49-F238E27FC236}">
                <a16:creationId xmlns:a16="http://schemas.microsoft.com/office/drawing/2014/main" id="{0E796C39-901F-0964-0C45-D7222528F598}"/>
              </a:ext>
            </a:extLst>
          </p:cNvPr>
          <p:cNvSpPr txBox="1"/>
          <p:nvPr/>
        </p:nvSpPr>
        <p:spPr>
          <a:xfrm>
            <a:off x="565132" y="251094"/>
            <a:ext cx="912170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2 </a:t>
            </a:r>
            <a:r>
              <a:rPr lang="en-US" sz="2000" err="1">
                <a:solidFill>
                  <a:schemeClr val="tx1">
                    <a:lumMod val="75000"/>
                    <a:lumOff val="25000"/>
                  </a:schemeClr>
                </a:solidFill>
                <a:latin typeface="Montserrat"/>
                <a:cs typeface="Calibri"/>
              </a:rPr>
              <a:t>Subthema</a:t>
            </a:r>
            <a:r>
              <a:rPr lang="en-US" sz="2000">
                <a:solidFill>
                  <a:schemeClr val="tx1">
                    <a:lumMod val="75000"/>
                    <a:lumOff val="25000"/>
                  </a:schemeClr>
                </a:solidFill>
                <a:latin typeface="Montserrat"/>
                <a:cs typeface="Calibri"/>
              </a:rPr>
              <a:t>:  </a:t>
            </a:r>
            <a:r>
              <a:rPr lang="en-US" sz="2000" err="1">
                <a:solidFill>
                  <a:schemeClr val="tx1">
                    <a:lumMod val="75000"/>
                    <a:lumOff val="25000"/>
                  </a:schemeClr>
                </a:solidFill>
                <a:latin typeface="Montserrat"/>
                <a:cs typeface="Calibri"/>
              </a:rPr>
              <a:t>Regionalisierung</a:t>
            </a:r>
            <a:r>
              <a:rPr lang="en-US" sz="2000">
                <a:solidFill>
                  <a:schemeClr val="tx1">
                    <a:lumMod val="75000"/>
                    <a:lumOff val="25000"/>
                  </a:schemeClr>
                </a:solidFill>
                <a:latin typeface="Montserrat"/>
                <a:cs typeface="Calibri"/>
              </a:rPr>
              <a:t> und </a:t>
            </a:r>
            <a:r>
              <a:rPr lang="en-US" sz="2000" err="1">
                <a:solidFill>
                  <a:schemeClr val="tx1">
                    <a:lumMod val="75000"/>
                    <a:lumOff val="25000"/>
                  </a:schemeClr>
                </a:solidFill>
                <a:latin typeface="Montserrat"/>
                <a:cs typeface="Calibri"/>
              </a:rPr>
              <a:t>Enährungsresilienz</a:t>
            </a:r>
          </a:p>
        </p:txBody>
      </p:sp>
      <p:sp>
        <p:nvSpPr>
          <p:cNvPr id="5" name="Freeform 2">
            <a:extLst>
              <a:ext uri="{FF2B5EF4-FFF2-40B4-BE49-F238E27FC236}">
                <a16:creationId xmlns:a16="http://schemas.microsoft.com/office/drawing/2014/main" id="{914BEFEB-77CD-8BF2-93E3-EF5EF29807AF}"/>
              </a:ext>
            </a:extLst>
          </p:cNvPr>
          <p:cNvSpPr/>
          <p:nvPr/>
        </p:nvSpPr>
        <p:spPr>
          <a:xfrm rot="19167988">
            <a:off x="-9662898" y="-3999796"/>
            <a:ext cx="8642963" cy="13505994"/>
          </a:xfrm>
          <a:custGeom>
            <a:avLst/>
            <a:gdLst/>
            <a:ahLst/>
            <a:cxnLst/>
            <a:rect l="l" t="t" r="r" b="b"/>
            <a:pathLst>
              <a:path w="8642963" h="10222860">
                <a:moveTo>
                  <a:pt x="0" y="0"/>
                </a:moveTo>
                <a:lnTo>
                  <a:pt x="8642963" y="0"/>
                </a:lnTo>
                <a:lnTo>
                  <a:pt x="8642963" y="10222860"/>
                </a:lnTo>
                <a:lnTo>
                  <a:pt x="0" y="102228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1" name="Textfeld 10">
            <a:extLst>
              <a:ext uri="{FF2B5EF4-FFF2-40B4-BE49-F238E27FC236}">
                <a16:creationId xmlns:a16="http://schemas.microsoft.com/office/drawing/2014/main" id="{F9065631-1039-7967-1E8D-4BD1199AF893}"/>
              </a:ext>
            </a:extLst>
          </p:cNvPr>
          <p:cNvSpPr txBox="1"/>
          <p:nvPr/>
        </p:nvSpPr>
        <p:spPr>
          <a:xfrm>
            <a:off x="4207790" y="6580967"/>
            <a:ext cx="7741403" cy="18963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700" err="1">
                <a:latin typeface="Montserrat"/>
              </a:rPr>
              <a:t>Resilienzsteigerung</a:t>
            </a:r>
            <a:r>
              <a:rPr lang="en-US" sz="2700">
                <a:latin typeface="Montserrat"/>
              </a:rPr>
              <a:t> </a:t>
            </a:r>
            <a:r>
              <a:rPr lang="en-US" sz="2700" err="1">
                <a:latin typeface="Montserrat"/>
              </a:rPr>
              <a:t>durch</a:t>
            </a:r>
            <a:r>
              <a:rPr lang="en-US" sz="2700">
                <a:latin typeface="Montserrat"/>
              </a:rPr>
              <a:t> </a:t>
            </a:r>
            <a:r>
              <a:rPr lang="en-US" sz="2700" err="1">
                <a:latin typeface="Montserrat"/>
              </a:rPr>
              <a:t>Erhöhung</a:t>
            </a:r>
            <a:r>
              <a:rPr lang="en-US" sz="2700">
                <a:latin typeface="Montserrat"/>
              </a:rPr>
              <a:t> der </a:t>
            </a:r>
            <a:r>
              <a:rPr lang="en-US" sz="2700" err="1">
                <a:latin typeface="Montserrat"/>
              </a:rPr>
              <a:t>Diversität</a:t>
            </a:r>
            <a:r>
              <a:rPr lang="en-US" sz="2700">
                <a:latin typeface="Montserrat"/>
              </a:rPr>
              <a:t>, ​</a:t>
            </a:r>
            <a:r>
              <a:rPr lang="en-US" sz="2700" err="1">
                <a:latin typeface="Montserrat"/>
              </a:rPr>
              <a:t>Wissenssicherung</a:t>
            </a:r>
            <a:r>
              <a:rPr lang="en-US" sz="2700">
                <a:latin typeface="Montserrat"/>
              </a:rPr>
              <a:t>, </a:t>
            </a:r>
            <a:r>
              <a:rPr lang="en-US" sz="2700" err="1">
                <a:latin typeface="Montserrat"/>
              </a:rPr>
              <a:t>Vernetzung</a:t>
            </a:r>
            <a:r>
              <a:rPr lang="en-US" sz="2700">
                <a:latin typeface="Montserrat"/>
              </a:rPr>
              <a:t> und Aufbau </a:t>
            </a:r>
            <a:r>
              <a:rPr lang="en-US" sz="2700" err="1">
                <a:latin typeface="Montserrat"/>
              </a:rPr>
              <a:t>sozialen</a:t>
            </a:r>
            <a:r>
              <a:rPr lang="en-US" sz="2700">
                <a:latin typeface="Montserrat"/>
              </a:rPr>
              <a:t>​ Kapitals</a:t>
            </a:r>
            <a:endParaRPr lang="de-DE">
              <a:latin typeface="Calibri"/>
              <a:ea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DD6EB"/>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0B444527-A872-8E30-0034-3B641E47BAA5}"/>
              </a:ext>
            </a:extLst>
          </p:cNvPr>
          <p:cNvSpPr txBox="1"/>
          <p:nvPr/>
        </p:nvSpPr>
        <p:spPr>
          <a:xfrm>
            <a:off x="3774627" y="3838388"/>
            <a:ext cx="10728233" cy="260218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0440"/>
              </a:lnSpc>
            </a:pPr>
            <a:r>
              <a:rPr lang="de-DE" sz="7450">
                <a:solidFill>
                  <a:schemeClr val="bg1"/>
                </a:solidFill>
                <a:latin typeface="Garamond"/>
              </a:rPr>
              <a:t>3. Handlungsoptionen für Konsument*innen</a:t>
            </a:r>
            <a:endParaRPr lang="de-DE" sz="7450">
              <a:solidFill>
                <a:schemeClr val="bg1"/>
              </a:solidFill>
              <a:latin typeface="Garamond"/>
              <a:cs typeface="Calibri"/>
            </a:endParaRPr>
          </a:p>
        </p:txBody>
      </p:sp>
    </p:spTree>
    <p:extLst>
      <p:ext uri="{BB962C8B-B14F-4D97-AF65-F5344CB8AC3E}">
        <p14:creationId xmlns:p14="http://schemas.microsoft.com/office/powerpoint/2010/main" val="1120039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123544">
            <a:off x="-3436660" y="-3792373"/>
            <a:ext cx="8605488" cy="6430647"/>
          </a:xfrm>
          <a:custGeom>
            <a:avLst/>
            <a:gdLst/>
            <a:ahLst/>
            <a:cxnLst/>
            <a:rect l="l" t="t" r="r" b="b"/>
            <a:pathLst>
              <a:path w="8605488" h="6430647">
                <a:moveTo>
                  <a:pt x="0" y="0"/>
                </a:moveTo>
                <a:lnTo>
                  <a:pt x="8605488" y="0"/>
                </a:lnTo>
                <a:lnTo>
                  <a:pt x="8605488" y="6430646"/>
                </a:lnTo>
                <a:lnTo>
                  <a:pt x="0" y="64306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TextBox 5"/>
          <p:cNvSpPr txBox="1"/>
          <p:nvPr/>
        </p:nvSpPr>
        <p:spPr>
          <a:xfrm>
            <a:off x="1398677" y="7781112"/>
            <a:ext cx="8251027" cy="547289"/>
          </a:xfrm>
          <a:prstGeom prst="rect">
            <a:avLst/>
          </a:prstGeom>
        </p:spPr>
        <p:txBody>
          <a:bodyPr lIns="0" tIns="0" rIns="0" bIns="0" rtlCol="0" anchor="t">
            <a:spAutoFit/>
          </a:bodyPr>
          <a:lstStyle/>
          <a:p>
            <a:pPr algn="ctr">
              <a:lnSpc>
                <a:spcPts val="4662"/>
              </a:lnSpc>
            </a:pPr>
            <a:r>
              <a:rPr lang="en-US" sz="2914">
                <a:solidFill>
                  <a:srgbClr val="000000"/>
                </a:solidFill>
                <a:latin typeface="Montserrat"/>
              </a:rPr>
              <a:t> </a:t>
            </a:r>
            <a:r>
              <a:rPr lang="en-US" sz="2914" err="1">
                <a:solidFill>
                  <a:srgbClr val="000000"/>
                </a:solidFill>
                <a:latin typeface="Montserrat"/>
              </a:rPr>
              <a:t>Bewusst</a:t>
            </a:r>
            <a:r>
              <a:rPr lang="en-US" sz="2914">
                <a:solidFill>
                  <a:srgbClr val="000000"/>
                </a:solidFill>
                <a:latin typeface="Montserrat"/>
              </a:rPr>
              <a:t> </a:t>
            </a:r>
            <a:r>
              <a:rPr lang="en-US" sz="2914" err="1">
                <a:solidFill>
                  <a:srgbClr val="000000"/>
                </a:solidFill>
                <a:latin typeface="Montserrat"/>
              </a:rPr>
              <a:t>konsumieren</a:t>
            </a:r>
            <a:r>
              <a:rPr lang="en-US" sz="2914">
                <a:solidFill>
                  <a:srgbClr val="000000"/>
                </a:solidFill>
                <a:latin typeface="Montserrat"/>
              </a:rPr>
              <a:t>/</a:t>
            </a:r>
            <a:r>
              <a:rPr lang="en-US" sz="2914" err="1">
                <a:solidFill>
                  <a:srgbClr val="000000"/>
                </a:solidFill>
                <a:latin typeface="Montserrat"/>
              </a:rPr>
              <a:t>Einkaufen</a:t>
            </a:r>
            <a:endParaRPr lang="en-US" sz="2914">
              <a:solidFill>
                <a:srgbClr val="000000"/>
              </a:solidFill>
              <a:latin typeface="Montserrat"/>
            </a:endParaRPr>
          </a:p>
        </p:txBody>
      </p:sp>
      <p:sp>
        <p:nvSpPr>
          <p:cNvPr id="6" name="TextBox 6"/>
          <p:cNvSpPr txBox="1"/>
          <p:nvPr/>
        </p:nvSpPr>
        <p:spPr>
          <a:xfrm>
            <a:off x="11205532" y="4577093"/>
            <a:ext cx="2795496" cy="547289"/>
          </a:xfrm>
          <a:prstGeom prst="rect">
            <a:avLst/>
          </a:prstGeom>
        </p:spPr>
        <p:txBody>
          <a:bodyPr lIns="0" tIns="0" rIns="0" bIns="0" rtlCol="0" anchor="t">
            <a:spAutoFit/>
          </a:bodyPr>
          <a:lstStyle/>
          <a:p>
            <a:pPr algn="ctr">
              <a:lnSpc>
                <a:spcPts val="4662"/>
              </a:lnSpc>
            </a:pPr>
            <a:r>
              <a:rPr lang="en-US" sz="2914">
                <a:solidFill>
                  <a:srgbClr val="000000"/>
                </a:solidFill>
                <a:latin typeface="Montserrat"/>
              </a:rPr>
              <a:t>Mitbestimmen</a:t>
            </a:r>
          </a:p>
        </p:txBody>
      </p:sp>
      <p:sp>
        <p:nvSpPr>
          <p:cNvPr id="7" name="TextBox 7"/>
          <p:cNvSpPr txBox="1"/>
          <p:nvPr/>
        </p:nvSpPr>
        <p:spPr>
          <a:xfrm>
            <a:off x="8690167" y="7781113"/>
            <a:ext cx="7826225" cy="547289"/>
          </a:xfrm>
          <a:prstGeom prst="rect">
            <a:avLst/>
          </a:prstGeom>
        </p:spPr>
        <p:txBody>
          <a:bodyPr lIns="0" tIns="0" rIns="0" bIns="0" rtlCol="0" anchor="t">
            <a:spAutoFit/>
          </a:bodyPr>
          <a:lstStyle/>
          <a:p>
            <a:pPr algn="ctr">
              <a:lnSpc>
                <a:spcPts val="4662"/>
              </a:lnSpc>
            </a:pPr>
            <a:r>
              <a:rPr lang="en-US" sz="2914" err="1">
                <a:solidFill>
                  <a:srgbClr val="000000"/>
                </a:solidFill>
                <a:latin typeface="Montserrat"/>
              </a:rPr>
              <a:t>Anbauen</a:t>
            </a:r>
            <a:r>
              <a:rPr lang="en-US" sz="2914">
                <a:solidFill>
                  <a:srgbClr val="000000"/>
                </a:solidFill>
                <a:latin typeface="Montserrat"/>
              </a:rPr>
              <a:t>/Engagieren</a:t>
            </a:r>
          </a:p>
        </p:txBody>
      </p:sp>
      <p:sp>
        <p:nvSpPr>
          <p:cNvPr id="8" name="TextBox 8"/>
          <p:cNvSpPr txBox="1"/>
          <p:nvPr/>
        </p:nvSpPr>
        <p:spPr>
          <a:xfrm>
            <a:off x="2628510" y="4577093"/>
            <a:ext cx="5791363" cy="547289"/>
          </a:xfrm>
          <a:prstGeom prst="rect">
            <a:avLst/>
          </a:prstGeom>
        </p:spPr>
        <p:txBody>
          <a:bodyPr lIns="0" tIns="0" rIns="0" bIns="0" rtlCol="0" anchor="t">
            <a:spAutoFit/>
          </a:bodyPr>
          <a:lstStyle/>
          <a:p>
            <a:pPr algn="ctr">
              <a:lnSpc>
                <a:spcPts val="4662"/>
              </a:lnSpc>
            </a:pPr>
            <a:r>
              <a:rPr lang="en-US" sz="2914">
                <a:solidFill>
                  <a:srgbClr val="000000"/>
                </a:solidFill>
                <a:latin typeface="Montserrat"/>
              </a:rPr>
              <a:t> </a:t>
            </a:r>
            <a:r>
              <a:rPr lang="en-US" sz="2914" err="1">
                <a:solidFill>
                  <a:srgbClr val="000000"/>
                </a:solidFill>
                <a:latin typeface="Montserrat"/>
              </a:rPr>
              <a:t>Investieren</a:t>
            </a:r>
            <a:r>
              <a:rPr lang="en-US" sz="2914">
                <a:solidFill>
                  <a:srgbClr val="000000"/>
                </a:solidFill>
                <a:latin typeface="Montserrat"/>
              </a:rPr>
              <a:t>/</a:t>
            </a:r>
            <a:r>
              <a:rPr lang="en-US" sz="2914" err="1">
                <a:solidFill>
                  <a:srgbClr val="000000"/>
                </a:solidFill>
                <a:latin typeface="Montserrat"/>
              </a:rPr>
              <a:t>Spenden</a:t>
            </a:r>
            <a:endParaRPr lang="en-US" sz="2914">
              <a:solidFill>
                <a:srgbClr val="000000"/>
              </a:solidFill>
              <a:latin typeface="Montserrat"/>
            </a:endParaRPr>
          </a:p>
        </p:txBody>
      </p:sp>
      <p:pic>
        <p:nvPicPr>
          <p:cNvPr id="14" name="Grafik 13">
            <a:extLst>
              <a:ext uri="{FF2B5EF4-FFF2-40B4-BE49-F238E27FC236}">
                <a16:creationId xmlns:a16="http://schemas.microsoft.com/office/drawing/2014/main" id="{C1A95740-69AE-E208-368B-221A0DB75BEE}"/>
              </a:ext>
            </a:extLst>
          </p:cNvPr>
          <p:cNvPicPr>
            <a:picLocks noChangeAspect="1"/>
          </p:cNvPicPr>
          <p:nvPr/>
        </p:nvPicPr>
        <p:blipFill>
          <a:blip r:embed="rId4"/>
          <a:stretch>
            <a:fillRect/>
          </a:stretch>
        </p:blipFill>
        <p:spPr>
          <a:xfrm>
            <a:off x="11646137" y="2435531"/>
            <a:ext cx="1856168" cy="1856168"/>
          </a:xfrm>
          <a:prstGeom prst="rect">
            <a:avLst/>
          </a:prstGeom>
        </p:spPr>
      </p:pic>
      <p:pic>
        <p:nvPicPr>
          <p:cNvPr id="16" name="Grafik 15">
            <a:extLst>
              <a:ext uri="{FF2B5EF4-FFF2-40B4-BE49-F238E27FC236}">
                <a16:creationId xmlns:a16="http://schemas.microsoft.com/office/drawing/2014/main" id="{5360A8B4-064B-290F-848D-A02F9FF911BE}"/>
              </a:ext>
            </a:extLst>
          </p:cNvPr>
          <p:cNvPicPr>
            <a:picLocks noChangeAspect="1"/>
          </p:cNvPicPr>
          <p:nvPr/>
        </p:nvPicPr>
        <p:blipFill>
          <a:blip r:embed="rId5"/>
          <a:stretch>
            <a:fillRect/>
          </a:stretch>
        </p:blipFill>
        <p:spPr>
          <a:xfrm>
            <a:off x="11646137" y="5606330"/>
            <a:ext cx="1856168" cy="1856168"/>
          </a:xfrm>
          <a:prstGeom prst="rect">
            <a:avLst/>
          </a:prstGeom>
        </p:spPr>
      </p:pic>
      <p:pic>
        <p:nvPicPr>
          <p:cNvPr id="18" name="Grafik 17">
            <a:extLst>
              <a:ext uri="{FF2B5EF4-FFF2-40B4-BE49-F238E27FC236}">
                <a16:creationId xmlns:a16="http://schemas.microsoft.com/office/drawing/2014/main" id="{FAAD6B9A-190D-32CE-0AB1-4A744AF240E9}"/>
              </a:ext>
            </a:extLst>
          </p:cNvPr>
          <p:cNvPicPr>
            <a:picLocks noChangeAspect="1"/>
          </p:cNvPicPr>
          <p:nvPr/>
        </p:nvPicPr>
        <p:blipFill>
          <a:blip r:embed="rId6"/>
          <a:stretch>
            <a:fillRect/>
          </a:stretch>
        </p:blipFill>
        <p:spPr>
          <a:xfrm>
            <a:off x="4571652" y="2435531"/>
            <a:ext cx="1847231" cy="1856168"/>
          </a:xfrm>
          <a:prstGeom prst="rect">
            <a:avLst/>
          </a:prstGeom>
        </p:spPr>
      </p:pic>
      <p:pic>
        <p:nvPicPr>
          <p:cNvPr id="20" name="Grafik 19">
            <a:extLst>
              <a:ext uri="{FF2B5EF4-FFF2-40B4-BE49-F238E27FC236}">
                <a16:creationId xmlns:a16="http://schemas.microsoft.com/office/drawing/2014/main" id="{EE3F71C3-B085-B920-FD54-2665F41492E8}"/>
              </a:ext>
            </a:extLst>
          </p:cNvPr>
          <p:cNvPicPr>
            <a:picLocks noChangeAspect="1"/>
          </p:cNvPicPr>
          <p:nvPr/>
        </p:nvPicPr>
        <p:blipFill>
          <a:blip r:embed="rId7"/>
          <a:stretch>
            <a:fillRect/>
          </a:stretch>
        </p:blipFill>
        <p:spPr>
          <a:xfrm>
            <a:off x="4571652" y="5609903"/>
            <a:ext cx="1855575" cy="1856168"/>
          </a:xfrm>
          <a:prstGeom prst="rect">
            <a:avLst/>
          </a:prstGeom>
        </p:spPr>
      </p:pic>
      <p:sp>
        <p:nvSpPr>
          <p:cNvPr id="10" name="Rectangle 9">
            <a:extLst>
              <a:ext uri="{FF2B5EF4-FFF2-40B4-BE49-F238E27FC236}">
                <a16:creationId xmlns:a16="http://schemas.microsoft.com/office/drawing/2014/main" id="{16279B79-2953-2E46-5E6D-6433910AD28C}"/>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2">
            <a:extLst>
              <a:ext uri="{FF2B5EF4-FFF2-40B4-BE49-F238E27FC236}">
                <a16:creationId xmlns:a16="http://schemas.microsoft.com/office/drawing/2014/main" id="{FA98EC6D-F891-CFA0-1E37-E8DDE0B2F5F4}"/>
              </a:ext>
            </a:extLst>
          </p:cNvPr>
          <p:cNvSpPr txBox="1"/>
          <p:nvPr/>
        </p:nvSpPr>
        <p:spPr>
          <a:xfrm>
            <a:off x="412732" y="98694"/>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3 </a:t>
            </a:r>
            <a:r>
              <a:rPr lang="en-US" sz="2000" err="1">
                <a:solidFill>
                  <a:schemeClr val="tx1">
                    <a:lumMod val="75000"/>
                    <a:lumOff val="25000"/>
                  </a:schemeClr>
                </a:solidFill>
                <a:latin typeface="Montserrat"/>
                <a:cs typeface="Calibri"/>
              </a:rPr>
              <a:t>Handlungsoptionen</a:t>
            </a:r>
            <a:r>
              <a:rPr lang="en-US" sz="2000">
                <a:solidFill>
                  <a:schemeClr val="tx1">
                    <a:lumMod val="75000"/>
                    <a:lumOff val="25000"/>
                  </a:schemeClr>
                </a:solidFill>
                <a:latin typeface="Montserrat"/>
                <a:cs typeface="Calibri"/>
              </a:rPr>
              <a:t> für </a:t>
            </a:r>
            <a:r>
              <a:rPr lang="en-US" sz="2000" err="1">
                <a:solidFill>
                  <a:schemeClr val="tx1">
                    <a:lumMod val="75000"/>
                    <a:lumOff val="25000"/>
                  </a:schemeClr>
                </a:solidFill>
                <a:latin typeface="Montserrat"/>
                <a:cs typeface="Calibri"/>
              </a:rPr>
              <a:t>Konsument</a:t>
            </a:r>
            <a:r>
              <a:rPr lang="en-US" sz="2000">
                <a:solidFill>
                  <a:schemeClr val="tx1">
                    <a:lumMod val="75000"/>
                    <a:lumOff val="25000"/>
                  </a:schemeClr>
                </a:solidFill>
                <a:latin typeface="Montserrat"/>
                <a:cs typeface="Calibri"/>
              </a:rPr>
              <a:t>*</a:t>
            </a:r>
            <a:r>
              <a:rPr lang="en-US" sz="2000" err="1">
                <a:solidFill>
                  <a:schemeClr val="tx1">
                    <a:lumMod val="75000"/>
                    <a:lumOff val="25000"/>
                  </a:schemeClr>
                </a:solidFill>
                <a:latin typeface="Montserrat"/>
                <a:cs typeface="Calibri"/>
              </a:rPr>
              <a:t>innen</a:t>
            </a: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80084" y="698141"/>
            <a:ext cx="12382071" cy="1158587"/>
          </a:xfrm>
          <a:prstGeom prst="rect">
            <a:avLst/>
          </a:prstGeom>
        </p:spPr>
        <p:txBody>
          <a:bodyPr lIns="0" tIns="0" rIns="0" bIns="0" rtlCol="0" anchor="t">
            <a:spAutoFit/>
          </a:bodyPr>
          <a:lstStyle/>
          <a:p>
            <a:pPr>
              <a:lnSpc>
                <a:spcPts val="9799"/>
              </a:lnSpc>
            </a:pPr>
            <a:r>
              <a:rPr lang="en-US" sz="6000">
                <a:solidFill>
                  <a:srgbClr val="222222"/>
                </a:solidFill>
                <a:latin typeface="Garamond"/>
              </a:rPr>
              <a:t>Regionalwert AG</a:t>
            </a:r>
          </a:p>
        </p:txBody>
      </p:sp>
      <p:sp>
        <p:nvSpPr>
          <p:cNvPr id="4" name="Freeform 4"/>
          <p:cNvSpPr/>
          <p:nvPr/>
        </p:nvSpPr>
        <p:spPr>
          <a:xfrm rot="-9382554">
            <a:off x="-5234129" y="4464750"/>
            <a:ext cx="8605488" cy="6430647"/>
          </a:xfrm>
          <a:custGeom>
            <a:avLst/>
            <a:gdLst/>
            <a:ahLst/>
            <a:cxnLst/>
            <a:rect l="l" t="t" r="r" b="b"/>
            <a:pathLst>
              <a:path w="8605488" h="6430647">
                <a:moveTo>
                  <a:pt x="0" y="0"/>
                </a:moveTo>
                <a:lnTo>
                  <a:pt x="8605488" y="0"/>
                </a:lnTo>
                <a:lnTo>
                  <a:pt x="8605488" y="6430647"/>
                </a:lnTo>
                <a:lnTo>
                  <a:pt x="0" y="643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1" name="TextBox 11"/>
          <p:cNvSpPr txBox="1"/>
          <p:nvPr/>
        </p:nvSpPr>
        <p:spPr>
          <a:xfrm>
            <a:off x="729122" y="2052681"/>
            <a:ext cx="14646744" cy="2202456"/>
          </a:xfrm>
          <a:prstGeom prst="rect">
            <a:avLst/>
          </a:prstGeom>
        </p:spPr>
        <p:txBody>
          <a:bodyPr lIns="0" tIns="0" rIns="0" bIns="0" rtlCol="0" anchor="t">
            <a:spAutoFit/>
          </a:bodyPr>
          <a:lstStyle/>
          <a:p>
            <a:pPr marL="459543" lvl="1" indent="-229772">
              <a:lnSpc>
                <a:spcPts val="3512"/>
              </a:lnSpc>
              <a:buFont typeface="Arial"/>
              <a:buChar char="•"/>
            </a:pPr>
            <a:r>
              <a:rPr lang="en-US" sz="2128">
                <a:solidFill>
                  <a:srgbClr val="222222"/>
                </a:solidFill>
                <a:latin typeface="Montserrat"/>
              </a:rPr>
              <a:t>Finanzierung nachhaltig wirtschaftender Betriebe aus Landwirtschaft, Verarbeitung, Handel und Gastronomie in der Region mittels Bürgeraktien </a:t>
            </a:r>
          </a:p>
          <a:p>
            <a:pPr marL="459543" lvl="1" indent="-229772">
              <a:lnSpc>
                <a:spcPts val="3512"/>
              </a:lnSpc>
              <a:buFont typeface="Arial"/>
              <a:buChar char="•"/>
            </a:pPr>
            <a:r>
              <a:rPr lang="en-US" sz="2128">
                <a:solidFill>
                  <a:srgbClr val="222222"/>
                </a:solidFill>
                <a:latin typeface="Montserrat"/>
              </a:rPr>
              <a:t>Auswahl der Partnerbetriebe nach strengen Nachhaltigkeitskriterien</a:t>
            </a:r>
          </a:p>
          <a:p>
            <a:pPr marL="459543" lvl="1" indent="-229772">
              <a:lnSpc>
                <a:spcPts val="3512"/>
              </a:lnSpc>
              <a:buFont typeface="Arial"/>
              <a:buChar char="•"/>
            </a:pPr>
            <a:r>
              <a:rPr lang="en-US" sz="2128">
                <a:solidFill>
                  <a:srgbClr val="222222"/>
                </a:solidFill>
                <a:latin typeface="Montserrat"/>
              </a:rPr>
              <a:t>Bürger*innen unterstützen ökologische und regionale Betriebe mit dem Kauf einer Aktie </a:t>
            </a:r>
          </a:p>
          <a:p>
            <a:pPr marL="459543" lvl="1" indent="-229772">
              <a:lnSpc>
                <a:spcPts val="3512"/>
              </a:lnSpc>
              <a:buFont typeface="Arial"/>
              <a:buChar char="•"/>
            </a:pPr>
            <a:r>
              <a:rPr lang="en-US" sz="2128">
                <a:solidFill>
                  <a:srgbClr val="222222"/>
                </a:solidFill>
                <a:latin typeface="Montserrat"/>
              </a:rPr>
              <a:t>Bezug von Erzeugnissen bei Partnerbetrieben fördert regionale, ökologische Landwirtschaft</a:t>
            </a:r>
          </a:p>
        </p:txBody>
      </p:sp>
      <p:sp>
        <p:nvSpPr>
          <p:cNvPr id="12" name="TextBox 12"/>
          <p:cNvSpPr txBox="1"/>
          <p:nvPr/>
        </p:nvSpPr>
        <p:spPr>
          <a:xfrm>
            <a:off x="1963300" y="6647369"/>
            <a:ext cx="14646744" cy="2648225"/>
          </a:xfrm>
          <a:prstGeom prst="rect">
            <a:avLst/>
          </a:prstGeom>
        </p:spPr>
        <p:txBody>
          <a:bodyPr wrap="square" lIns="0" tIns="0" rIns="0" bIns="0" rtlCol="0" anchor="t">
            <a:spAutoFit/>
          </a:bodyPr>
          <a:lstStyle/>
          <a:p>
            <a:pPr marL="459543" lvl="1" indent="-229772">
              <a:lnSpc>
                <a:spcPts val="3512"/>
              </a:lnSpc>
              <a:buFont typeface="Arial"/>
              <a:buChar char="•"/>
            </a:pPr>
            <a:r>
              <a:rPr lang="en-US" sz="2128" err="1">
                <a:solidFill>
                  <a:srgbClr val="222222"/>
                </a:solidFill>
                <a:latin typeface="Montserrat"/>
              </a:rPr>
              <a:t>Zusammenschluss</a:t>
            </a:r>
            <a:r>
              <a:rPr lang="en-US" sz="2128">
                <a:solidFill>
                  <a:srgbClr val="222222"/>
                </a:solidFill>
                <a:latin typeface="Montserrat"/>
              </a:rPr>
              <a:t> </a:t>
            </a:r>
            <a:r>
              <a:rPr lang="en-US" sz="2128" err="1">
                <a:solidFill>
                  <a:srgbClr val="222222"/>
                </a:solidFill>
                <a:latin typeface="Montserrat"/>
              </a:rPr>
              <a:t>eines</a:t>
            </a:r>
            <a:r>
              <a:rPr lang="en-US" sz="2128">
                <a:solidFill>
                  <a:srgbClr val="222222"/>
                </a:solidFill>
                <a:latin typeface="Montserrat"/>
              </a:rPr>
              <a:t> </a:t>
            </a:r>
            <a:r>
              <a:rPr lang="en-US" sz="2128" err="1">
                <a:solidFill>
                  <a:srgbClr val="222222"/>
                </a:solidFill>
                <a:latin typeface="Montserrat"/>
              </a:rPr>
              <a:t>landwirtschaftlichen</a:t>
            </a:r>
            <a:r>
              <a:rPr lang="en-US" sz="2128">
                <a:solidFill>
                  <a:srgbClr val="222222"/>
                </a:solidFill>
                <a:latin typeface="Montserrat"/>
              </a:rPr>
              <a:t> </a:t>
            </a:r>
            <a:r>
              <a:rPr lang="en-US" sz="2128" err="1">
                <a:solidFill>
                  <a:srgbClr val="222222"/>
                </a:solidFill>
                <a:latin typeface="Montserrat"/>
              </a:rPr>
              <a:t>Betriebs</a:t>
            </a:r>
            <a:r>
              <a:rPr lang="en-US" sz="2128">
                <a:solidFill>
                  <a:srgbClr val="222222"/>
                </a:solidFill>
                <a:latin typeface="Montserrat"/>
              </a:rPr>
              <a:t>/ </a:t>
            </a:r>
            <a:r>
              <a:rPr lang="en-US" sz="2128" err="1">
                <a:solidFill>
                  <a:srgbClr val="222222"/>
                </a:solidFill>
                <a:latin typeface="Montserrat"/>
              </a:rPr>
              <a:t>Gärnterei</a:t>
            </a:r>
            <a:r>
              <a:rPr lang="en-US" sz="2128">
                <a:solidFill>
                  <a:srgbClr val="222222"/>
                </a:solidFill>
                <a:latin typeface="Montserrat"/>
              </a:rPr>
              <a:t> </a:t>
            </a:r>
            <a:r>
              <a:rPr lang="en-US" sz="2128" err="1">
                <a:solidFill>
                  <a:srgbClr val="222222"/>
                </a:solidFill>
                <a:latin typeface="Montserrat"/>
              </a:rPr>
              <a:t>mit</a:t>
            </a:r>
            <a:r>
              <a:rPr lang="en-US" sz="2128">
                <a:solidFill>
                  <a:srgbClr val="222222"/>
                </a:solidFill>
                <a:latin typeface="Montserrat"/>
              </a:rPr>
              <a:t> </a:t>
            </a:r>
            <a:r>
              <a:rPr lang="en-US" sz="2128" err="1">
                <a:solidFill>
                  <a:srgbClr val="222222"/>
                </a:solidFill>
                <a:latin typeface="Montserrat"/>
              </a:rPr>
              <a:t>einer</a:t>
            </a:r>
            <a:r>
              <a:rPr lang="en-US" sz="2128">
                <a:solidFill>
                  <a:srgbClr val="222222"/>
                </a:solidFill>
                <a:latin typeface="Montserrat"/>
              </a:rPr>
              <a:t> Gruppe </a:t>
            </a:r>
            <a:r>
              <a:rPr lang="en-US" sz="2128" err="1">
                <a:solidFill>
                  <a:srgbClr val="222222"/>
                </a:solidFill>
                <a:latin typeface="Montserrat"/>
              </a:rPr>
              <a:t>privater</a:t>
            </a:r>
            <a:r>
              <a:rPr lang="en-US" sz="2128">
                <a:solidFill>
                  <a:srgbClr val="222222"/>
                </a:solidFill>
                <a:latin typeface="Montserrat"/>
              </a:rPr>
              <a:t> </a:t>
            </a:r>
            <a:r>
              <a:rPr lang="en-US" sz="2128" err="1">
                <a:solidFill>
                  <a:srgbClr val="222222"/>
                </a:solidFill>
                <a:latin typeface="Montserrat"/>
              </a:rPr>
              <a:t>Haushalte</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Mitgliedsbeitrag</a:t>
            </a:r>
            <a:r>
              <a:rPr lang="en-US" sz="2128">
                <a:solidFill>
                  <a:srgbClr val="222222"/>
                </a:solidFill>
                <a:latin typeface="Montserrat"/>
              </a:rPr>
              <a:t> </a:t>
            </a:r>
            <a:r>
              <a:rPr lang="en-US" sz="2128" err="1">
                <a:solidFill>
                  <a:srgbClr val="222222"/>
                </a:solidFill>
                <a:latin typeface="Montserrat"/>
              </a:rPr>
              <a:t>zur</a:t>
            </a:r>
            <a:r>
              <a:rPr lang="en-US" sz="2128">
                <a:solidFill>
                  <a:srgbClr val="222222"/>
                </a:solidFill>
                <a:latin typeface="Montserrat"/>
              </a:rPr>
              <a:t> </a:t>
            </a:r>
            <a:r>
              <a:rPr lang="en-US" sz="2128" err="1">
                <a:solidFill>
                  <a:srgbClr val="222222"/>
                </a:solidFill>
                <a:latin typeface="Montserrat"/>
              </a:rPr>
              <a:t>Deckung</a:t>
            </a:r>
            <a:r>
              <a:rPr lang="en-US" sz="2128">
                <a:solidFill>
                  <a:srgbClr val="222222"/>
                </a:solidFill>
                <a:latin typeface="Montserrat"/>
              </a:rPr>
              <a:t> der </a:t>
            </a:r>
            <a:r>
              <a:rPr lang="en-US" sz="2128" err="1">
                <a:solidFill>
                  <a:srgbClr val="222222"/>
                </a:solidFill>
                <a:latin typeface="Montserrat"/>
              </a:rPr>
              <a:t>Jahreskosten</a:t>
            </a:r>
            <a:r>
              <a:rPr lang="en-US" sz="2128">
                <a:solidFill>
                  <a:srgbClr val="222222"/>
                </a:solidFill>
                <a:latin typeface="Montserrat"/>
              </a:rPr>
              <a:t> der </a:t>
            </a:r>
            <a:r>
              <a:rPr lang="en-US" sz="2128" err="1">
                <a:solidFill>
                  <a:srgbClr val="222222"/>
                </a:solidFill>
                <a:latin typeface="Montserrat"/>
              </a:rPr>
              <a:t>landwirtschaftlichen</a:t>
            </a:r>
            <a:r>
              <a:rPr lang="en-US" sz="2128">
                <a:solidFill>
                  <a:srgbClr val="222222"/>
                </a:solidFill>
                <a:latin typeface="Montserrat"/>
              </a:rPr>
              <a:t> </a:t>
            </a:r>
            <a:r>
              <a:rPr lang="en-US" sz="2128" err="1">
                <a:solidFill>
                  <a:srgbClr val="222222"/>
                </a:solidFill>
                <a:latin typeface="Montserrat"/>
              </a:rPr>
              <a:t>Erzeugung</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Mitglieder</a:t>
            </a:r>
            <a:r>
              <a:rPr lang="en-US" sz="2128">
                <a:solidFill>
                  <a:srgbClr val="222222"/>
                </a:solidFill>
                <a:latin typeface="Montserrat"/>
              </a:rPr>
              <a:t> </a:t>
            </a:r>
            <a:r>
              <a:rPr lang="en-US" sz="2128" err="1">
                <a:solidFill>
                  <a:srgbClr val="222222"/>
                </a:solidFill>
                <a:latin typeface="Montserrat"/>
              </a:rPr>
              <a:t>erhalten</a:t>
            </a:r>
            <a:r>
              <a:rPr lang="en-US" sz="2128">
                <a:solidFill>
                  <a:srgbClr val="222222"/>
                </a:solidFill>
                <a:latin typeface="Montserrat"/>
              </a:rPr>
              <a:t> </a:t>
            </a:r>
            <a:r>
              <a:rPr lang="en-US" sz="2128" err="1">
                <a:solidFill>
                  <a:srgbClr val="222222"/>
                </a:solidFill>
                <a:latin typeface="Montserrat"/>
              </a:rPr>
              <a:t>saisonale</a:t>
            </a:r>
            <a:r>
              <a:rPr lang="en-US" sz="2128">
                <a:solidFill>
                  <a:srgbClr val="222222"/>
                </a:solidFill>
                <a:latin typeface="Montserrat"/>
              </a:rPr>
              <a:t> </a:t>
            </a:r>
            <a:r>
              <a:rPr lang="en-US" sz="2128" err="1">
                <a:solidFill>
                  <a:srgbClr val="222222"/>
                </a:solidFill>
                <a:latin typeface="Montserrat"/>
              </a:rPr>
              <a:t>Ernteanteile</a:t>
            </a:r>
            <a:r>
              <a:rPr lang="en-US" sz="2128">
                <a:solidFill>
                  <a:srgbClr val="222222"/>
                </a:solidFill>
                <a:latin typeface="Montserrat"/>
              </a:rPr>
              <a:t> und/ </a:t>
            </a:r>
            <a:r>
              <a:rPr lang="en-US" sz="2128" err="1">
                <a:solidFill>
                  <a:srgbClr val="222222"/>
                </a:solidFill>
                <a:latin typeface="Montserrat"/>
              </a:rPr>
              <a:t>oder</a:t>
            </a:r>
            <a:r>
              <a:rPr lang="en-US" sz="2128">
                <a:solidFill>
                  <a:srgbClr val="222222"/>
                </a:solidFill>
                <a:latin typeface="Montserrat"/>
              </a:rPr>
              <a:t> </a:t>
            </a:r>
            <a:r>
              <a:rPr lang="en-US" sz="2128" err="1">
                <a:solidFill>
                  <a:srgbClr val="222222"/>
                </a:solidFill>
                <a:latin typeface="Montserrat"/>
              </a:rPr>
              <a:t>weiterverarbeitete</a:t>
            </a:r>
            <a:r>
              <a:rPr lang="en-US" sz="2128">
                <a:solidFill>
                  <a:srgbClr val="222222"/>
                </a:solidFill>
                <a:latin typeface="Montserrat"/>
              </a:rPr>
              <a:t> </a:t>
            </a:r>
            <a:r>
              <a:rPr lang="en-US" sz="2128" err="1">
                <a:solidFill>
                  <a:srgbClr val="222222"/>
                </a:solidFill>
                <a:latin typeface="Montserrat"/>
              </a:rPr>
              <a:t>Produkte</a:t>
            </a:r>
            <a:r>
              <a:rPr lang="en-US" sz="2128">
                <a:solidFill>
                  <a:srgbClr val="222222"/>
                </a:solidFill>
                <a:latin typeface="Montserrat"/>
              </a:rPr>
              <a:t> </a:t>
            </a:r>
            <a:r>
              <a:rPr lang="en-US" sz="2128" err="1">
                <a:solidFill>
                  <a:srgbClr val="222222"/>
                </a:solidFill>
                <a:latin typeface="Montserrat"/>
              </a:rPr>
              <a:t>aus</a:t>
            </a:r>
            <a:r>
              <a:rPr lang="en-US" sz="2128">
                <a:solidFill>
                  <a:srgbClr val="222222"/>
                </a:solidFill>
                <a:latin typeface="Montserrat"/>
              </a:rPr>
              <a:t> der Region</a:t>
            </a:r>
          </a:p>
          <a:p>
            <a:pPr marL="459543" lvl="1" indent="-229772">
              <a:lnSpc>
                <a:spcPts val="3512"/>
              </a:lnSpc>
              <a:buFont typeface="Arial"/>
              <a:buChar char="•"/>
            </a:pPr>
            <a:r>
              <a:rPr lang="en-US" sz="2128" err="1">
                <a:solidFill>
                  <a:srgbClr val="222222"/>
                </a:solidFill>
                <a:latin typeface="Montserrat"/>
              </a:rPr>
              <a:t>Wissensvermittlung</a:t>
            </a:r>
            <a:r>
              <a:rPr lang="en-US" sz="2128">
                <a:solidFill>
                  <a:srgbClr val="222222"/>
                </a:solidFill>
                <a:latin typeface="Montserrat"/>
              </a:rPr>
              <a:t> </a:t>
            </a:r>
            <a:r>
              <a:rPr lang="en-US" sz="2128" err="1">
                <a:solidFill>
                  <a:srgbClr val="222222"/>
                </a:solidFill>
                <a:latin typeface="Montserrat"/>
              </a:rPr>
              <a:t>über</a:t>
            </a:r>
            <a:r>
              <a:rPr lang="en-US" sz="2128">
                <a:solidFill>
                  <a:srgbClr val="222222"/>
                </a:solidFill>
                <a:latin typeface="Montserrat"/>
              </a:rPr>
              <a:t> </a:t>
            </a:r>
            <a:r>
              <a:rPr lang="en-US" sz="2128" err="1">
                <a:solidFill>
                  <a:srgbClr val="222222"/>
                </a:solidFill>
                <a:latin typeface="Montserrat"/>
              </a:rPr>
              <a:t>Lebensmittelanbau</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Unterstützung</a:t>
            </a:r>
            <a:r>
              <a:rPr lang="en-US" sz="2128">
                <a:solidFill>
                  <a:srgbClr val="222222"/>
                </a:solidFill>
                <a:latin typeface="Montserrat"/>
              </a:rPr>
              <a:t> </a:t>
            </a:r>
            <a:r>
              <a:rPr lang="en-US" sz="2128" err="1">
                <a:solidFill>
                  <a:srgbClr val="222222"/>
                </a:solidFill>
                <a:latin typeface="Montserrat"/>
              </a:rPr>
              <a:t>durch</a:t>
            </a:r>
            <a:r>
              <a:rPr lang="en-US" sz="2128">
                <a:solidFill>
                  <a:srgbClr val="222222"/>
                </a:solidFill>
                <a:latin typeface="Montserrat"/>
              </a:rPr>
              <a:t> </a:t>
            </a:r>
            <a:r>
              <a:rPr lang="en-US" sz="2128" err="1">
                <a:solidFill>
                  <a:srgbClr val="222222"/>
                </a:solidFill>
                <a:latin typeface="Montserrat"/>
              </a:rPr>
              <a:t>Spenden</a:t>
            </a:r>
            <a:r>
              <a:rPr lang="en-US" sz="2128">
                <a:solidFill>
                  <a:srgbClr val="222222"/>
                </a:solidFill>
                <a:latin typeface="Montserrat"/>
              </a:rPr>
              <a:t>/ </a:t>
            </a:r>
            <a:r>
              <a:rPr lang="en-US" sz="2128" err="1">
                <a:solidFill>
                  <a:srgbClr val="222222"/>
                </a:solidFill>
                <a:latin typeface="Montserrat"/>
              </a:rPr>
              <a:t>Beitritt</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Vielfältige</a:t>
            </a:r>
            <a:r>
              <a:rPr lang="en-US" sz="2128">
                <a:solidFill>
                  <a:srgbClr val="222222"/>
                </a:solidFill>
                <a:latin typeface="Montserrat"/>
              </a:rPr>
              <a:t> </a:t>
            </a:r>
            <a:r>
              <a:rPr lang="en-US" sz="2128" err="1">
                <a:solidFill>
                  <a:srgbClr val="222222"/>
                </a:solidFill>
                <a:latin typeface="Montserrat"/>
              </a:rPr>
              <a:t>Engagementsmöglichkeiten</a:t>
            </a:r>
            <a:r>
              <a:rPr lang="en-US" sz="2128">
                <a:solidFill>
                  <a:srgbClr val="222222"/>
                </a:solidFill>
                <a:latin typeface="Montserrat"/>
              </a:rPr>
              <a:t>: </a:t>
            </a:r>
            <a:r>
              <a:rPr lang="en-US" sz="2128" err="1">
                <a:solidFill>
                  <a:srgbClr val="222222"/>
                </a:solidFill>
                <a:latin typeface="Montserrat"/>
              </a:rPr>
              <a:t>Mitgestaltung</a:t>
            </a:r>
            <a:r>
              <a:rPr lang="en-US" sz="2128">
                <a:solidFill>
                  <a:srgbClr val="222222"/>
                </a:solidFill>
                <a:latin typeface="Montserrat"/>
              </a:rPr>
              <a:t>, </a:t>
            </a:r>
            <a:r>
              <a:rPr lang="en-US" sz="2128" err="1">
                <a:solidFill>
                  <a:srgbClr val="222222"/>
                </a:solidFill>
                <a:latin typeface="Montserrat"/>
              </a:rPr>
              <a:t>Anbau</a:t>
            </a:r>
            <a:r>
              <a:rPr lang="en-US" sz="2128">
                <a:solidFill>
                  <a:srgbClr val="222222"/>
                </a:solidFill>
                <a:latin typeface="Montserrat"/>
              </a:rPr>
              <a:t>, </a:t>
            </a:r>
            <a:r>
              <a:rPr lang="en-US" sz="2128" err="1">
                <a:solidFill>
                  <a:srgbClr val="222222"/>
                </a:solidFill>
                <a:latin typeface="Montserrat"/>
              </a:rPr>
              <a:t>Projektorganisation</a:t>
            </a:r>
            <a:endParaRPr lang="en-US" sz="2128">
              <a:solidFill>
                <a:srgbClr val="222222"/>
              </a:solidFill>
              <a:latin typeface="Montserrat"/>
            </a:endParaRPr>
          </a:p>
        </p:txBody>
      </p:sp>
      <p:sp>
        <p:nvSpPr>
          <p:cNvPr id="14" name="TextBox 14"/>
          <p:cNvSpPr txBox="1"/>
          <p:nvPr/>
        </p:nvSpPr>
        <p:spPr>
          <a:xfrm>
            <a:off x="11140098" y="9380669"/>
            <a:ext cx="4235768"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Netzwerk</a:t>
            </a:r>
            <a:r>
              <a:rPr lang="en-US" sz="1366">
                <a:solidFill>
                  <a:srgbClr val="000000"/>
                </a:solidFill>
                <a:latin typeface="Montserrat"/>
              </a:rPr>
              <a:t> </a:t>
            </a:r>
            <a:r>
              <a:rPr lang="en-US" sz="1366" err="1">
                <a:solidFill>
                  <a:srgbClr val="000000"/>
                </a:solidFill>
                <a:latin typeface="Montserrat"/>
              </a:rPr>
              <a:t>Solidarische</a:t>
            </a:r>
            <a:r>
              <a:rPr lang="en-US" sz="1366">
                <a:solidFill>
                  <a:srgbClr val="000000"/>
                </a:solidFill>
                <a:latin typeface="Montserrat"/>
              </a:rPr>
              <a:t> </a:t>
            </a:r>
            <a:r>
              <a:rPr lang="en-US" sz="1366" err="1">
                <a:solidFill>
                  <a:srgbClr val="000000"/>
                </a:solidFill>
                <a:latin typeface="Montserrat"/>
              </a:rPr>
              <a:t>Landwirtschaft</a:t>
            </a:r>
            <a:r>
              <a:rPr lang="en-US" sz="1366">
                <a:solidFill>
                  <a:srgbClr val="000000"/>
                </a:solidFill>
                <a:latin typeface="Montserrat"/>
              </a:rPr>
              <a:t>, 2023)</a:t>
            </a:r>
          </a:p>
        </p:txBody>
      </p:sp>
      <p:sp>
        <p:nvSpPr>
          <p:cNvPr id="15" name="TextBox 15"/>
          <p:cNvSpPr txBox="1"/>
          <p:nvPr/>
        </p:nvSpPr>
        <p:spPr>
          <a:xfrm>
            <a:off x="7710860" y="5020915"/>
            <a:ext cx="12382071" cy="1158587"/>
          </a:xfrm>
          <a:prstGeom prst="rect">
            <a:avLst/>
          </a:prstGeom>
        </p:spPr>
        <p:txBody>
          <a:bodyPr lIns="0" tIns="0" rIns="0" bIns="0" rtlCol="0" anchor="t">
            <a:spAutoFit/>
          </a:bodyPr>
          <a:lstStyle/>
          <a:p>
            <a:pPr>
              <a:lnSpc>
                <a:spcPts val="9799"/>
              </a:lnSpc>
            </a:pPr>
            <a:r>
              <a:rPr lang="en-US" sz="6000" err="1">
                <a:solidFill>
                  <a:srgbClr val="222222"/>
                </a:solidFill>
                <a:latin typeface="Garamond"/>
                <a:ea typeface="Cormorant Garamond Medium Italics" pitchFamily="2" charset="0"/>
              </a:rPr>
              <a:t>Solidarische</a:t>
            </a:r>
            <a:r>
              <a:rPr lang="en-US" sz="6000">
                <a:solidFill>
                  <a:srgbClr val="222222"/>
                </a:solidFill>
                <a:latin typeface="Garamond"/>
                <a:ea typeface="Cormorant Garamond Medium Italics" pitchFamily="2" charset="0"/>
              </a:rPr>
              <a:t> </a:t>
            </a:r>
            <a:r>
              <a:rPr lang="en-US" sz="6000" err="1">
                <a:solidFill>
                  <a:srgbClr val="222222"/>
                </a:solidFill>
                <a:latin typeface="Garamond"/>
                <a:ea typeface="Cormorant Garamond Medium Italics" pitchFamily="2" charset="0"/>
              </a:rPr>
              <a:t>Landwirtschaft</a:t>
            </a:r>
            <a:endParaRPr lang="en-US" sz="6000">
              <a:solidFill>
                <a:srgbClr val="222222"/>
              </a:solidFill>
              <a:latin typeface="Garamond"/>
              <a:ea typeface="Cormorant Garamond Medium Italics" pitchFamily="2" charset="0"/>
            </a:endParaRPr>
          </a:p>
        </p:txBody>
      </p:sp>
      <p:sp>
        <p:nvSpPr>
          <p:cNvPr id="16" name="TextBox 16"/>
          <p:cNvSpPr txBox="1"/>
          <p:nvPr/>
        </p:nvSpPr>
        <p:spPr>
          <a:xfrm>
            <a:off x="11200712" y="4398207"/>
            <a:ext cx="4231799"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Regionalwert</a:t>
            </a:r>
            <a:r>
              <a:rPr lang="en-US" sz="1366">
                <a:solidFill>
                  <a:srgbClr val="000000"/>
                </a:solidFill>
                <a:latin typeface="Montserrat"/>
              </a:rPr>
              <a:t> AG Berlin-Brandenburg, 2023)</a:t>
            </a:r>
          </a:p>
        </p:txBody>
      </p:sp>
      <p:pic>
        <p:nvPicPr>
          <p:cNvPr id="17" name="Grafik 16">
            <a:extLst>
              <a:ext uri="{FF2B5EF4-FFF2-40B4-BE49-F238E27FC236}">
                <a16:creationId xmlns:a16="http://schemas.microsoft.com/office/drawing/2014/main" id="{5B1567A0-AC4F-A8E7-260A-E868580F609F}"/>
              </a:ext>
            </a:extLst>
          </p:cNvPr>
          <p:cNvPicPr>
            <a:picLocks noChangeAspect="1"/>
          </p:cNvPicPr>
          <p:nvPr/>
        </p:nvPicPr>
        <p:blipFill>
          <a:blip r:embed="rId5"/>
          <a:stretch>
            <a:fillRect/>
          </a:stretch>
        </p:blipFill>
        <p:spPr>
          <a:xfrm>
            <a:off x="6409016" y="821140"/>
            <a:ext cx="1125974" cy="1131604"/>
          </a:xfrm>
          <a:prstGeom prst="rect">
            <a:avLst/>
          </a:prstGeom>
        </p:spPr>
      </p:pic>
      <p:pic>
        <p:nvPicPr>
          <p:cNvPr id="18" name="Grafik 17">
            <a:extLst>
              <a:ext uri="{FF2B5EF4-FFF2-40B4-BE49-F238E27FC236}">
                <a16:creationId xmlns:a16="http://schemas.microsoft.com/office/drawing/2014/main" id="{C94ADE2E-DA59-816F-ABC6-5DDA60F0468C}"/>
              </a:ext>
            </a:extLst>
          </p:cNvPr>
          <p:cNvPicPr>
            <a:picLocks noChangeAspect="1"/>
          </p:cNvPicPr>
          <p:nvPr/>
        </p:nvPicPr>
        <p:blipFill>
          <a:blip r:embed="rId6"/>
          <a:stretch>
            <a:fillRect/>
          </a:stretch>
        </p:blipFill>
        <p:spPr>
          <a:xfrm>
            <a:off x="7689725" y="821140"/>
            <a:ext cx="1125974" cy="1125974"/>
          </a:xfrm>
          <a:prstGeom prst="rect">
            <a:avLst/>
          </a:prstGeom>
        </p:spPr>
      </p:pic>
      <p:pic>
        <p:nvPicPr>
          <p:cNvPr id="21" name="Grafik 20">
            <a:extLst>
              <a:ext uri="{FF2B5EF4-FFF2-40B4-BE49-F238E27FC236}">
                <a16:creationId xmlns:a16="http://schemas.microsoft.com/office/drawing/2014/main" id="{FBAB7BEF-75C2-FDF3-69BE-661AB7F784BF}"/>
              </a:ext>
            </a:extLst>
          </p:cNvPr>
          <p:cNvPicPr>
            <a:picLocks noChangeAspect="1"/>
          </p:cNvPicPr>
          <p:nvPr/>
        </p:nvPicPr>
        <p:blipFill>
          <a:blip r:embed="rId5"/>
          <a:stretch>
            <a:fillRect/>
          </a:stretch>
        </p:blipFill>
        <p:spPr>
          <a:xfrm>
            <a:off x="2253020" y="5140625"/>
            <a:ext cx="1125974" cy="1131604"/>
          </a:xfrm>
          <a:prstGeom prst="rect">
            <a:avLst/>
          </a:prstGeom>
        </p:spPr>
      </p:pic>
      <p:pic>
        <p:nvPicPr>
          <p:cNvPr id="22" name="Grafik 21">
            <a:extLst>
              <a:ext uri="{FF2B5EF4-FFF2-40B4-BE49-F238E27FC236}">
                <a16:creationId xmlns:a16="http://schemas.microsoft.com/office/drawing/2014/main" id="{5CBE7620-2167-19C2-46D1-E5D8CEDB9D37}"/>
              </a:ext>
            </a:extLst>
          </p:cNvPr>
          <p:cNvPicPr>
            <a:picLocks noChangeAspect="1"/>
          </p:cNvPicPr>
          <p:nvPr/>
        </p:nvPicPr>
        <p:blipFill>
          <a:blip r:embed="rId6"/>
          <a:stretch>
            <a:fillRect/>
          </a:stretch>
        </p:blipFill>
        <p:spPr>
          <a:xfrm>
            <a:off x="3533729" y="5140625"/>
            <a:ext cx="1125974" cy="1125974"/>
          </a:xfrm>
          <a:prstGeom prst="rect">
            <a:avLst/>
          </a:prstGeom>
        </p:spPr>
      </p:pic>
      <p:pic>
        <p:nvPicPr>
          <p:cNvPr id="23" name="Grafik 22">
            <a:extLst>
              <a:ext uri="{FF2B5EF4-FFF2-40B4-BE49-F238E27FC236}">
                <a16:creationId xmlns:a16="http://schemas.microsoft.com/office/drawing/2014/main" id="{CE1DD6A5-BA6B-6759-E0B6-4D8232C9D0B6}"/>
              </a:ext>
            </a:extLst>
          </p:cNvPr>
          <p:cNvPicPr>
            <a:picLocks noChangeAspect="1"/>
          </p:cNvPicPr>
          <p:nvPr/>
        </p:nvPicPr>
        <p:blipFill>
          <a:blip r:embed="rId7"/>
          <a:stretch>
            <a:fillRect/>
          </a:stretch>
        </p:blipFill>
        <p:spPr>
          <a:xfrm>
            <a:off x="4812103" y="5141503"/>
            <a:ext cx="1125974" cy="1125974"/>
          </a:xfrm>
          <a:prstGeom prst="rect">
            <a:avLst/>
          </a:prstGeom>
        </p:spPr>
      </p:pic>
      <p:pic>
        <p:nvPicPr>
          <p:cNvPr id="24" name="Grafik 23">
            <a:extLst>
              <a:ext uri="{FF2B5EF4-FFF2-40B4-BE49-F238E27FC236}">
                <a16:creationId xmlns:a16="http://schemas.microsoft.com/office/drawing/2014/main" id="{46A3885B-1D2B-34C8-25AE-371F54481C71}"/>
              </a:ext>
            </a:extLst>
          </p:cNvPr>
          <p:cNvPicPr>
            <a:picLocks noChangeAspect="1"/>
          </p:cNvPicPr>
          <p:nvPr/>
        </p:nvPicPr>
        <p:blipFill>
          <a:blip r:embed="rId8"/>
          <a:stretch>
            <a:fillRect/>
          </a:stretch>
        </p:blipFill>
        <p:spPr>
          <a:xfrm>
            <a:off x="6080312" y="5140625"/>
            <a:ext cx="1125974" cy="1125974"/>
          </a:xfrm>
          <a:prstGeom prst="rect">
            <a:avLst/>
          </a:prstGeom>
        </p:spPr>
      </p:pic>
      <p:sp>
        <p:nvSpPr>
          <p:cNvPr id="6" name="Rectangle 5">
            <a:extLst>
              <a:ext uri="{FF2B5EF4-FFF2-40B4-BE49-F238E27FC236}">
                <a16:creationId xmlns:a16="http://schemas.microsoft.com/office/drawing/2014/main" id="{0A116BEC-0590-A3AD-68E9-2854981CC97E}"/>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2">
            <a:extLst>
              <a:ext uri="{FF2B5EF4-FFF2-40B4-BE49-F238E27FC236}">
                <a16:creationId xmlns:a16="http://schemas.microsoft.com/office/drawing/2014/main" id="{2B35CDBC-A8BA-4733-DE6E-5DBA14C3FDB0}"/>
              </a:ext>
            </a:extLst>
          </p:cNvPr>
          <p:cNvSpPr txBox="1"/>
          <p:nvPr/>
        </p:nvSpPr>
        <p:spPr>
          <a:xfrm>
            <a:off x="412732" y="98694"/>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3 </a:t>
            </a:r>
            <a:r>
              <a:rPr lang="en-US" sz="2000" err="1">
                <a:solidFill>
                  <a:schemeClr val="tx1">
                    <a:lumMod val="75000"/>
                    <a:lumOff val="25000"/>
                  </a:schemeClr>
                </a:solidFill>
                <a:latin typeface="Montserrat"/>
                <a:cs typeface="Calibri"/>
              </a:rPr>
              <a:t>Handlungsoptionen</a:t>
            </a:r>
            <a:r>
              <a:rPr lang="en-US" sz="2000">
                <a:solidFill>
                  <a:schemeClr val="tx1">
                    <a:lumMod val="75000"/>
                    <a:lumOff val="25000"/>
                  </a:schemeClr>
                </a:solidFill>
                <a:latin typeface="Montserrat"/>
                <a:cs typeface="Calibri"/>
              </a:rPr>
              <a:t> </a:t>
            </a:r>
            <a:r>
              <a:rPr lang="en-US" sz="2000">
                <a:solidFill>
                  <a:schemeClr val="tx1">
                    <a:lumMod val="75000"/>
                    <a:lumOff val="25000"/>
                  </a:schemeClr>
                </a:solidFill>
                <a:latin typeface="Montserrat"/>
                <a:ea typeface="+mn-lt"/>
                <a:cs typeface="+mn-lt"/>
              </a:rPr>
              <a:t>für </a:t>
            </a:r>
            <a:r>
              <a:rPr lang="en-US" sz="2000" err="1">
                <a:solidFill>
                  <a:schemeClr val="tx1">
                    <a:lumMod val="75000"/>
                    <a:lumOff val="25000"/>
                  </a:schemeClr>
                </a:solidFill>
                <a:latin typeface="Montserrat"/>
                <a:ea typeface="+mn-lt"/>
                <a:cs typeface="+mn-lt"/>
              </a:rPr>
              <a:t>Konsument</a:t>
            </a:r>
            <a:r>
              <a:rPr lang="en-US" sz="2000">
                <a:solidFill>
                  <a:schemeClr val="tx1">
                    <a:lumMod val="75000"/>
                    <a:lumOff val="25000"/>
                  </a:schemeClr>
                </a:solidFill>
                <a:latin typeface="Montserrat"/>
                <a:ea typeface="+mn-lt"/>
                <a:cs typeface="+mn-lt"/>
              </a:rPr>
              <a:t>*</a:t>
            </a:r>
            <a:r>
              <a:rPr lang="en-US" sz="2000" err="1">
                <a:solidFill>
                  <a:schemeClr val="tx1">
                    <a:lumMod val="75000"/>
                    <a:lumOff val="25000"/>
                  </a:schemeClr>
                </a:solidFill>
                <a:latin typeface="Montserrat"/>
                <a:ea typeface="+mn-lt"/>
                <a:cs typeface="+mn-lt"/>
              </a:rPr>
              <a:t>innen</a:t>
            </a:r>
            <a:endParaRPr lang="en-US" sz="2000">
              <a:solidFill>
                <a:schemeClr val="tx1">
                  <a:lumMod val="75000"/>
                  <a:lumOff val="25000"/>
                </a:schemeClr>
              </a:solidFill>
              <a:latin typeface="Montserrat"/>
              <a:cs typeface="Calibri"/>
            </a:endParaRP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9122" y="836944"/>
            <a:ext cx="12382071" cy="1184275"/>
          </a:xfrm>
          <a:prstGeom prst="rect">
            <a:avLst/>
          </a:prstGeom>
        </p:spPr>
        <p:txBody>
          <a:bodyPr lIns="0" tIns="0" rIns="0" bIns="0" rtlCol="0" anchor="t">
            <a:spAutoFit/>
          </a:bodyPr>
          <a:lstStyle/>
          <a:p>
            <a:pPr>
              <a:lnSpc>
                <a:spcPts val="9799"/>
              </a:lnSpc>
            </a:pPr>
            <a:r>
              <a:rPr lang="en-US" sz="6000">
                <a:solidFill>
                  <a:srgbClr val="222222"/>
                </a:solidFill>
                <a:latin typeface="Garamond"/>
              </a:rPr>
              <a:t>Waldgärten</a:t>
            </a:r>
          </a:p>
        </p:txBody>
      </p:sp>
      <p:sp>
        <p:nvSpPr>
          <p:cNvPr id="4" name="Freeform 4"/>
          <p:cNvSpPr/>
          <p:nvPr/>
        </p:nvSpPr>
        <p:spPr>
          <a:xfrm rot="-9382554">
            <a:off x="-5234129" y="4464750"/>
            <a:ext cx="8605488" cy="6430647"/>
          </a:xfrm>
          <a:custGeom>
            <a:avLst/>
            <a:gdLst/>
            <a:ahLst/>
            <a:cxnLst/>
            <a:rect l="l" t="t" r="r" b="b"/>
            <a:pathLst>
              <a:path w="8605488" h="6430647">
                <a:moveTo>
                  <a:pt x="0" y="0"/>
                </a:moveTo>
                <a:lnTo>
                  <a:pt x="8605488" y="0"/>
                </a:lnTo>
                <a:lnTo>
                  <a:pt x="8605488" y="6430647"/>
                </a:lnTo>
                <a:lnTo>
                  <a:pt x="0" y="643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3" name="TextBox 13"/>
          <p:cNvSpPr txBox="1"/>
          <p:nvPr/>
        </p:nvSpPr>
        <p:spPr>
          <a:xfrm>
            <a:off x="729122" y="2342448"/>
            <a:ext cx="14646744" cy="2211981"/>
          </a:xfrm>
          <a:prstGeom prst="rect">
            <a:avLst/>
          </a:prstGeom>
        </p:spPr>
        <p:txBody>
          <a:bodyPr lIns="0" tIns="0" rIns="0" bIns="0" rtlCol="0" anchor="t">
            <a:spAutoFit/>
          </a:bodyPr>
          <a:lstStyle/>
          <a:p>
            <a:pPr marL="459543" lvl="1" indent="-229772">
              <a:lnSpc>
                <a:spcPts val="3512"/>
              </a:lnSpc>
              <a:buFont typeface="Arial"/>
              <a:buChar char="•"/>
            </a:pPr>
            <a:r>
              <a:rPr lang="en-US" sz="2128" err="1">
                <a:solidFill>
                  <a:srgbClr val="222222"/>
                </a:solidFill>
                <a:latin typeface="Montserrat"/>
              </a:rPr>
              <a:t>Nutzung</a:t>
            </a:r>
            <a:r>
              <a:rPr lang="en-US" sz="2128">
                <a:solidFill>
                  <a:srgbClr val="222222"/>
                </a:solidFill>
                <a:latin typeface="Montserrat"/>
              </a:rPr>
              <a:t> </a:t>
            </a:r>
            <a:r>
              <a:rPr lang="en-US" sz="2128" err="1">
                <a:solidFill>
                  <a:srgbClr val="222222"/>
                </a:solidFill>
                <a:latin typeface="Montserrat"/>
              </a:rPr>
              <a:t>mehrjähriger</a:t>
            </a:r>
            <a:r>
              <a:rPr lang="en-US" sz="2128">
                <a:solidFill>
                  <a:srgbClr val="222222"/>
                </a:solidFill>
                <a:latin typeface="Montserrat"/>
              </a:rPr>
              <a:t> </a:t>
            </a:r>
            <a:r>
              <a:rPr lang="en-US" sz="2128" err="1">
                <a:solidFill>
                  <a:srgbClr val="222222"/>
                </a:solidFill>
                <a:latin typeface="Montserrat"/>
              </a:rPr>
              <a:t>Pflanzen</a:t>
            </a:r>
            <a:r>
              <a:rPr lang="en-US" sz="2128">
                <a:solidFill>
                  <a:srgbClr val="222222"/>
                </a:solidFill>
                <a:latin typeface="Montserrat"/>
              </a:rPr>
              <a:t>  auf </a:t>
            </a:r>
            <a:r>
              <a:rPr lang="en-US" sz="2128" err="1">
                <a:solidFill>
                  <a:srgbClr val="222222"/>
                </a:solidFill>
                <a:latin typeface="Montserrat"/>
              </a:rPr>
              <a:t>mehreren</a:t>
            </a:r>
            <a:r>
              <a:rPr lang="en-US" sz="2128">
                <a:solidFill>
                  <a:srgbClr val="222222"/>
                </a:solidFill>
                <a:latin typeface="Montserrat"/>
              </a:rPr>
              <a:t> </a:t>
            </a:r>
            <a:r>
              <a:rPr lang="en-US" sz="2128" err="1">
                <a:solidFill>
                  <a:srgbClr val="222222"/>
                </a:solidFill>
                <a:latin typeface="Montserrat"/>
              </a:rPr>
              <a:t>Vegetationsschichten</a:t>
            </a:r>
            <a:r>
              <a:rPr lang="en-US" sz="2128">
                <a:solidFill>
                  <a:srgbClr val="222222"/>
                </a:solidFill>
                <a:latin typeface="Montserrat"/>
              </a:rPr>
              <a:t> </a:t>
            </a:r>
            <a:r>
              <a:rPr lang="en-US" sz="2128" err="1">
                <a:solidFill>
                  <a:srgbClr val="222222"/>
                </a:solidFill>
                <a:latin typeface="Montserrat"/>
              </a:rPr>
              <a:t>zur</a:t>
            </a:r>
            <a:r>
              <a:rPr lang="en-US" sz="2128">
                <a:solidFill>
                  <a:srgbClr val="222222"/>
                </a:solidFill>
                <a:latin typeface="Montserrat"/>
              </a:rPr>
              <a:t> </a:t>
            </a:r>
            <a:r>
              <a:rPr lang="en-US" sz="2128" err="1">
                <a:solidFill>
                  <a:srgbClr val="222222"/>
                </a:solidFill>
                <a:latin typeface="Montserrat"/>
              </a:rPr>
              <a:t>Lebensmittelproduktion</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Schichten</a:t>
            </a:r>
            <a:r>
              <a:rPr lang="en-US" sz="2128">
                <a:solidFill>
                  <a:srgbClr val="222222"/>
                </a:solidFill>
                <a:latin typeface="Montserrat"/>
              </a:rPr>
              <a:t> </a:t>
            </a:r>
            <a:r>
              <a:rPr lang="en-US" sz="2128" err="1">
                <a:solidFill>
                  <a:srgbClr val="222222"/>
                </a:solidFill>
                <a:latin typeface="Montserrat"/>
              </a:rPr>
              <a:t>gebildet</a:t>
            </a:r>
            <a:r>
              <a:rPr lang="en-US" sz="2128">
                <a:solidFill>
                  <a:srgbClr val="222222"/>
                </a:solidFill>
                <a:latin typeface="Montserrat"/>
              </a:rPr>
              <a:t> </a:t>
            </a:r>
            <a:r>
              <a:rPr lang="en-US" sz="2128" err="1">
                <a:solidFill>
                  <a:srgbClr val="222222"/>
                </a:solidFill>
                <a:latin typeface="Montserrat"/>
              </a:rPr>
              <a:t>aus</a:t>
            </a:r>
            <a:r>
              <a:rPr lang="en-US" sz="2128">
                <a:solidFill>
                  <a:srgbClr val="222222"/>
                </a:solidFill>
                <a:latin typeface="Montserrat"/>
              </a:rPr>
              <a:t> </a:t>
            </a:r>
            <a:r>
              <a:rPr lang="en-US" sz="2128" err="1">
                <a:solidFill>
                  <a:srgbClr val="222222"/>
                </a:solidFill>
                <a:latin typeface="Montserrat"/>
              </a:rPr>
              <a:t>Beerensträuchern</a:t>
            </a:r>
            <a:r>
              <a:rPr lang="en-US" sz="2128">
                <a:solidFill>
                  <a:srgbClr val="222222"/>
                </a:solidFill>
                <a:latin typeface="Montserrat"/>
              </a:rPr>
              <a:t>, </a:t>
            </a:r>
            <a:r>
              <a:rPr lang="en-US" sz="2128" err="1">
                <a:solidFill>
                  <a:srgbClr val="222222"/>
                </a:solidFill>
                <a:latin typeface="Montserrat"/>
              </a:rPr>
              <a:t>Obst</a:t>
            </a:r>
            <a:r>
              <a:rPr lang="en-US" sz="2128">
                <a:solidFill>
                  <a:srgbClr val="222222"/>
                </a:solidFill>
                <a:latin typeface="Montserrat"/>
              </a:rPr>
              <a:t>- und </a:t>
            </a:r>
            <a:r>
              <a:rPr lang="en-US" sz="2128" err="1">
                <a:solidFill>
                  <a:srgbClr val="222222"/>
                </a:solidFill>
                <a:latin typeface="Montserrat"/>
              </a:rPr>
              <a:t>Nussbäumen</a:t>
            </a:r>
            <a:r>
              <a:rPr lang="en-US" sz="2128">
                <a:solidFill>
                  <a:srgbClr val="222222"/>
                </a:solidFill>
                <a:latin typeface="Montserrat"/>
              </a:rPr>
              <a:t>, </a:t>
            </a:r>
            <a:r>
              <a:rPr lang="en-US" sz="2128" err="1">
                <a:solidFill>
                  <a:srgbClr val="222222"/>
                </a:solidFill>
                <a:latin typeface="Montserrat"/>
              </a:rPr>
              <a:t>Gemüse</a:t>
            </a:r>
            <a:r>
              <a:rPr lang="en-US" sz="2128">
                <a:solidFill>
                  <a:srgbClr val="222222"/>
                </a:solidFill>
                <a:latin typeface="Montserrat"/>
              </a:rPr>
              <a:t> und </a:t>
            </a:r>
            <a:r>
              <a:rPr lang="en-US" sz="2128" err="1">
                <a:solidFill>
                  <a:srgbClr val="222222"/>
                </a:solidFill>
                <a:latin typeface="Montserrat"/>
              </a:rPr>
              <a:t>Kräutern</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Waldartiges</a:t>
            </a:r>
            <a:r>
              <a:rPr lang="en-US" sz="2128">
                <a:solidFill>
                  <a:srgbClr val="222222"/>
                </a:solidFill>
                <a:latin typeface="Montserrat"/>
              </a:rPr>
              <a:t> </a:t>
            </a:r>
            <a:r>
              <a:rPr lang="en-US" sz="2128" err="1">
                <a:solidFill>
                  <a:srgbClr val="222222"/>
                </a:solidFill>
                <a:latin typeface="Montserrat"/>
              </a:rPr>
              <a:t>ökologisches</a:t>
            </a:r>
            <a:r>
              <a:rPr lang="en-US" sz="2128">
                <a:solidFill>
                  <a:srgbClr val="222222"/>
                </a:solidFill>
                <a:latin typeface="Montserrat"/>
              </a:rPr>
              <a:t> </a:t>
            </a:r>
            <a:r>
              <a:rPr lang="en-US" sz="2128" err="1">
                <a:solidFill>
                  <a:srgbClr val="222222"/>
                </a:solidFill>
                <a:latin typeface="Montserrat"/>
              </a:rPr>
              <a:t>Anbausystem</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Erhöhung</a:t>
            </a:r>
            <a:r>
              <a:rPr lang="en-US" sz="2128">
                <a:solidFill>
                  <a:srgbClr val="222222"/>
                </a:solidFill>
                <a:latin typeface="Montserrat"/>
              </a:rPr>
              <a:t> des </a:t>
            </a:r>
            <a:r>
              <a:rPr lang="en-US" sz="2128" err="1">
                <a:solidFill>
                  <a:srgbClr val="222222"/>
                </a:solidFill>
                <a:latin typeface="Montserrat"/>
              </a:rPr>
              <a:t>Selbstversorgungsgrades</a:t>
            </a:r>
            <a:r>
              <a:rPr lang="en-US" sz="2128">
                <a:solidFill>
                  <a:srgbClr val="222222"/>
                </a:solidFill>
                <a:latin typeface="Montserrat"/>
              </a:rPr>
              <a:t> und </a:t>
            </a:r>
            <a:r>
              <a:rPr lang="en-US" sz="2128" err="1">
                <a:solidFill>
                  <a:srgbClr val="222222"/>
                </a:solidFill>
                <a:latin typeface="Montserrat"/>
              </a:rPr>
              <a:t>Zugang</a:t>
            </a:r>
            <a:r>
              <a:rPr lang="en-US" sz="2128">
                <a:solidFill>
                  <a:srgbClr val="222222"/>
                </a:solidFill>
                <a:latin typeface="Montserrat"/>
              </a:rPr>
              <a:t> </a:t>
            </a:r>
            <a:r>
              <a:rPr lang="en-US" sz="2128" err="1">
                <a:solidFill>
                  <a:srgbClr val="222222"/>
                </a:solidFill>
                <a:latin typeface="Montserrat"/>
              </a:rPr>
              <a:t>zu</a:t>
            </a:r>
            <a:r>
              <a:rPr lang="en-US" sz="2128">
                <a:solidFill>
                  <a:srgbClr val="222222"/>
                </a:solidFill>
                <a:latin typeface="Montserrat"/>
              </a:rPr>
              <a:t> </a:t>
            </a:r>
            <a:r>
              <a:rPr lang="en-US" sz="2128" err="1">
                <a:solidFill>
                  <a:srgbClr val="222222"/>
                </a:solidFill>
                <a:latin typeface="Montserrat"/>
              </a:rPr>
              <a:t>regionalen</a:t>
            </a:r>
            <a:r>
              <a:rPr lang="en-US" sz="2128">
                <a:solidFill>
                  <a:srgbClr val="222222"/>
                </a:solidFill>
                <a:latin typeface="Montserrat"/>
              </a:rPr>
              <a:t> </a:t>
            </a:r>
            <a:r>
              <a:rPr lang="en-US" sz="2128" err="1">
                <a:solidFill>
                  <a:srgbClr val="222222"/>
                </a:solidFill>
                <a:latin typeface="Montserrat"/>
              </a:rPr>
              <a:t>Lebensmitteln</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Unterstützung</a:t>
            </a:r>
            <a:r>
              <a:rPr lang="en-US" sz="2128">
                <a:solidFill>
                  <a:srgbClr val="222222"/>
                </a:solidFill>
                <a:latin typeface="Montserrat"/>
              </a:rPr>
              <a:t> </a:t>
            </a:r>
            <a:r>
              <a:rPr lang="en-US" sz="2128" err="1">
                <a:solidFill>
                  <a:srgbClr val="222222"/>
                </a:solidFill>
                <a:latin typeface="Montserrat"/>
              </a:rPr>
              <a:t>durch</a:t>
            </a:r>
            <a:r>
              <a:rPr lang="en-US" sz="2128">
                <a:solidFill>
                  <a:srgbClr val="222222"/>
                </a:solidFill>
                <a:latin typeface="Montserrat"/>
              </a:rPr>
              <a:t> </a:t>
            </a:r>
            <a:r>
              <a:rPr lang="en-US" sz="2128" err="1">
                <a:solidFill>
                  <a:srgbClr val="222222"/>
                </a:solidFill>
                <a:latin typeface="Montserrat"/>
              </a:rPr>
              <a:t>Spenden</a:t>
            </a:r>
            <a:r>
              <a:rPr lang="en-US" sz="2128">
                <a:solidFill>
                  <a:srgbClr val="222222"/>
                </a:solidFill>
                <a:latin typeface="Montserrat"/>
              </a:rPr>
              <a:t> und Engagement</a:t>
            </a:r>
          </a:p>
        </p:txBody>
      </p:sp>
      <p:sp>
        <p:nvSpPr>
          <p:cNvPr id="14" name="TextBox 14"/>
          <p:cNvSpPr txBox="1"/>
          <p:nvPr/>
        </p:nvSpPr>
        <p:spPr>
          <a:xfrm>
            <a:off x="1984866" y="6733633"/>
            <a:ext cx="14646744" cy="2640606"/>
          </a:xfrm>
          <a:prstGeom prst="rect">
            <a:avLst/>
          </a:prstGeom>
        </p:spPr>
        <p:txBody>
          <a:bodyPr lIns="0" tIns="0" rIns="0" bIns="0" rtlCol="0" anchor="t">
            <a:spAutoFit/>
          </a:bodyPr>
          <a:lstStyle/>
          <a:p>
            <a:pPr marL="459105" lvl="1" indent="-229235">
              <a:lnSpc>
                <a:spcPts val="3512"/>
              </a:lnSpc>
              <a:buFont typeface="Arial"/>
              <a:buChar char="•"/>
            </a:pPr>
            <a:r>
              <a:rPr lang="en-US" sz="2100" err="1">
                <a:solidFill>
                  <a:srgbClr val="222222"/>
                </a:solidFill>
                <a:latin typeface="Montserrat"/>
              </a:rPr>
              <a:t>Lebensmittelkooperativen</a:t>
            </a:r>
            <a:r>
              <a:rPr lang="en-US" sz="2100">
                <a:solidFill>
                  <a:srgbClr val="222222"/>
                </a:solidFill>
                <a:latin typeface="Montserrat"/>
              </a:rPr>
              <a:t> = </a:t>
            </a:r>
            <a:r>
              <a:rPr lang="en-US" sz="2100" err="1">
                <a:solidFill>
                  <a:srgbClr val="222222"/>
                </a:solidFill>
                <a:latin typeface="Montserrat"/>
              </a:rPr>
              <a:t>Zusammenschlüsse</a:t>
            </a:r>
            <a:r>
              <a:rPr lang="en-US" sz="2100">
                <a:solidFill>
                  <a:srgbClr val="222222"/>
                </a:solidFill>
                <a:latin typeface="Montserrat"/>
              </a:rPr>
              <a:t> von </a:t>
            </a:r>
            <a:r>
              <a:rPr lang="en-US" sz="2100" err="1">
                <a:solidFill>
                  <a:srgbClr val="222222"/>
                </a:solidFill>
                <a:latin typeface="Montserrat"/>
              </a:rPr>
              <a:t>Personen</a:t>
            </a:r>
            <a:r>
              <a:rPr lang="en-US" sz="2100">
                <a:solidFill>
                  <a:srgbClr val="222222"/>
                </a:solidFill>
                <a:latin typeface="Montserrat"/>
              </a:rPr>
              <a:t> und </a:t>
            </a:r>
            <a:r>
              <a:rPr lang="en-US" sz="2100" err="1">
                <a:solidFill>
                  <a:srgbClr val="222222"/>
                </a:solidFill>
                <a:latin typeface="Montserrat"/>
              </a:rPr>
              <a:t>Haushalten</a:t>
            </a:r>
            <a:r>
              <a:rPr lang="en-US" sz="2100">
                <a:solidFill>
                  <a:srgbClr val="222222"/>
                </a:solidFill>
                <a:latin typeface="Montserrat"/>
              </a:rPr>
              <a:t>, die Lebensmittel </a:t>
            </a:r>
            <a:r>
              <a:rPr lang="en-US" sz="2100" err="1">
                <a:solidFill>
                  <a:srgbClr val="222222"/>
                </a:solidFill>
                <a:latin typeface="Montserrat"/>
              </a:rPr>
              <a:t>selbst</a:t>
            </a:r>
            <a:r>
              <a:rPr lang="en-US" sz="2100">
                <a:solidFill>
                  <a:srgbClr val="222222"/>
                </a:solidFill>
                <a:latin typeface="Montserrat"/>
              </a:rPr>
              <a:t> </a:t>
            </a:r>
            <a:r>
              <a:rPr lang="en-US" sz="2100" err="1">
                <a:solidFill>
                  <a:srgbClr val="222222"/>
                </a:solidFill>
                <a:latin typeface="Montserrat"/>
              </a:rPr>
              <a:t>organisiert</a:t>
            </a:r>
            <a:r>
              <a:rPr lang="en-US" sz="2100">
                <a:solidFill>
                  <a:srgbClr val="222222"/>
                </a:solidFill>
                <a:latin typeface="Montserrat"/>
              </a:rPr>
              <a:t> </a:t>
            </a:r>
            <a:r>
              <a:rPr lang="en-US" sz="2100" err="1">
                <a:solidFill>
                  <a:srgbClr val="222222"/>
                </a:solidFill>
                <a:latin typeface="Montserrat"/>
              </a:rPr>
              <a:t>beziehen</a:t>
            </a:r>
          </a:p>
          <a:p>
            <a:pPr marL="459105" lvl="1" indent="-229235">
              <a:lnSpc>
                <a:spcPts val="3512"/>
              </a:lnSpc>
              <a:buFont typeface="Arial"/>
              <a:buChar char="•"/>
            </a:pPr>
            <a:r>
              <a:rPr lang="en-US" sz="2100" err="1">
                <a:solidFill>
                  <a:srgbClr val="222222"/>
                </a:solidFill>
                <a:latin typeface="Montserrat"/>
              </a:rPr>
              <a:t>Verkauf</a:t>
            </a:r>
            <a:r>
              <a:rPr lang="en-US" sz="2100">
                <a:solidFill>
                  <a:srgbClr val="222222"/>
                </a:solidFill>
                <a:latin typeface="Montserrat"/>
              </a:rPr>
              <a:t> </a:t>
            </a:r>
            <a:r>
              <a:rPr lang="en-US" sz="2100" err="1">
                <a:solidFill>
                  <a:srgbClr val="222222"/>
                </a:solidFill>
                <a:latin typeface="Montserrat"/>
              </a:rPr>
              <a:t>zum</a:t>
            </a:r>
            <a:r>
              <a:rPr lang="en-US" sz="2100">
                <a:solidFill>
                  <a:srgbClr val="222222"/>
                </a:solidFill>
                <a:latin typeface="Montserrat"/>
              </a:rPr>
              <a:t> </a:t>
            </a:r>
            <a:r>
              <a:rPr lang="en-US" sz="2100" err="1">
                <a:solidFill>
                  <a:srgbClr val="222222"/>
                </a:solidFill>
                <a:latin typeface="Montserrat"/>
              </a:rPr>
              <a:t>Selbstkostenpreis</a:t>
            </a:r>
            <a:r>
              <a:rPr lang="en-US" sz="2100">
                <a:solidFill>
                  <a:srgbClr val="222222"/>
                </a:solidFill>
                <a:latin typeface="Montserrat"/>
              </a:rPr>
              <a:t> </a:t>
            </a:r>
            <a:r>
              <a:rPr lang="en-US" sz="2100" err="1">
                <a:solidFill>
                  <a:srgbClr val="222222"/>
                </a:solidFill>
                <a:latin typeface="Montserrat"/>
              </a:rPr>
              <a:t>mit</a:t>
            </a:r>
            <a:r>
              <a:rPr lang="en-US" sz="2100">
                <a:solidFill>
                  <a:srgbClr val="222222"/>
                </a:solidFill>
                <a:latin typeface="Montserrat"/>
              </a:rPr>
              <a:t> </a:t>
            </a:r>
            <a:r>
              <a:rPr lang="en-US" sz="2100" err="1">
                <a:solidFill>
                  <a:srgbClr val="222222"/>
                </a:solidFill>
                <a:latin typeface="Montserrat"/>
              </a:rPr>
              <a:t>geringem</a:t>
            </a:r>
            <a:r>
              <a:rPr lang="en-US" sz="2100">
                <a:solidFill>
                  <a:srgbClr val="222222"/>
                </a:solidFill>
                <a:latin typeface="Montserrat"/>
              </a:rPr>
              <a:t> </a:t>
            </a:r>
            <a:r>
              <a:rPr lang="en-US" sz="2100" err="1">
                <a:solidFill>
                  <a:srgbClr val="222222"/>
                </a:solidFill>
                <a:latin typeface="Montserrat"/>
              </a:rPr>
              <a:t>Aufschlag</a:t>
            </a:r>
          </a:p>
          <a:p>
            <a:pPr marL="459105" lvl="1" indent="-229235">
              <a:lnSpc>
                <a:spcPts val="3512"/>
              </a:lnSpc>
              <a:buFont typeface="Arial"/>
              <a:buChar char="•"/>
            </a:pPr>
            <a:r>
              <a:rPr lang="en-US" sz="2100">
                <a:solidFill>
                  <a:srgbClr val="222222"/>
                </a:solidFill>
                <a:latin typeface="Montserrat"/>
              </a:rPr>
              <a:t>Das Hauptanliegen ist der Bezug </a:t>
            </a:r>
            <a:r>
              <a:rPr lang="en-US" sz="2100" err="1">
                <a:solidFill>
                  <a:srgbClr val="222222"/>
                </a:solidFill>
                <a:latin typeface="Montserrat"/>
              </a:rPr>
              <a:t>regionaler</a:t>
            </a:r>
            <a:r>
              <a:rPr lang="en-US" sz="2100">
                <a:solidFill>
                  <a:srgbClr val="222222"/>
                </a:solidFill>
                <a:latin typeface="Montserrat"/>
              </a:rPr>
              <a:t>, </a:t>
            </a:r>
            <a:r>
              <a:rPr lang="en-US" sz="2100" err="1">
                <a:solidFill>
                  <a:srgbClr val="222222"/>
                </a:solidFill>
                <a:latin typeface="Montserrat"/>
              </a:rPr>
              <a:t>saisonaler</a:t>
            </a:r>
            <a:r>
              <a:rPr lang="en-US" sz="2100">
                <a:solidFill>
                  <a:srgbClr val="222222"/>
                </a:solidFill>
                <a:latin typeface="Montserrat"/>
              </a:rPr>
              <a:t>, </a:t>
            </a:r>
            <a:r>
              <a:rPr lang="en-US" sz="2100" err="1">
                <a:solidFill>
                  <a:srgbClr val="222222"/>
                </a:solidFill>
                <a:latin typeface="Montserrat"/>
              </a:rPr>
              <a:t>ökologischer</a:t>
            </a:r>
            <a:r>
              <a:rPr lang="en-US" sz="2100">
                <a:solidFill>
                  <a:srgbClr val="222222"/>
                </a:solidFill>
                <a:latin typeface="Montserrat"/>
              </a:rPr>
              <a:t> und </a:t>
            </a:r>
            <a:r>
              <a:rPr lang="en-US" sz="2100" err="1">
                <a:solidFill>
                  <a:srgbClr val="222222"/>
                </a:solidFill>
                <a:latin typeface="Montserrat"/>
              </a:rPr>
              <a:t>sozial</a:t>
            </a:r>
            <a:r>
              <a:rPr lang="en-US" sz="2100">
                <a:solidFill>
                  <a:srgbClr val="222222"/>
                </a:solidFill>
                <a:latin typeface="Montserrat"/>
              </a:rPr>
              <a:t> </a:t>
            </a:r>
            <a:r>
              <a:rPr lang="en-US" sz="2100" err="1">
                <a:solidFill>
                  <a:srgbClr val="222222"/>
                </a:solidFill>
                <a:latin typeface="Montserrat"/>
              </a:rPr>
              <a:t>gerechter</a:t>
            </a:r>
            <a:r>
              <a:rPr lang="en-US" sz="2100">
                <a:solidFill>
                  <a:srgbClr val="222222"/>
                </a:solidFill>
                <a:latin typeface="Montserrat"/>
              </a:rPr>
              <a:t> Lebensmittel </a:t>
            </a:r>
            <a:r>
              <a:rPr lang="en-US" sz="2100" err="1">
                <a:solidFill>
                  <a:srgbClr val="222222"/>
                </a:solidFill>
                <a:latin typeface="Montserrat"/>
              </a:rPr>
              <a:t>direkt</a:t>
            </a:r>
            <a:r>
              <a:rPr lang="en-US" sz="2100">
                <a:solidFill>
                  <a:srgbClr val="222222"/>
                </a:solidFill>
                <a:latin typeface="Montserrat"/>
              </a:rPr>
              <a:t> von dem*der Erzeuger*in </a:t>
            </a:r>
          </a:p>
          <a:p>
            <a:pPr marL="459105" lvl="1" indent="-229235">
              <a:lnSpc>
                <a:spcPts val="3512"/>
              </a:lnSpc>
              <a:buFont typeface="Arial"/>
              <a:buChar char="•"/>
            </a:pPr>
            <a:r>
              <a:rPr lang="en-US" sz="2100" err="1">
                <a:solidFill>
                  <a:srgbClr val="222222"/>
                </a:solidFill>
                <a:latin typeface="Montserrat"/>
              </a:rPr>
              <a:t>Unterstützung</a:t>
            </a:r>
            <a:r>
              <a:rPr lang="en-US" sz="2100">
                <a:solidFill>
                  <a:srgbClr val="222222"/>
                </a:solidFill>
                <a:latin typeface="Montserrat"/>
              </a:rPr>
              <a:t> </a:t>
            </a:r>
            <a:r>
              <a:rPr lang="en-US" sz="2100" err="1">
                <a:solidFill>
                  <a:srgbClr val="222222"/>
                </a:solidFill>
                <a:latin typeface="Montserrat"/>
              </a:rPr>
              <a:t>durch</a:t>
            </a:r>
            <a:r>
              <a:rPr lang="en-US" sz="2100">
                <a:solidFill>
                  <a:srgbClr val="222222"/>
                </a:solidFill>
                <a:latin typeface="Montserrat"/>
              </a:rPr>
              <a:t> </a:t>
            </a:r>
            <a:r>
              <a:rPr lang="en-US" sz="2100" err="1">
                <a:solidFill>
                  <a:srgbClr val="222222"/>
                </a:solidFill>
                <a:latin typeface="Montserrat"/>
              </a:rPr>
              <a:t>Spenden</a:t>
            </a:r>
            <a:r>
              <a:rPr lang="en-US" sz="2100">
                <a:solidFill>
                  <a:srgbClr val="222222"/>
                </a:solidFill>
                <a:latin typeface="Montserrat"/>
              </a:rPr>
              <a:t>, Engagement und Einkauf</a:t>
            </a:r>
          </a:p>
        </p:txBody>
      </p:sp>
      <p:sp>
        <p:nvSpPr>
          <p:cNvPr id="15" name="TextBox 15"/>
          <p:cNvSpPr txBox="1"/>
          <p:nvPr/>
        </p:nvSpPr>
        <p:spPr>
          <a:xfrm>
            <a:off x="9308238" y="9548110"/>
            <a:ext cx="6067628" cy="264496"/>
          </a:xfrm>
          <a:prstGeom prst="rect">
            <a:avLst/>
          </a:prstGeom>
        </p:spPr>
        <p:txBody>
          <a:bodyPr wrap="square" lIns="0" tIns="0" rIns="0" bIns="0" rtlCol="0" anchor="t">
            <a:spAutoFit/>
          </a:bodyPr>
          <a:lstStyle/>
          <a:p>
            <a:pPr algn="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FoodCoop</a:t>
            </a:r>
            <a:r>
              <a:rPr lang="en-US" sz="1366">
                <a:solidFill>
                  <a:srgbClr val="000000"/>
                </a:solidFill>
                <a:latin typeface="Montserrat"/>
              </a:rPr>
              <a:t> </a:t>
            </a:r>
            <a:r>
              <a:rPr lang="en-US" sz="1366" err="1">
                <a:solidFill>
                  <a:srgbClr val="000000"/>
                </a:solidFill>
                <a:latin typeface="Montserrat"/>
              </a:rPr>
              <a:t>Bundes</a:t>
            </a:r>
            <a:r>
              <a:rPr lang="en-US" sz="1366">
                <a:solidFill>
                  <a:srgbClr val="000000"/>
                </a:solidFill>
                <a:latin typeface="Montserrat"/>
              </a:rPr>
              <a:t> AG, 2023; IG </a:t>
            </a:r>
            <a:r>
              <a:rPr lang="en-US" sz="1366" err="1">
                <a:solidFill>
                  <a:srgbClr val="000000"/>
                </a:solidFill>
                <a:latin typeface="Montserrat"/>
              </a:rPr>
              <a:t>FoodCoops</a:t>
            </a:r>
            <a:r>
              <a:rPr lang="en-US" sz="1366">
                <a:solidFill>
                  <a:srgbClr val="000000"/>
                </a:solidFill>
                <a:latin typeface="Montserrat"/>
              </a:rPr>
              <a:t>, 2018)</a:t>
            </a:r>
          </a:p>
        </p:txBody>
      </p:sp>
      <p:sp>
        <p:nvSpPr>
          <p:cNvPr id="16" name="TextBox 16"/>
          <p:cNvSpPr txBox="1"/>
          <p:nvPr/>
        </p:nvSpPr>
        <p:spPr>
          <a:xfrm>
            <a:off x="6271506" y="5110992"/>
            <a:ext cx="12382071" cy="1197828"/>
          </a:xfrm>
          <a:prstGeom prst="rect">
            <a:avLst/>
          </a:prstGeom>
        </p:spPr>
        <p:txBody>
          <a:bodyPr lIns="0" tIns="0" rIns="0" bIns="0" rtlCol="0" anchor="t">
            <a:spAutoFit/>
          </a:bodyPr>
          <a:lstStyle/>
          <a:p>
            <a:pPr>
              <a:lnSpc>
                <a:spcPts val="9799"/>
              </a:lnSpc>
            </a:pPr>
            <a:r>
              <a:rPr lang="en-US" sz="6000" err="1">
                <a:solidFill>
                  <a:srgbClr val="222222"/>
                </a:solidFill>
                <a:latin typeface="Garamond"/>
                <a:ea typeface="Cormorant Garamond Medium Italics" pitchFamily="2" charset="0"/>
              </a:rPr>
              <a:t>Foodcoops</a:t>
            </a:r>
            <a:endParaRPr lang="en-US" sz="6000">
              <a:solidFill>
                <a:srgbClr val="222222"/>
              </a:solidFill>
              <a:latin typeface="Garamond"/>
              <a:ea typeface="Cormorant Garamond Medium Italics" pitchFamily="2" charset="0"/>
            </a:endParaRPr>
          </a:p>
        </p:txBody>
      </p:sp>
      <p:sp>
        <p:nvSpPr>
          <p:cNvPr id="17" name="TextBox 17"/>
          <p:cNvSpPr txBox="1"/>
          <p:nvPr/>
        </p:nvSpPr>
        <p:spPr>
          <a:xfrm>
            <a:off x="12689657" y="4854274"/>
            <a:ext cx="2686209"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Urbane </a:t>
            </a:r>
            <a:r>
              <a:rPr lang="en-US" sz="1366" err="1">
                <a:solidFill>
                  <a:srgbClr val="000000"/>
                </a:solidFill>
                <a:latin typeface="Montserrat"/>
              </a:rPr>
              <a:t>Waldgärten</a:t>
            </a:r>
            <a:r>
              <a:rPr lang="en-US" sz="1366">
                <a:solidFill>
                  <a:srgbClr val="000000"/>
                </a:solidFill>
                <a:latin typeface="Montserrat"/>
              </a:rPr>
              <a:t>, 2023)</a:t>
            </a:r>
          </a:p>
        </p:txBody>
      </p:sp>
      <p:pic>
        <p:nvPicPr>
          <p:cNvPr id="18" name="Grafik 17">
            <a:extLst>
              <a:ext uri="{FF2B5EF4-FFF2-40B4-BE49-F238E27FC236}">
                <a16:creationId xmlns:a16="http://schemas.microsoft.com/office/drawing/2014/main" id="{98B288E7-DAAB-063D-F3A4-F39B99BBF704}"/>
              </a:ext>
            </a:extLst>
          </p:cNvPr>
          <p:cNvPicPr>
            <a:picLocks noChangeAspect="1"/>
          </p:cNvPicPr>
          <p:nvPr/>
        </p:nvPicPr>
        <p:blipFill>
          <a:blip r:embed="rId5"/>
          <a:stretch>
            <a:fillRect/>
          </a:stretch>
        </p:blipFill>
        <p:spPr>
          <a:xfrm>
            <a:off x="4506340" y="870815"/>
            <a:ext cx="1125974" cy="1131604"/>
          </a:xfrm>
          <a:prstGeom prst="rect">
            <a:avLst/>
          </a:prstGeom>
        </p:spPr>
      </p:pic>
      <p:pic>
        <p:nvPicPr>
          <p:cNvPr id="19" name="Grafik 18">
            <a:extLst>
              <a:ext uri="{FF2B5EF4-FFF2-40B4-BE49-F238E27FC236}">
                <a16:creationId xmlns:a16="http://schemas.microsoft.com/office/drawing/2014/main" id="{69E85C22-ABE4-D180-54AD-75E947585866}"/>
              </a:ext>
            </a:extLst>
          </p:cNvPr>
          <p:cNvPicPr>
            <a:picLocks noChangeAspect="1"/>
          </p:cNvPicPr>
          <p:nvPr/>
        </p:nvPicPr>
        <p:blipFill>
          <a:blip r:embed="rId6"/>
          <a:stretch>
            <a:fillRect/>
          </a:stretch>
        </p:blipFill>
        <p:spPr>
          <a:xfrm>
            <a:off x="5787049" y="870815"/>
            <a:ext cx="1125974" cy="1125974"/>
          </a:xfrm>
          <a:prstGeom prst="rect">
            <a:avLst/>
          </a:prstGeom>
        </p:spPr>
      </p:pic>
      <p:pic>
        <p:nvPicPr>
          <p:cNvPr id="21" name="Grafik 20">
            <a:extLst>
              <a:ext uri="{FF2B5EF4-FFF2-40B4-BE49-F238E27FC236}">
                <a16:creationId xmlns:a16="http://schemas.microsoft.com/office/drawing/2014/main" id="{0A8F4F02-F73A-61FD-874F-CA434C0F06A4}"/>
              </a:ext>
            </a:extLst>
          </p:cNvPr>
          <p:cNvPicPr>
            <a:picLocks noChangeAspect="1"/>
          </p:cNvPicPr>
          <p:nvPr/>
        </p:nvPicPr>
        <p:blipFill>
          <a:blip r:embed="rId7"/>
          <a:stretch>
            <a:fillRect/>
          </a:stretch>
        </p:blipFill>
        <p:spPr>
          <a:xfrm>
            <a:off x="7072234" y="870815"/>
            <a:ext cx="1125974" cy="1125974"/>
          </a:xfrm>
          <a:prstGeom prst="rect">
            <a:avLst/>
          </a:prstGeom>
        </p:spPr>
      </p:pic>
      <p:pic>
        <p:nvPicPr>
          <p:cNvPr id="22" name="Grafik 21">
            <a:extLst>
              <a:ext uri="{FF2B5EF4-FFF2-40B4-BE49-F238E27FC236}">
                <a16:creationId xmlns:a16="http://schemas.microsoft.com/office/drawing/2014/main" id="{40CBEF1C-C691-D334-DFA8-8D270D14FA00}"/>
              </a:ext>
            </a:extLst>
          </p:cNvPr>
          <p:cNvPicPr>
            <a:picLocks noChangeAspect="1"/>
          </p:cNvPicPr>
          <p:nvPr/>
        </p:nvPicPr>
        <p:blipFill>
          <a:blip r:embed="rId5"/>
          <a:stretch>
            <a:fillRect/>
          </a:stretch>
        </p:blipFill>
        <p:spPr>
          <a:xfrm>
            <a:off x="2113795" y="5260535"/>
            <a:ext cx="1125974" cy="1131604"/>
          </a:xfrm>
          <a:prstGeom prst="rect">
            <a:avLst/>
          </a:prstGeom>
        </p:spPr>
      </p:pic>
      <p:pic>
        <p:nvPicPr>
          <p:cNvPr id="23" name="Grafik 22">
            <a:extLst>
              <a:ext uri="{FF2B5EF4-FFF2-40B4-BE49-F238E27FC236}">
                <a16:creationId xmlns:a16="http://schemas.microsoft.com/office/drawing/2014/main" id="{B71D21BE-693F-7050-5F26-E30E2E43E1EC}"/>
              </a:ext>
            </a:extLst>
          </p:cNvPr>
          <p:cNvPicPr>
            <a:picLocks noChangeAspect="1"/>
          </p:cNvPicPr>
          <p:nvPr/>
        </p:nvPicPr>
        <p:blipFill>
          <a:blip r:embed="rId6"/>
          <a:stretch>
            <a:fillRect/>
          </a:stretch>
        </p:blipFill>
        <p:spPr>
          <a:xfrm>
            <a:off x="3394504" y="5260535"/>
            <a:ext cx="1125974" cy="1125974"/>
          </a:xfrm>
          <a:prstGeom prst="rect">
            <a:avLst/>
          </a:prstGeom>
        </p:spPr>
      </p:pic>
      <p:pic>
        <p:nvPicPr>
          <p:cNvPr id="24" name="Grafik 23">
            <a:extLst>
              <a:ext uri="{FF2B5EF4-FFF2-40B4-BE49-F238E27FC236}">
                <a16:creationId xmlns:a16="http://schemas.microsoft.com/office/drawing/2014/main" id="{0FA5A581-61CE-45AA-8D5A-392728D85359}"/>
              </a:ext>
            </a:extLst>
          </p:cNvPr>
          <p:cNvPicPr>
            <a:picLocks noChangeAspect="1"/>
          </p:cNvPicPr>
          <p:nvPr/>
        </p:nvPicPr>
        <p:blipFill>
          <a:blip r:embed="rId8"/>
          <a:stretch>
            <a:fillRect/>
          </a:stretch>
        </p:blipFill>
        <p:spPr>
          <a:xfrm>
            <a:off x="4672878" y="5261413"/>
            <a:ext cx="1125974" cy="1125974"/>
          </a:xfrm>
          <a:prstGeom prst="rect">
            <a:avLst/>
          </a:prstGeom>
        </p:spPr>
      </p:pic>
      <p:sp>
        <p:nvSpPr>
          <p:cNvPr id="6" name="Rectangle 5">
            <a:extLst>
              <a:ext uri="{FF2B5EF4-FFF2-40B4-BE49-F238E27FC236}">
                <a16:creationId xmlns:a16="http://schemas.microsoft.com/office/drawing/2014/main" id="{F0F7AD48-3989-1F69-BF35-46F8D0453FE1}"/>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2">
            <a:extLst>
              <a:ext uri="{FF2B5EF4-FFF2-40B4-BE49-F238E27FC236}">
                <a16:creationId xmlns:a16="http://schemas.microsoft.com/office/drawing/2014/main" id="{49120A22-7CA3-187E-43C4-5BA9D356431D}"/>
              </a:ext>
            </a:extLst>
          </p:cNvPr>
          <p:cNvSpPr txBox="1"/>
          <p:nvPr/>
        </p:nvSpPr>
        <p:spPr>
          <a:xfrm>
            <a:off x="412732" y="98694"/>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3 </a:t>
            </a:r>
            <a:r>
              <a:rPr lang="en-US" sz="2000" err="1">
                <a:solidFill>
                  <a:schemeClr val="tx1">
                    <a:lumMod val="75000"/>
                    <a:lumOff val="25000"/>
                  </a:schemeClr>
                </a:solidFill>
                <a:latin typeface="Montserrat"/>
                <a:cs typeface="Calibri"/>
              </a:rPr>
              <a:t>Handlungsoptionen</a:t>
            </a:r>
            <a:r>
              <a:rPr lang="en-US" sz="2000">
                <a:solidFill>
                  <a:schemeClr val="tx1">
                    <a:lumMod val="75000"/>
                    <a:lumOff val="25000"/>
                  </a:schemeClr>
                </a:solidFill>
                <a:latin typeface="Montserrat"/>
                <a:cs typeface="Calibri"/>
              </a:rPr>
              <a:t> </a:t>
            </a:r>
            <a:r>
              <a:rPr lang="en-US" sz="2000">
                <a:solidFill>
                  <a:schemeClr val="tx1">
                    <a:lumMod val="75000"/>
                    <a:lumOff val="25000"/>
                  </a:schemeClr>
                </a:solidFill>
                <a:latin typeface="Montserrat"/>
                <a:ea typeface="+mn-lt"/>
                <a:cs typeface="+mn-lt"/>
              </a:rPr>
              <a:t>für </a:t>
            </a:r>
            <a:r>
              <a:rPr lang="en-US" sz="2000" err="1">
                <a:solidFill>
                  <a:schemeClr val="tx1">
                    <a:lumMod val="75000"/>
                    <a:lumOff val="25000"/>
                  </a:schemeClr>
                </a:solidFill>
                <a:latin typeface="Montserrat"/>
                <a:ea typeface="+mn-lt"/>
                <a:cs typeface="+mn-lt"/>
              </a:rPr>
              <a:t>Konsument</a:t>
            </a:r>
            <a:r>
              <a:rPr lang="en-US" sz="2000">
                <a:solidFill>
                  <a:schemeClr val="tx1">
                    <a:lumMod val="75000"/>
                    <a:lumOff val="25000"/>
                  </a:schemeClr>
                </a:solidFill>
                <a:latin typeface="Montserrat"/>
                <a:ea typeface="+mn-lt"/>
                <a:cs typeface="+mn-lt"/>
              </a:rPr>
              <a:t>*</a:t>
            </a:r>
            <a:r>
              <a:rPr lang="en-US" sz="2000" err="1">
                <a:solidFill>
                  <a:schemeClr val="tx1">
                    <a:lumMod val="75000"/>
                    <a:lumOff val="25000"/>
                  </a:schemeClr>
                </a:solidFill>
                <a:latin typeface="Montserrat"/>
                <a:ea typeface="+mn-lt"/>
                <a:cs typeface="+mn-lt"/>
              </a:rPr>
              <a:t>innen</a:t>
            </a:r>
            <a:endParaRPr lang="en-US" sz="2000" err="1">
              <a:solidFill>
                <a:schemeClr val="tx1">
                  <a:lumMod val="75000"/>
                  <a:lumOff val="25000"/>
                </a:schemeClr>
              </a:solidFill>
              <a:latin typeface="Montserrat"/>
              <a:cs typeface="Calibri"/>
            </a:endParaRP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D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0290" y="1077583"/>
            <a:ext cx="12382071" cy="1184275"/>
          </a:xfrm>
          <a:prstGeom prst="rect">
            <a:avLst/>
          </a:prstGeom>
        </p:spPr>
        <p:txBody>
          <a:bodyPr lIns="0" tIns="0" rIns="0" bIns="0" rtlCol="0" anchor="t">
            <a:spAutoFit/>
          </a:bodyPr>
          <a:lstStyle/>
          <a:p>
            <a:pPr>
              <a:lnSpc>
                <a:spcPts val="9799"/>
              </a:lnSpc>
            </a:pPr>
            <a:r>
              <a:rPr lang="en-US" sz="6000">
                <a:solidFill>
                  <a:srgbClr val="222222"/>
                </a:solidFill>
                <a:latin typeface="Garamond"/>
              </a:rPr>
              <a:t>Ernährungsräte</a:t>
            </a:r>
          </a:p>
        </p:txBody>
      </p:sp>
      <p:sp>
        <p:nvSpPr>
          <p:cNvPr id="4" name="Freeform 4"/>
          <p:cNvSpPr/>
          <p:nvPr/>
        </p:nvSpPr>
        <p:spPr>
          <a:xfrm rot="-9382554">
            <a:off x="-5234129" y="4464750"/>
            <a:ext cx="8605488" cy="6430647"/>
          </a:xfrm>
          <a:custGeom>
            <a:avLst/>
            <a:gdLst/>
            <a:ahLst/>
            <a:cxnLst/>
            <a:rect l="l" t="t" r="r" b="b"/>
            <a:pathLst>
              <a:path w="8605488" h="6430647">
                <a:moveTo>
                  <a:pt x="0" y="0"/>
                </a:moveTo>
                <a:lnTo>
                  <a:pt x="8605488" y="0"/>
                </a:lnTo>
                <a:lnTo>
                  <a:pt x="8605488" y="6430647"/>
                </a:lnTo>
                <a:lnTo>
                  <a:pt x="0" y="643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0" name="TextBox 10"/>
          <p:cNvSpPr txBox="1"/>
          <p:nvPr/>
        </p:nvSpPr>
        <p:spPr>
          <a:xfrm>
            <a:off x="800290" y="2583086"/>
            <a:ext cx="14646744" cy="1307106"/>
          </a:xfrm>
          <a:prstGeom prst="rect">
            <a:avLst/>
          </a:prstGeom>
        </p:spPr>
        <p:txBody>
          <a:bodyPr lIns="0" tIns="0" rIns="0" bIns="0" rtlCol="0" anchor="t">
            <a:spAutoFit/>
          </a:bodyPr>
          <a:lstStyle/>
          <a:p>
            <a:pPr marL="459543" lvl="1" indent="-229772">
              <a:lnSpc>
                <a:spcPts val="3512"/>
              </a:lnSpc>
              <a:buFont typeface="Arial"/>
              <a:buChar char="•"/>
            </a:pPr>
            <a:r>
              <a:rPr lang="en-US" sz="2128">
                <a:solidFill>
                  <a:srgbClr val="222222"/>
                </a:solidFill>
                <a:latin typeface="Montserrat"/>
              </a:rPr>
              <a:t>Austausch verschiedener Akteur*innen auf lokaler Ebene zur Identifikation und Diskussion lokaler Handlungsoptionen für den Wandel des Ernährungssystems</a:t>
            </a:r>
          </a:p>
          <a:p>
            <a:pPr marL="459543" lvl="1" indent="-229772">
              <a:lnSpc>
                <a:spcPts val="3512"/>
              </a:lnSpc>
              <a:buFont typeface="Arial"/>
              <a:buChar char="•"/>
            </a:pPr>
            <a:r>
              <a:rPr lang="en-US" sz="2128">
                <a:solidFill>
                  <a:srgbClr val="222222"/>
                </a:solidFill>
                <a:latin typeface="Montserrat"/>
              </a:rPr>
              <a:t>Alle interessierten Bürger*innen können teilnehmen</a:t>
            </a:r>
          </a:p>
        </p:txBody>
      </p:sp>
      <p:sp>
        <p:nvSpPr>
          <p:cNvPr id="11" name="TextBox 11"/>
          <p:cNvSpPr txBox="1"/>
          <p:nvPr/>
        </p:nvSpPr>
        <p:spPr>
          <a:xfrm>
            <a:off x="1984866" y="6453275"/>
            <a:ext cx="12439635" cy="2648225"/>
          </a:xfrm>
          <a:prstGeom prst="rect">
            <a:avLst/>
          </a:prstGeom>
        </p:spPr>
        <p:txBody>
          <a:bodyPr wrap="square" lIns="0" tIns="0" rIns="0" bIns="0" rtlCol="0" anchor="t">
            <a:spAutoFit/>
          </a:bodyPr>
          <a:lstStyle/>
          <a:p>
            <a:pPr marL="459543" lvl="1" indent="-229772">
              <a:lnSpc>
                <a:spcPts val="3512"/>
              </a:lnSpc>
              <a:buFont typeface="Arial"/>
              <a:buChar char="•"/>
            </a:pPr>
            <a:r>
              <a:rPr lang="en-US" sz="2128" err="1">
                <a:solidFill>
                  <a:srgbClr val="222222"/>
                </a:solidFill>
                <a:latin typeface="Montserrat"/>
              </a:rPr>
              <a:t>Kollektive</a:t>
            </a:r>
            <a:r>
              <a:rPr lang="en-US" sz="2128">
                <a:solidFill>
                  <a:srgbClr val="222222"/>
                </a:solidFill>
                <a:latin typeface="Montserrat"/>
              </a:rPr>
              <a:t> </a:t>
            </a:r>
            <a:r>
              <a:rPr lang="en-US" sz="2128" err="1">
                <a:solidFill>
                  <a:srgbClr val="222222"/>
                </a:solidFill>
                <a:latin typeface="Montserrat"/>
              </a:rPr>
              <a:t>Betreibung</a:t>
            </a:r>
            <a:r>
              <a:rPr lang="en-US" sz="2128">
                <a:solidFill>
                  <a:srgbClr val="222222"/>
                </a:solidFill>
                <a:latin typeface="Montserrat"/>
              </a:rPr>
              <a:t> von </a:t>
            </a:r>
            <a:r>
              <a:rPr lang="en-US" sz="2128" err="1">
                <a:solidFill>
                  <a:srgbClr val="222222"/>
                </a:solidFill>
                <a:latin typeface="Montserrat"/>
              </a:rPr>
              <a:t>Gemeinschaftsgärten</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Nutzung</a:t>
            </a:r>
            <a:r>
              <a:rPr lang="en-US" sz="2128">
                <a:solidFill>
                  <a:srgbClr val="222222"/>
                </a:solidFill>
                <a:latin typeface="Montserrat"/>
              </a:rPr>
              <a:t> von </a:t>
            </a:r>
            <a:r>
              <a:rPr lang="en-US" sz="2128" err="1">
                <a:solidFill>
                  <a:srgbClr val="222222"/>
                </a:solidFill>
                <a:latin typeface="Montserrat"/>
              </a:rPr>
              <a:t>Flächen</a:t>
            </a:r>
            <a:r>
              <a:rPr lang="en-US" sz="2128">
                <a:solidFill>
                  <a:srgbClr val="222222"/>
                </a:solidFill>
                <a:latin typeface="Montserrat"/>
              </a:rPr>
              <a:t> in </a:t>
            </a:r>
            <a:r>
              <a:rPr lang="en-US" sz="2128" err="1">
                <a:solidFill>
                  <a:srgbClr val="222222"/>
                </a:solidFill>
                <a:latin typeface="Montserrat"/>
              </a:rPr>
              <a:t>Innenstädten</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Gemeinschaftlicher</a:t>
            </a:r>
            <a:r>
              <a:rPr lang="en-US" sz="2128">
                <a:solidFill>
                  <a:srgbClr val="222222"/>
                </a:solidFill>
                <a:latin typeface="Montserrat"/>
              </a:rPr>
              <a:t> und </a:t>
            </a:r>
            <a:r>
              <a:rPr lang="en-US" sz="2128" err="1">
                <a:solidFill>
                  <a:srgbClr val="222222"/>
                </a:solidFill>
                <a:latin typeface="Montserrat"/>
              </a:rPr>
              <a:t>regionaler</a:t>
            </a:r>
            <a:r>
              <a:rPr lang="en-US" sz="2128">
                <a:solidFill>
                  <a:srgbClr val="222222"/>
                </a:solidFill>
                <a:latin typeface="Montserrat"/>
              </a:rPr>
              <a:t> </a:t>
            </a:r>
            <a:r>
              <a:rPr lang="en-US" sz="2128" err="1">
                <a:solidFill>
                  <a:srgbClr val="222222"/>
                </a:solidFill>
                <a:latin typeface="Montserrat"/>
              </a:rPr>
              <a:t>Lebensmittelanbau</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Erhöhung</a:t>
            </a:r>
            <a:r>
              <a:rPr lang="en-US" sz="2128">
                <a:solidFill>
                  <a:srgbClr val="222222"/>
                </a:solidFill>
                <a:latin typeface="Montserrat"/>
              </a:rPr>
              <a:t> des </a:t>
            </a:r>
            <a:r>
              <a:rPr lang="en-US" sz="2128" err="1">
                <a:solidFill>
                  <a:srgbClr val="222222"/>
                </a:solidFill>
                <a:latin typeface="Montserrat"/>
              </a:rPr>
              <a:t>Selbstversorgungsgrades</a:t>
            </a:r>
            <a:r>
              <a:rPr lang="en-US" sz="2128">
                <a:solidFill>
                  <a:srgbClr val="222222"/>
                </a:solidFill>
                <a:latin typeface="Montserrat"/>
              </a:rPr>
              <a:t> und </a:t>
            </a:r>
            <a:r>
              <a:rPr lang="en-US" sz="2128" err="1">
                <a:solidFill>
                  <a:srgbClr val="222222"/>
                </a:solidFill>
                <a:latin typeface="Montserrat"/>
              </a:rPr>
              <a:t>kurze</a:t>
            </a:r>
            <a:r>
              <a:rPr lang="en-US" sz="2128">
                <a:solidFill>
                  <a:srgbClr val="222222"/>
                </a:solidFill>
                <a:latin typeface="Montserrat"/>
              </a:rPr>
              <a:t> </a:t>
            </a:r>
            <a:r>
              <a:rPr lang="en-US" sz="2128" err="1">
                <a:solidFill>
                  <a:srgbClr val="222222"/>
                </a:solidFill>
                <a:latin typeface="Montserrat"/>
              </a:rPr>
              <a:t>Transportwege</a:t>
            </a:r>
            <a:endParaRPr lang="en-US" sz="2128">
              <a:solidFill>
                <a:srgbClr val="222222"/>
              </a:solidFill>
              <a:latin typeface="Montserrat"/>
            </a:endParaRPr>
          </a:p>
          <a:p>
            <a:pPr marL="459543" lvl="1" indent="-229772">
              <a:lnSpc>
                <a:spcPts val="3512"/>
              </a:lnSpc>
              <a:buFont typeface="Arial"/>
              <a:buChar char="•"/>
            </a:pPr>
            <a:r>
              <a:rPr lang="en-US" sz="2128">
                <a:solidFill>
                  <a:srgbClr val="222222"/>
                </a:solidFill>
                <a:latin typeface="Montserrat"/>
              </a:rPr>
              <a:t>Engagement in </a:t>
            </a:r>
            <a:r>
              <a:rPr lang="en-US" sz="2128" err="1">
                <a:solidFill>
                  <a:srgbClr val="222222"/>
                </a:solidFill>
                <a:latin typeface="Montserrat"/>
              </a:rPr>
              <a:t>Gemeinschaftsgärten</a:t>
            </a:r>
            <a:r>
              <a:rPr lang="en-US" sz="2128">
                <a:solidFill>
                  <a:srgbClr val="222222"/>
                </a:solidFill>
                <a:latin typeface="Montserrat"/>
              </a:rPr>
              <a:t> </a:t>
            </a:r>
            <a:r>
              <a:rPr lang="en-US" sz="2128" err="1">
                <a:solidFill>
                  <a:srgbClr val="222222"/>
                </a:solidFill>
                <a:latin typeface="Montserrat"/>
              </a:rPr>
              <a:t>sowie</a:t>
            </a:r>
            <a:r>
              <a:rPr lang="en-US" sz="2128">
                <a:solidFill>
                  <a:srgbClr val="222222"/>
                </a:solidFill>
                <a:latin typeface="Montserrat"/>
              </a:rPr>
              <a:t> </a:t>
            </a:r>
            <a:r>
              <a:rPr lang="en-US" sz="2128" err="1">
                <a:solidFill>
                  <a:srgbClr val="222222"/>
                </a:solidFill>
                <a:latin typeface="Montserrat"/>
              </a:rPr>
              <a:t>Gründung</a:t>
            </a:r>
            <a:r>
              <a:rPr lang="en-US" sz="2128">
                <a:solidFill>
                  <a:srgbClr val="222222"/>
                </a:solidFill>
                <a:latin typeface="Montserrat"/>
              </a:rPr>
              <a:t> </a:t>
            </a:r>
            <a:r>
              <a:rPr lang="en-US" sz="2128" err="1">
                <a:solidFill>
                  <a:srgbClr val="222222"/>
                </a:solidFill>
                <a:latin typeface="Montserrat"/>
              </a:rPr>
              <a:t>eines</a:t>
            </a:r>
            <a:r>
              <a:rPr lang="en-US" sz="2128">
                <a:solidFill>
                  <a:srgbClr val="222222"/>
                </a:solidFill>
                <a:latin typeface="Montserrat"/>
              </a:rPr>
              <a:t> </a:t>
            </a:r>
            <a:r>
              <a:rPr lang="en-US" sz="2128" err="1">
                <a:solidFill>
                  <a:srgbClr val="222222"/>
                </a:solidFill>
                <a:latin typeface="Montserrat"/>
              </a:rPr>
              <a:t>eigenen</a:t>
            </a:r>
            <a:r>
              <a:rPr lang="en-US" sz="2128">
                <a:solidFill>
                  <a:srgbClr val="222222"/>
                </a:solidFill>
                <a:latin typeface="Montserrat"/>
              </a:rPr>
              <a:t> </a:t>
            </a:r>
            <a:r>
              <a:rPr lang="en-US" sz="2128" err="1">
                <a:solidFill>
                  <a:srgbClr val="222222"/>
                </a:solidFill>
                <a:latin typeface="Montserrat"/>
              </a:rPr>
              <a:t>Gemeinschaftsgartens</a:t>
            </a:r>
            <a:r>
              <a:rPr lang="en-US" sz="2128">
                <a:solidFill>
                  <a:srgbClr val="222222"/>
                </a:solidFill>
                <a:latin typeface="Montserrat"/>
              </a:rPr>
              <a:t> </a:t>
            </a:r>
            <a:r>
              <a:rPr lang="en-US" sz="2128" err="1">
                <a:solidFill>
                  <a:srgbClr val="222222"/>
                </a:solidFill>
                <a:latin typeface="Montserrat"/>
              </a:rPr>
              <a:t>möglich</a:t>
            </a:r>
            <a:endParaRPr lang="en-US" sz="2128">
              <a:solidFill>
                <a:srgbClr val="222222"/>
              </a:solidFill>
              <a:latin typeface="Montserrat"/>
            </a:endParaRPr>
          </a:p>
        </p:txBody>
      </p:sp>
      <p:sp>
        <p:nvSpPr>
          <p:cNvPr id="12" name="TextBox 12"/>
          <p:cNvSpPr txBox="1"/>
          <p:nvPr/>
        </p:nvSpPr>
        <p:spPr>
          <a:xfrm>
            <a:off x="12237495" y="9305003"/>
            <a:ext cx="2188686"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Gartenpolylog</a:t>
            </a:r>
            <a:r>
              <a:rPr lang="en-US" sz="1366">
                <a:solidFill>
                  <a:srgbClr val="000000"/>
                </a:solidFill>
                <a:latin typeface="Montserrat"/>
              </a:rPr>
              <a:t>, 2023)</a:t>
            </a:r>
          </a:p>
        </p:txBody>
      </p:sp>
      <p:sp>
        <p:nvSpPr>
          <p:cNvPr id="13" name="TextBox 13"/>
          <p:cNvSpPr txBox="1"/>
          <p:nvPr/>
        </p:nvSpPr>
        <p:spPr>
          <a:xfrm>
            <a:off x="5169539" y="4743176"/>
            <a:ext cx="12382071" cy="1197828"/>
          </a:xfrm>
          <a:prstGeom prst="rect">
            <a:avLst/>
          </a:prstGeom>
        </p:spPr>
        <p:txBody>
          <a:bodyPr lIns="0" tIns="0" rIns="0" bIns="0" rtlCol="0" anchor="t">
            <a:spAutoFit/>
          </a:bodyPr>
          <a:lstStyle/>
          <a:p>
            <a:pPr>
              <a:lnSpc>
                <a:spcPts val="9799"/>
              </a:lnSpc>
            </a:pPr>
            <a:r>
              <a:rPr lang="en-US" sz="6000" err="1">
                <a:solidFill>
                  <a:srgbClr val="222222"/>
                </a:solidFill>
                <a:latin typeface="Garamond"/>
              </a:rPr>
              <a:t>Gemeinschaftsgärten</a:t>
            </a:r>
            <a:endParaRPr lang="en-US" sz="6000">
              <a:solidFill>
                <a:srgbClr val="222222"/>
              </a:solidFill>
              <a:latin typeface="Garamond"/>
            </a:endParaRPr>
          </a:p>
        </p:txBody>
      </p:sp>
      <p:sp>
        <p:nvSpPr>
          <p:cNvPr id="14" name="TextBox 14"/>
          <p:cNvSpPr txBox="1"/>
          <p:nvPr/>
        </p:nvSpPr>
        <p:spPr>
          <a:xfrm>
            <a:off x="10434368" y="4034765"/>
            <a:ext cx="4061301"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Stierand</a:t>
            </a:r>
            <a:r>
              <a:rPr lang="en-US" sz="1366">
                <a:solidFill>
                  <a:srgbClr val="000000"/>
                </a:solidFill>
                <a:latin typeface="Montserrat"/>
              </a:rPr>
              <a:t>, 2017; </a:t>
            </a:r>
            <a:r>
              <a:rPr lang="en-US" sz="1366" err="1">
                <a:solidFill>
                  <a:srgbClr val="000000"/>
                </a:solidFill>
                <a:latin typeface="Montserrat"/>
              </a:rPr>
              <a:t>Ernährungsrat</a:t>
            </a:r>
            <a:r>
              <a:rPr lang="en-US" sz="1366">
                <a:solidFill>
                  <a:srgbClr val="000000"/>
                </a:solidFill>
                <a:latin typeface="Montserrat"/>
              </a:rPr>
              <a:t> Berlin, 2023)</a:t>
            </a:r>
          </a:p>
        </p:txBody>
      </p:sp>
      <p:pic>
        <p:nvPicPr>
          <p:cNvPr id="17" name="Grafik 16">
            <a:extLst>
              <a:ext uri="{FF2B5EF4-FFF2-40B4-BE49-F238E27FC236}">
                <a16:creationId xmlns:a16="http://schemas.microsoft.com/office/drawing/2014/main" id="{8B2C81F1-EE3D-928D-0781-2EC048F0B53F}"/>
              </a:ext>
            </a:extLst>
          </p:cNvPr>
          <p:cNvPicPr>
            <a:picLocks noChangeAspect="1"/>
          </p:cNvPicPr>
          <p:nvPr/>
        </p:nvPicPr>
        <p:blipFill>
          <a:blip r:embed="rId5"/>
          <a:stretch>
            <a:fillRect/>
          </a:stretch>
        </p:blipFill>
        <p:spPr>
          <a:xfrm>
            <a:off x="5877587" y="1161148"/>
            <a:ext cx="1125974" cy="1125974"/>
          </a:xfrm>
          <a:prstGeom prst="rect">
            <a:avLst/>
          </a:prstGeom>
        </p:spPr>
      </p:pic>
      <p:pic>
        <p:nvPicPr>
          <p:cNvPr id="20" name="Grafik 19">
            <a:extLst>
              <a:ext uri="{FF2B5EF4-FFF2-40B4-BE49-F238E27FC236}">
                <a16:creationId xmlns:a16="http://schemas.microsoft.com/office/drawing/2014/main" id="{6EB149EC-E142-52D6-2A90-FB023BC10553}"/>
              </a:ext>
            </a:extLst>
          </p:cNvPr>
          <p:cNvPicPr>
            <a:picLocks noChangeAspect="1"/>
          </p:cNvPicPr>
          <p:nvPr/>
        </p:nvPicPr>
        <p:blipFill>
          <a:blip r:embed="rId6"/>
          <a:stretch>
            <a:fillRect/>
          </a:stretch>
        </p:blipFill>
        <p:spPr>
          <a:xfrm>
            <a:off x="2301924" y="4838046"/>
            <a:ext cx="1125974" cy="1125974"/>
          </a:xfrm>
          <a:prstGeom prst="rect">
            <a:avLst/>
          </a:prstGeom>
        </p:spPr>
      </p:pic>
      <p:pic>
        <p:nvPicPr>
          <p:cNvPr id="22" name="Grafik 21">
            <a:extLst>
              <a:ext uri="{FF2B5EF4-FFF2-40B4-BE49-F238E27FC236}">
                <a16:creationId xmlns:a16="http://schemas.microsoft.com/office/drawing/2014/main" id="{E45FCDA5-E6BE-4A50-71D4-A81210D4CAC3}"/>
              </a:ext>
            </a:extLst>
          </p:cNvPr>
          <p:cNvPicPr>
            <a:picLocks noChangeAspect="1"/>
          </p:cNvPicPr>
          <p:nvPr/>
        </p:nvPicPr>
        <p:blipFill>
          <a:blip r:embed="rId7"/>
          <a:stretch>
            <a:fillRect/>
          </a:stretch>
        </p:blipFill>
        <p:spPr>
          <a:xfrm>
            <a:off x="3632729" y="4831753"/>
            <a:ext cx="1125974" cy="1125974"/>
          </a:xfrm>
          <a:prstGeom prst="rect">
            <a:avLst/>
          </a:prstGeom>
        </p:spPr>
      </p:pic>
      <p:sp>
        <p:nvSpPr>
          <p:cNvPr id="6" name="Rectangle 5">
            <a:extLst>
              <a:ext uri="{FF2B5EF4-FFF2-40B4-BE49-F238E27FC236}">
                <a16:creationId xmlns:a16="http://schemas.microsoft.com/office/drawing/2014/main" id="{02C6587B-C852-1206-7B93-3637E79D789D}"/>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2">
            <a:extLst>
              <a:ext uri="{FF2B5EF4-FFF2-40B4-BE49-F238E27FC236}">
                <a16:creationId xmlns:a16="http://schemas.microsoft.com/office/drawing/2014/main" id="{F1961779-44E6-FE33-A583-CFFCB096989C}"/>
              </a:ext>
            </a:extLst>
          </p:cNvPr>
          <p:cNvSpPr txBox="1"/>
          <p:nvPr/>
        </p:nvSpPr>
        <p:spPr>
          <a:xfrm>
            <a:off x="412732" y="98694"/>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3 </a:t>
            </a:r>
            <a:r>
              <a:rPr lang="en-US" sz="2000" err="1">
                <a:solidFill>
                  <a:schemeClr val="tx1">
                    <a:lumMod val="75000"/>
                    <a:lumOff val="25000"/>
                  </a:schemeClr>
                </a:solidFill>
                <a:latin typeface="Montserrat"/>
                <a:cs typeface="Calibri"/>
              </a:rPr>
              <a:t>Handlungsoptionen</a:t>
            </a:r>
            <a:r>
              <a:rPr lang="en-US" sz="2000">
                <a:solidFill>
                  <a:schemeClr val="tx1">
                    <a:lumMod val="75000"/>
                    <a:lumOff val="25000"/>
                  </a:schemeClr>
                </a:solidFill>
                <a:latin typeface="Montserrat"/>
                <a:cs typeface="Calibri"/>
              </a:rPr>
              <a:t> für </a:t>
            </a:r>
            <a:r>
              <a:rPr lang="en-US" sz="2000" err="1">
                <a:solidFill>
                  <a:schemeClr val="tx1">
                    <a:lumMod val="75000"/>
                    <a:lumOff val="25000"/>
                  </a:schemeClr>
                </a:solidFill>
                <a:latin typeface="Montserrat"/>
                <a:cs typeface="Calibri"/>
              </a:rPr>
              <a:t>Konsument</a:t>
            </a:r>
            <a:r>
              <a:rPr lang="en-US" sz="2000">
                <a:solidFill>
                  <a:schemeClr val="tx1">
                    <a:lumMod val="75000"/>
                    <a:lumOff val="25000"/>
                  </a:schemeClr>
                </a:solidFill>
                <a:latin typeface="Montserrat"/>
                <a:cs typeface="Calibri"/>
              </a:rPr>
              <a:t>*</a:t>
            </a:r>
            <a:r>
              <a:rPr lang="en-US" sz="2000" err="1">
                <a:solidFill>
                  <a:schemeClr val="tx1">
                    <a:lumMod val="75000"/>
                    <a:lumOff val="25000"/>
                  </a:schemeClr>
                </a:solidFill>
                <a:latin typeface="Montserrat"/>
                <a:cs typeface="Calibri"/>
              </a:rPr>
              <a:t>innen</a:t>
            </a: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0290" y="786463"/>
            <a:ext cx="12382071" cy="1184275"/>
          </a:xfrm>
          <a:prstGeom prst="rect">
            <a:avLst/>
          </a:prstGeom>
        </p:spPr>
        <p:txBody>
          <a:bodyPr lIns="0" tIns="0" rIns="0" bIns="0" rtlCol="0" anchor="t">
            <a:spAutoFit/>
          </a:bodyPr>
          <a:lstStyle/>
          <a:p>
            <a:pPr>
              <a:lnSpc>
                <a:spcPts val="9799"/>
              </a:lnSpc>
            </a:pPr>
            <a:r>
              <a:rPr lang="en-US" sz="6000" err="1">
                <a:solidFill>
                  <a:srgbClr val="222222"/>
                </a:solidFill>
                <a:latin typeface="Garamond"/>
              </a:rPr>
              <a:t>Essbare</a:t>
            </a:r>
            <a:r>
              <a:rPr lang="en-US" sz="6000">
                <a:solidFill>
                  <a:srgbClr val="222222"/>
                </a:solidFill>
                <a:latin typeface="Garamond"/>
              </a:rPr>
              <a:t> </a:t>
            </a:r>
            <a:r>
              <a:rPr lang="en-US" sz="6000" err="1">
                <a:solidFill>
                  <a:srgbClr val="222222"/>
                </a:solidFill>
                <a:latin typeface="Garamond"/>
              </a:rPr>
              <a:t>Städte</a:t>
            </a:r>
            <a:endParaRPr lang="en-US" sz="6000">
              <a:solidFill>
                <a:srgbClr val="222222"/>
              </a:solidFill>
              <a:latin typeface="Garamond"/>
            </a:endParaRPr>
          </a:p>
        </p:txBody>
      </p:sp>
      <p:sp>
        <p:nvSpPr>
          <p:cNvPr id="4" name="Freeform 4"/>
          <p:cNvSpPr/>
          <p:nvPr/>
        </p:nvSpPr>
        <p:spPr>
          <a:xfrm rot="-9382554">
            <a:off x="-5234129" y="4464750"/>
            <a:ext cx="8605488" cy="6430647"/>
          </a:xfrm>
          <a:custGeom>
            <a:avLst/>
            <a:gdLst/>
            <a:ahLst/>
            <a:cxnLst/>
            <a:rect l="l" t="t" r="r" b="b"/>
            <a:pathLst>
              <a:path w="8605488" h="6430647">
                <a:moveTo>
                  <a:pt x="0" y="0"/>
                </a:moveTo>
                <a:lnTo>
                  <a:pt x="8605488" y="0"/>
                </a:lnTo>
                <a:lnTo>
                  <a:pt x="8605488" y="6430647"/>
                </a:lnTo>
                <a:lnTo>
                  <a:pt x="0" y="643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9" name="TextBox 9"/>
          <p:cNvSpPr txBox="1"/>
          <p:nvPr/>
        </p:nvSpPr>
        <p:spPr>
          <a:xfrm>
            <a:off x="800290" y="2291966"/>
            <a:ext cx="14646744" cy="2650131"/>
          </a:xfrm>
          <a:prstGeom prst="rect">
            <a:avLst/>
          </a:prstGeom>
        </p:spPr>
        <p:txBody>
          <a:bodyPr lIns="0" tIns="0" rIns="0" bIns="0" rtlCol="0" anchor="t">
            <a:spAutoFit/>
          </a:bodyPr>
          <a:lstStyle/>
          <a:p>
            <a:pPr marL="459543" lvl="1" indent="-229772">
              <a:lnSpc>
                <a:spcPts val="3512"/>
              </a:lnSpc>
              <a:buFont typeface="Arial"/>
              <a:buChar char="•"/>
            </a:pPr>
            <a:r>
              <a:rPr lang="en-US" sz="2128" err="1">
                <a:solidFill>
                  <a:srgbClr val="222222"/>
                </a:solidFill>
                <a:latin typeface="Montserrat"/>
              </a:rPr>
              <a:t>Lebensmittelanbau</a:t>
            </a:r>
            <a:r>
              <a:rPr lang="en-US" sz="2128">
                <a:solidFill>
                  <a:srgbClr val="222222"/>
                </a:solidFill>
                <a:latin typeface="Montserrat"/>
              </a:rPr>
              <a:t> auf </a:t>
            </a:r>
            <a:r>
              <a:rPr lang="en-US" sz="2128" err="1">
                <a:solidFill>
                  <a:srgbClr val="222222"/>
                </a:solidFill>
                <a:latin typeface="Montserrat"/>
              </a:rPr>
              <a:t>städtischen</a:t>
            </a:r>
            <a:r>
              <a:rPr lang="en-US" sz="2128">
                <a:solidFill>
                  <a:srgbClr val="222222"/>
                </a:solidFill>
                <a:latin typeface="Montserrat"/>
              </a:rPr>
              <a:t> </a:t>
            </a:r>
            <a:r>
              <a:rPr lang="en-US" sz="2128" err="1">
                <a:solidFill>
                  <a:srgbClr val="222222"/>
                </a:solidFill>
                <a:latin typeface="Montserrat"/>
              </a:rPr>
              <a:t>Grünanlagen</a:t>
            </a:r>
            <a:r>
              <a:rPr lang="en-US" sz="2128">
                <a:solidFill>
                  <a:srgbClr val="222222"/>
                </a:solidFill>
                <a:latin typeface="Montserrat"/>
              </a:rPr>
              <a:t>, auf dem </a:t>
            </a:r>
            <a:r>
              <a:rPr lang="en-US" sz="2128" err="1">
                <a:solidFill>
                  <a:srgbClr val="222222"/>
                </a:solidFill>
                <a:latin typeface="Montserrat"/>
              </a:rPr>
              <a:t>Balkon</a:t>
            </a:r>
            <a:r>
              <a:rPr lang="en-US" sz="2128">
                <a:solidFill>
                  <a:srgbClr val="222222"/>
                </a:solidFill>
                <a:latin typeface="Montserrat"/>
              </a:rPr>
              <a:t> </a:t>
            </a:r>
            <a:r>
              <a:rPr lang="en-US" sz="2128" err="1">
                <a:solidFill>
                  <a:srgbClr val="222222"/>
                </a:solidFill>
                <a:latin typeface="Montserrat"/>
              </a:rPr>
              <a:t>oder</a:t>
            </a:r>
            <a:r>
              <a:rPr lang="en-US" sz="2128">
                <a:solidFill>
                  <a:srgbClr val="222222"/>
                </a:solidFill>
                <a:latin typeface="Montserrat"/>
              </a:rPr>
              <a:t> </a:t>
            </a:r>
            <a:r>
              <a:rPr lang="en-US" sz="2128" err="1">
                <a:solidFill>
                  <a:srgbClr val="222222"/>
                </a:solidFill>
                <a:latin typeface="Montserrat"/>
              </a:rPr>
              <a:t>Freiflächen</a:t>
            </a:r>
            <a:r>
              <a:rPr lang="en-US" sz="2128">
                <a:solidFill>
                  <a:srgbClr val="222222"/>
                </a:solidFill>
                <a:latin typeface="Montserrat"/>
              </a:rPr>
              <a:t> </a:t>
            </a:r>
            <a:r>
              <a:rPr lang="en-US" sz="2128" err="1">
                <a:solidFill>
                  <a:srgbClr val="222222"/>
                </a:solidFill>
                <a:latin typeface="Montserrat"/>
              </a:rPr>
              <a:t>nahe</a:t>
            </a:r>
            <a:r>
              <a:rPr lang="en-US" sz="2128">
                <a:solidFill>
                  <a:srgbClr val="222222"/>
                </a:solidFill>
                <a:latin typeface="Montserrat"/>
              </a:rPr>
              <a:t> dem </a:t>
            </a:r>
            <a:r>
              <a:rPr lang="en-US" sz="2128" err="1">
                <a:solidFill>
                  <a:srgbClr val="222222"/>
                </a:solidFill>
                <a:latin typeface="Montserrat"/>
              </a:rPr>
              <a:t>Wohnort</a:t>
            </a:r>
            <a:r>
              <a:rPr lang="en-US" sz="2128">
                <a:solidFill>
                  <a:srgbClr val="222222"/>
                </a:solidFill>
                <a:latin typeface="Montserrat"/>
              </a:rPr>
              <a:t> ("Urban Gardening")</a:t>
            </a:r>
          </a:p>
          <a:p>
            <a:pPr marL="459543" lvl="1" indent="-229772">
              <a:lnSpc>
                <a:spcPts val="3512"/>
              </a:lnSpc>
              <a:buFont typeface="Arial"/>
              <a:buChar char="•"/>
            </a:pPr>
            <a:r>
              <a:rPr lang="en-US" sz="2128" err="1">
                <a:solidFill>
                  <a:srgbClr val="222222"/>
                </a:solidFill>
                <a:latin typeface="Montserrat"/>
              </a:rPr>
              <a:t>Zugang</a:t>
            </a:r>
            <a:r>
              <a:rPr lang="en-US" sz="2128">
                <a:solidFill>
                  <a:srgbClr val="222222"/>
                </a:solidFill>
                <a:latin typeface="Montserrat"/>
              </a:rPr>
              <a:t> </a:t>
            </a:r>
            <a:r>
              <a:rPr lang="en-US" sz="2128" err="1">
                <a:solidFill>
                  <a:srgbClr val="222222"/>
                </a:solidFill>
                <a:latin typeface="Montserrat"/>
              </a:rPr>
              <a:t>zu</a:t>
            </a:r>
            <a:r>
              <a:rPr lang="en-US" sz="2128">
                <a:solidFill>
                  <a:srgbClr val="222222"/>
                </a:solidFill>
                <a:latin typeface="Montserrat"/>
              </a:rPr>
              <a:t> </a:t>
            </a:r>
            <a:r>
              <a:rPr lang="en-US" sz="2128" err="1">
                <a:solidFill>
                  <a:srgbClr val="222222"/>
                </a:solidFill>
                <a:latin typeface="Montserrat"/>
              </a:rPr>
              <a:t>hochwertigen</a:t>
            </a:r>
            <a:r>
              <a:rPr lang="en-US" sz="2128">
                <a:solidFill>
                  <a:srgbClr val="222222"/>
                </a:solidFill>
                <a:latin typeface="Montserrat"/>
              </a:rPr>
              <a:t> </a:t>
            </a:r>
            <a:r>
              <a:rPr lang="en-US" sz="2128" err="1">
                <a:solidFill>
                  <a:srgbClr val="222222"/>
                </a:solidFill>
                <a:latin typeface="Montserrat"/>
              </a:rPr>
              <a:t>Lebensmitteln</a:t>
            </a:r>
            <a:r>
              <a:rPr lang="en-US" sz="2128">
                <a:solidFill>
                  <a:srgbClr val="222222"/>
                </a:solidFill>
                <a:latin typeface="Montserrat"/>
              </a:rPr>
              <a:t> mitten in der Stadt: </a:t>
            </a:r>
            <a:r>
              <a:rPr lang="en-US" sz="2128" err="1">
                <a:solidFill>
                  <a:srgbClr val="222222"/>
                </a:solidFill>
                <a:latin typeface="Montserrat"/>
              </a:rPr>
              <a:t>regionale</a:t>
            </a:r>
            <a:r>
              <a:rPr lang="en-US" sz="2128">
                <a:solidFill>
                  <a:srgbClr val="222222"/>
                </a:solidFill>
                <a:latin typeface="Montserrat"/>
              </a:rPr>
              <a:t> </a:t>
            </a:r>
            <a:r>
              <a:rPr lang="en-US" sz="2128" err="1">
                <a:solidFill>
                  <a:srgbClr val="222222"/>
                </a:solidFill>
                <a:latin typeface="Montserrat"/>
              </a:rPr>
              <a:t>Lebensmittel</a:t>
            </a:r>
            <a:r>
              <a:rPr lang="en-US" sz="2128">
                <a:solidFill>
                  <a:srgbClr val="222222"/>
                </a:solidFill>
                <a:latin typeface="Montserrat"/>
              </a:rPr>
              <a:t> </a:t>
            </a:r>
            <a:r>
              <a:rPr lang="en-US" sz="2128" err="1">
                <a:solidFill>
                  <a:srgbClr val="222222"/>
                </a:solidFill>
                <a:latin typeface="Montserrat"/>
              </a:rPr>
              <a:t>ernten</a:t>
            </a:r>
            <a:r>
              <a:rPr lang="en-US" sz="2128">
                <a:solidFill>
                  <a:srgbClr val="222222"/>
                </a:solidFill>
                <a:latin typeface="Montserrat"/>
              </a:rPr>
              <a:t> </a:t>
            </a:r>
            <a:r>
              <a:rPr lang="en-US" sz="2128" err="1">
                <a:solidFill>
                  <a:srgbClr val="222222"/>
                </a:solidFill>
                <a:latin typeface="Montserrat"/>
              </a:rPr>
              <a:t>statt</a:t>
            </a:r>
            <a:r>
              <a:rPr lang="en-US" sz="2128">
                <a:solidFill>
                  <a:srgbClr val="222222"/>
                </a:solidFill>
                <a:latin typeface="Montserrat"/>
              </a:rPr>
              <a:t> </a:t>
            </a:r>
            <a:r>
              <a:rPr lang="en-US" sz="2128" err="1">
                <a:solidFill>
                  <a:srgbClr val="222222"/>
                </a:solidFill>
                <a:latin typeface="Montserrat"/>
              </a:rPr>
              <a:t>kaufen</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Erhöhung</a:t>
            </a:r>
            <a:r>
              <a:rPr lang="en-US" sz="2128">
                <a:solidFill>
                  <a:srgbClr val="222222"/>
                </a:solidFill>
                <a:latin typeface="Montserrat"/>
              </a:rPr>
              <a:t> des </a:t>
            </a:r>
            <a:r>
              <a:rPr lang="en-US" sz="2128" err="1">
                <a:solidFill>
                  <a:srgbClr val="222222"/>
                </a:solidFill>
                <a:latin typeface="Montserrat"/>
              </a:rPr>
              <a:t>Selbstversorgungsgrades</a:t>
            </a:r>
            <a:endParaRPr lang="en-US" sz="2128">
              <a:solidFill>
                <a:srgbClr val="222222"/>
              </a:solidFill>
              <a:latin typeface="Montserrat"/>
            </a:endParaRPr>
          </a:p>
          <a:p>
            <a:pPr marL="459543" lvl="1" indent="-229772">
              <a:lnSpc>
                <a:spcPts val="3512"/>
              </a:lnSpc>
              <a:buFont typeface="Arial"/>
              <a:buChar char="•"/>
            </a:pPr>
            <a:r>
              <a:rPr lang="en-US" sz="2128">
                <a:solidFill>
                  <a:srgbClr val="222222"/>
                </a:solidFill>
                <a:latin typeface="Montserrat"/>
              </a:rPr>
              <a:t>Online-</a:t>
            </a:r>
            <a:r>
              <a:rPr lang="en-US" sz="2128" err="1">
                <a:solidFill>
                  <a:srgbClr val="222222"/>
                </a:solidFill>
                <a:latin typeface="Montserrat"/>
              </a:rPr>
              <a:t>Plattform</a:t>
            </a:r>
            <a:r>
              <a:rPr lang="en-US" sz="2128">
                <a:solidFill>
                  <a:srgbClr val="222222"/>
                </a:solidFill>
                <a:latin typeface="Montserrat"/>
              </a:rPr>
              <a:t> "</a:t>
            </a:r>
            <a:r>
              <a:rPr lang="en-US" sz="2128" err="1">
                <a:solidFill>
                  <a:srgbClr val="222222"/>
                </a:solidFill>
                <a:latin typeface="Montserrat"/>
              </a:rPr>
              <a:t>Mundraub</a:t>
            </a:r>
            <a:r>
              <a:rPr lang="en-US" sz="2128">
                <a:solidFill>
                  <a:srgbClr val="222222"/>
                </a:solidFill>
                <a:latin typeface="Montserrat"/>
              </a:rPr>
              <a:t>" </a:t>
            </a:r>
            <a:r>
              <a:rPr lang="en-US" sz="2128" err="1">
                <a:solidFill>
                  <a:srgbClr val="222222"/>
                </a:solidFill>
                <a:latin typeface="Montserrat"/>
              </a:rPr>
              <a:t>zeigt</a:t>
            </a:r>
            <a:r>
              <a:rPr lang="en-US" sz="2128">
                <a:solidFill>
                  <a:srgbClr val="222222"/>
                </a:solidFill>
                <a:latin typeface="Montserrat"/>
              </a:rPr>
              <a:t> </a:t>
            </a:r>
            <a:r>
              <a:rPr lang="en-US" sz="2128" err="1">
                <a:solidFill>
                  <a:srgbClr val="222222"/>
                </a:solidFill>
                <a:latin typeface="Montserrat"/>
              </a:rPr>
              <a:t>Lebensmittelstandorte</a:t>
            </a:r>
            <a:r>
              <a:rPr lang="en-US" sz="2128">
                <a:solidFill>
                  <a:srgbClr val="222222"/>
                </a:solidFill>
                <a:latin typeface="Montserrat"/>
              </a:rPr>
              <a:t> </a:t>
            </a:r>
            <a:r>
              <a:rPr lang="en-US" sz="2128" err="1">
                <a:solidFill>
                  <a:srgbClr val="222222"/>
                </a:solidFill>
                <a:latin typeface="Montserrat"/>
              </a:rPr>
              <a:t>im</a:t>
            </a:r>
            <a:r>
              <a:rPr lang="en-US" sz="2128">
                <a:solidFill>
                  <a:srgbClr val="222222"/>
                </a:solidFill>
                <a:latin typeface="Montserrat"/>
              </a:rPr>
              <a:t> </a:t>
            </a:r>
            <a:r>
              <a:rPr lang="en-US" sz="2128" err="1">
                <a:solidFill>
                  <a:srgbClr val="222222"/>
                </a:solidFill>
                <a:latin typeface="Montserrat"/>
              </a:rPr>
              <a:t>öffentlichen</a:t>
            </a:r>
            <a:r>
              <a:rPr lang="en-US" sz="2128">
                <a:solidFill>
                  <a:srgbClr val="222222"/>
                </a:solidFill>
                <a:latin typeface="Montserrat"/>
              </a:rPr>
              <a:t> </a:t>
            </a:r>
            <a:r>
              <a:rPr lang="en-US" sz="2128" err="1">
                <a:solidFill>
                  <a:srgbClr val="222222"/>
                </a:solidFill>
                <a:latin typeface="Montserrat"/>
              </a:rPr>
              <a:t>Raum</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Unterstützung</a:t>
            </a:r>
            <a:r>
              <a:rPr lang="en-US" sz="2128">
                <a:solidFill>
                  <a:srgbClr val="222222"/>
                </a:solidFill>
                <a:latin typeface="Montserrat"/>
              </a:rPr>
              <a:t> der Arbeit von </a:t>
            </a:r>
            <a:r>
              <a:rPr lang="en-US" sz="2128" err="1">
                <a:solidFill>
                  <a:srgbClr val="222222"/>
                </a:solidFill>
                <a:latin typeface="Montserrat"/>
              </a:rPr>
              <a:t>Essbaren</a:t>
            </a:r>
            <a:r>
              <a:rPr lang="en-US" sz="2128">
                <a:solidFill>
                  <a:srgbClr val="222222"/>
                </a:solidFill>
                <a:latin typeface="Montserrat"/>
              </a:rPr>
              <a:t> </a:t>
            </a:r>
            <a:r>
              <a:rPr lang="en-US" sz="2128" err="1">
                <a:solidFill>
                  <a:srgbClr val="222222"/>
                </a:solidFill>
                <a:latin typeface="Montserrat"/>
              </a:rPr>
              <a:t>Städten</a:t>
            </a:r>
            <a:r>
              <a:rPr lang="en-US" sz="2128">
                <a:solidFill>
                  <a:srgbClr val="222222"/>
                </a:solidFill>
                <a:latin typeface="Montserrat"/>
              </a:rPr>
              <a:t> </a:t>
            </a:r>
            <a:r>
              <a:rPr lang="en-US" sz="2128" err="1">
                <a:solidFill>
                  <a:srgbClr val="222222"/>
                </a:solidFill>
                <a:latin typeface="Montserrat"/>
              </a:rPr>
              <a:t>möglich</a:t>
            </a:r>
            <a:endParaRPr lang="en-US" sz="2128">
              <a:solidFill>
                <a:srgbClr val="222222"/>
              </a:solidFill>
              <a:latin typeface="Montserrat"/>
            </a:endParaRPr>
          </a:p>
        </p:txBody>
      </p:sp>
      <p:sp>
        <p:nvSpPr>
          <p:cNvPr id="12" name="TextBox 12"/>
          <p:cNvSpPr txBox="1"/>
          <p:nvPr/>
        </p:nvSpPr>
        <p:spPr>
          <a:xfrm>
            <a:off x="2011476" y="6688201"/>
            <a:ext cx="13559934" cy="2199385"/>
          </a:xfrm>
          <a:prstGeom prst="rect">
            <a:avLst/>
          </a:prstGeom>
        </p:spPr>
        <p:txBody>
          <a:bodyPr wrap="square" lIns="0" tIns="0" rIns="0" bIns="0" rtlCol="0" anchor="t">
            <a:spAutoFit/>
          </a:bodyPr>
          <a:lstStyle/>
          <a:p>
            <a:pPr marL="459105" lvl="1" indent="-229235">
              <a:lnSpc>
                <a:spcPts val="3512"/>
              </a:lnSpc>
              <a:buFont typeface="Arial"/>
              <a:buChar char="•"/>
            </a:pPr>
            <a:r>
              <a:rPr lang="en-US" sz="2100" err="1">
                <a:solidFill>
                  <a:srgbClr val="222222"/>
                </a:solidFill>
                <a:latin typeface="Montserrat"/>
              </a:rPr>
              <a:t>Gebiete</a:t>
            </a:r>
            <a:r>
              <a:rPr lang="en-US" sz="2100">
                <a:solidFill>
                  <a:srgbClr val="222222"/>
                </a:solidFill>
                <a:latin typeface="Montserrat"/>
              </a:rPr>
              <a:t>, in </a:t>
            </a:r>
            <a:r>
              <a:rPr lang="en-US" sz="2100" err="1">
                <a:solidFill>
                  <a:srgbClr val="222222"/>
                </a:solidFill>
                <a:latin typeface="Montserrat"/>
              </a:rPr>
              <a:t>denen</a:t>
            </a:r>
            <a:r>
              <a:rPr lang="en-US" sz="2100">
                <a:solidFill>
                  <a:srgbClr val="222222"/>
                </a:solidFill>
                <a:latin typeface="Montserrat"/>
              </a:rPr>
              <a:t> Landwirt*</a:t>
            </a:r>
            <a:r>
              <a:rPr lang="en-US" sz="2100" err="1">
                <a:solidFill>
                  <a:srgbClr val="222222"/>
                </a:solidFill>
                <a:latin typeface="Montserrat"/>
              </a:rPr>
              <a:t>innen</a:t>
            </a:r>
            <a:r>
              <a:rPr lang="en-US" sz="2100">
                <a:solidFill>
                  <a:srgbClr val="222222"/>
                </a:solidFill>
                <a:latin typeface="Montserrat"/>
              </a:rPr>
              <a:t>, </a:t>
            </a:r>
            <a:r>
              <a:rPr lang="en-US" sz="2100" err="1">
                <a:solidFill>
                  <a:srgbClr val="222222"/>
                </a:solidFill>
                <a:latin typeface="Montserrat"/>
              </a:rPr>
              <a:t>Konsument</a:t>
            </a:r>
            <a:r>
              <a:rPr lang="en-US" sz="2100">
                <a:solidFill>
                  <a:srgbClr val="222222"/>
                </a:solidFill>
                <a:latin typeface="Montserrat"/>
              </a:rPr>
              <a:t>*</a:t>
            </a:r>
            <a:r>
              <a:rPr lang="en-US" sz="2100" err="1">
                <a:solidFill>
                  <a:srgbClr val="222222"/>
                </a:solidFill>
                <a:latin typeface="Montserrat"/>
              </a:rPr>
              <a:t>innen</a:t>
            </a:r>
            <a:r>
              <a:rPr lang="en-US" sz="2100">
                <a:solidFill>
                  <a:srgbClr val="222222"/>
                </a:solidFill>
                <a:latin typeface="Montserrat"/>
              </a:rPr>
              <a:t>, </a:t>
            </a:r>
            <a:r>
              <a:rPr lang="en-US" sz="2100" err="1">
                <a:solidFill>
                  <a:srgbClr val="222222"/>
                </a:solidFill>
                <a:latin typeface="Montserrat"/>
              </a:rPr>
              <a:t>Behörden</a:t>
            </a:r>
            <a:r>
              <a:rPr lang="en-US" sz="2100">
                <a:solidFill>
                  <a:srgbClr val="222222"/>
                </a:solidFill>
                <a:latin typeface="Montserrat"/>
              </a:rPr>
              <a:t>, </a:t>
            </a:r>
            <a:r>
              <a:rPr lang="en-US" sz="2100" err="1">
                <a:solidFill>
                  <a:srgbClr val="222222"/>
                </a:solidFill>
                <a:latin typeface="Montserrat"/>
              </a:rPr>
              <a:t>Forschungszentren</a:t>
            </a:r>
            <a:r>
              <a:rPr lang="en-US" sz="2100">
                <a:solidFill>
                  <a:srgbClr val="222222"/>
                </a:solidFill>
                <a:latin typeface="Montserrat"/>
              </a:rPr>
              <a:t> und </a:t>
            </a:r>
            <a:r>
              <a:rPr lang="en-US" sz="2100" err="1">
                <a:solidFill>
                  <a:srgbClr val="222222"/>
                </a:solidFill>
                <a:latin typeface="Montserrat"/>
              </a:rPr>
              <a:t>Verbände</a:t>
            </a:r>
            <a:r>
              <a:rPr lang="en-US" sz="2100">
                <a:solidFill>
                  <a:srgbClr val="222222"/>
                </a:solidFill>
                <a:latin typeface="Montserrat"/>
              </a:rPr>
              <a:t> </a:t>
            </a:r>
            <a:r>
              <a:rPr lang="en-US" sz="2100" err="1">
                <a:solidFill>
                  <a:srgbClr val="222222"/>
                </a:solidFill>
                <a:latin typeface="Montserrat"/>
              </a:rPr>
              <a:t>eine</a:t>
            </a:r>
            <a:r>
              <a:rPr lang="en-US" sz="2100">
                <a:solidFill>
                  <a:srgbClr val="222222"/>
                </a:solidFill>
                <a:latin typeface="Montserrat"/>
              </a:rPr>
              <a:t> </a:t>
            </a:r>
            <a:r>
              <a:rPr lang="en-US" sz="2100" err="1">
                <a:solidFill>
                  <a:srgbClr val="222222"/>
                </a:solidFill>
                <a:latin typeface="Montserrat"/>
              </a:rPr>
              <a:t>Vereinbarung</a:t>
            </a:r>
            <a:r>
              <a:rPr lang="en-US" sz="2100">
                <a:solidFill>
                  <a:srgbClr val="222222"/>
                </a:solidFill>
                <a:latin typeface="Montserrat"/>
              </a:rPr>
              <a:t> </a:t>
            </a:r>
            <a:r>
              <a:rPr lang="en-US" sz="2100" err="1">
                <a:solidFill>
                  <a:srgbClr val="222222"/>
                </a:solidFill>
                <a:latin typeface="Montserrat"/>
              </a:rPr>
              <a:t>über</a:t>
            </a:r>
            <a:r>
              <a:rPr lang="en-US" sz="2100">
                <a:solidFill>
                  <a:srgbClr val="222222"/>
                </a:solidFill>
                <a:latin typeface="Montserrat"/>
              </a:rPr>
              <a:t> die </a:t>
            </a:r>
            <a:r>
              <a:rPr lang="en-US" sz="2100" err="1">
                <a:solidFill>
                  <a:srgbClr val="222222"/>
                </a:solidFill>
                <a:latin typeface="Montserrat"/>
              </a:rPr>
              <a:t>nachhaltige</a:t>
            </a:r>
            <a:r>
              <a:rPr lang="en-US" sz="2100">
                <a:solidFill>
                  <a:srgbClr val="222222"/>
                </a:solidFill>
                <a:latin typeface="Montserrat"/>
              </a:rPr>
              <a:t> </a:t>
            </a:r>
            <a:r>
              <a:rPr lang="en-US" sz="2100" err="1">
                <a:solidFill>
                  <a:srgbClr val="222222"/>
                </a:solidFill>
                <a:latin typeface="Montserrat"/>
              </a:rPr>
              <a:t>Bewirtschaftung</a:t>
            </a:r>
            <a:r>
              <a:rPr lang="en-US" sz="2100">
                <a:solidFill>
                  <a:srgbClr val="222222"/>
                </a:solidFill>
                <a:latin typeface="Montserrat"/>
              </a:rPr>
              <a:t> und </a:t>
            </a:r>
            <a:r>
              <a:rPr lang="en-US" sz="2100" err="1">
                <a:solidFill>
                  <a:srgbClr val="222222"/>
                </a:solidFill>
                <a:latin typeface="Montserrat"/>
              </a:rPr>
              <a:t>Verwendung</a:t>
            </a:r>
            <a:r>
              <a:rPr lang="en-US" sz="2100">
                <a:solidFill>
                  <a:srgbClr val="222222"/>
                </a:solidFill>
                <a:latin typeface="Montserrat"/>
              </a:rPr>
              <a:t> </a:t>
            </a:r>
            <a:r>
              <a:rPr lang="en-US" sz="2100" err="1">
                <a:solidFill>
                  <a:srgbClr val="222222"/>
                </a:solidFill>
                <a:latin typeface="Montserrat"/>
              </a:rPr>
              <a:t>lokaler</a:t>
            </a:r>
            <a:r>
              <a:rPr lang="en-US" sz="2100">
                <a:solidFill>
                  <a:srgbClr val="222222"/>
                </a:solidFill>
                <a:latin typeface="Montserrat"/>
              </a:rPr>
              <a:t> </a:t>
            </a:r>
            <a:r>
              <a:rPr lang="en-US" sz="2100" err="1">
                <a:solidFill>
                  <a:srgbClr val="222222"/>
                </a:solidFill>
                <a:latin typeface="Montserrat"/>
              </a:rPr>
              <a:t>Ressourcen</a:t>
            </a:r>
            <a:r>
              <a:rPr lang="en-US" sz="2100">
                <a:solidFill>
                  <a:srgbClr val="222222"/>
                </a:solidFill>
                <a:latin typeface="Montserrat"/>
              </a:rPr>
              <a:t> </a:t>
            </a:r>
            <a:r>
              <a:rPr lang="en-US" sz="2100" err="1">
                <a:solidFill>
                  <a:srgbClr val="222222"/>
                </a:solidFill>
                <a:latin typeface="Montserrat"/>
              </a:rPr>
              <a:t>schließen</a:t>
            </a:r>
            <a:endParaRPr lang="en-US" sz="2100">
              <a:solidFill>
                <a:srgbClr val="222222"/>
              </a:solidFill>
              <a:latin typeface="Montserrat"/>
            </a:endParaRPr>
          </a:p>
          <a:p>
            <a:pPr marL="459105" lvl="1" indent="-229235">
              <a:lnSpc>
                <a:spcPts val="3512"/>
              </a:lnSpc>
              <a:buFont typeface="Arial"/>
              <a:buChar char="•"/>
            </a:pPr>
            <a:r>
              <a:rPr lang="en-US" sz="2100" err="1">
                <a:solidFill>
                  <a:srgbClr val="222222"/>
                </a:solidFill>
                <a:latin typeface="Montserrat"/>
              </a:rPr>
              <a:t>Bezug</a:t>
            </a:r>
            <a:r>
              <a:rPr lang="en-US" sz="2100">
                <a:solidFill>
                  <a:srgbClr val="222222"/>
                </a:solidFill>
                <a:latin typeface="Montserrat"/>
              </a:rPr>
              <a:t> </a:t>
            </a:r>
            <a:r>
              <a:rPr lang="en-US" sz="2100" err="1">
                <a:solidFill>
                  <a:srgbClr val="222222"/>
                </a:solidFill>
                <a:latin typeface="Montserrat"/>
              </a:rPr>
              <a:t>frischer</a:t>
            </a:r>
            <a:r>
              <a:rPr lang="en-US" sz="2100">
                <a:solidFill>
                  <a:srgbClr val="222222"/>
                </a:solidFill>
                <a:latin typeface="Montserrat"/>
              </a:rPr>
              <a:t>, </a:t>
            </a:r>
            <a:r>
              <a:rPr lang="en-US" sz="2100" err="1">
                <a:solidFill>
                  <a:srgbClr val="222222"/>
                </a:solidFill>
                <a:latin typeface="Montserrat"/>
              </a:rPr>
              <a:t>lokaler</a:t>
            </a:r>
            <a:r>
              <a:rPr lang="en-US" sz="2100">
                <a:solidFill>
                  <a:srgbClr val="222222"/>
                </a:solidFill>
                <a:latin typeface="Montserrat"/>
              </a:rPr>
              <a:t> Produkte </a:t>
            </a:r>
            <a:r>
              <a:rPr lang="en-US" sz="2100" err="1">
                <a:solidFill>
                  <a:srgbClr val="222222"/>
                </a:solidFill>
                <a:latin typeface="Montserrat"/>
              </a:rPr>
              <a:t>aus</a:t>
            </a:r>
            <a:r>
              <a:rPr lang="en-US" sz="2100">
                <a:solidFill>
                  <a:srgbClr val="222222"/>
                </a:solidFill>
                <a:latin typeface="Montserrat"/>
              </a:rPr>
              <a:t> </a:t>
            </a:r>
            <a:r>
              <a:rPr lang="en-US" sz="2100" err="1">
                <a:solidFill>
                  <a:srgbClr val="222222"/>
                </a:solidFill>
                <a:latin typeface="Montserrat"/>
              </a:rPr>
              <a:t>ökologischem</a:t>
            </a:r>
            <a:r>
              <a:rPr lang="en-US" sz="2100">
                <a:solidFill>
                  <a:srgbClr val="222222"/>
                </a:solidFill>
                <a:latin typeface="Montserrat"/>
              </a:rPr>
              <a:t> </a:t>
            </a:r>
            <a:r>
              <a:rPr lang="en-US" sz="2100" err="1">
                <a:solidFill>
                  <a:srgbClr val="222222"/>
                </a:solidFill>
                <a:latin typeface="Montserrat"/>
              </a:rPr>
              <a:t>Anbau</a:t>
            </a:r>
            <a:r>
              <a:rPr lang="en-US" sz="2100">
                <a:solidFill>
                  <a:srgbClr val="222222"/>
                </a:solidFill>
                <a:latin typeface="Montserrat"/>
              </a:rPr>
              <a:t> auf </a:t>
            </a:r>
            <a:r>
              <a:rPr lang="en-US" sz="2100" err="1">
                <a:solidFill>
                  <a:srgbClr val="222222"/>
                </a:solidFill>
                <a:latin typeface="Montserrat"/>
              </a:rPr>
              <a:t>Märkten</a:t>
            </a:r>
            <a:r>
              <a:rPr lang="en-US" sz="2100">
                <a:solidFill>
                  <a:srgbClr val="222222"/>
                </a:solidFill>
                <a:latin typeface="Montserrat"/>
              </a:rPr>
              <a:t>/ in </a:t>
            </a:r>
            <a:r>
              <a:rPr lang="en-US" sz="2100" err="1">
                <a:solidFill>
                  <a:srgbClr val="222222"/>
                </a:solidFill>
                <a:latin typeface="Montserrat"/>
              </a:rPr>
              <a:t>Einrichtungen</a:t>
            </a:r>
            <a:endParaRPr lang="en-US" sz="2100">
              <a:solidFill>
                <a:srgbClr val="222222"/>
              </a:solidFill>
              <a:latin typeface="Montserrat"/>
            </a:endParaRPr>
          </a:p>
          <a:p>
            <a:pPr marL="459105" lvl="1" indent="-229235">
              <a:lnSpc>
                <a:spcPts val="3512"/>
              </a:lnSpc>
              <a:buFont typeface="Arial"/>
              <a:buChar char="•"/>
            </a:pPr>
            <a:r>
              <a:rPr lang="en-US" sz="2100" err="1">
                <a:solidFill>
                  <a:srgbClr val="222222"/>
                </a:solidFill>
                <a:latin typeface="Montserrat"/>
              </a:rPr>
              <a:t>Transparenz</a:t>
            </a:r>
            <a:r>
              <a:rPr lang="en-US" sz="2100">
                <a:solidFill>
                  <a:srgbClr val="222222"/>
                </a:solidFill>
                <a:latin typeface="Montserrat"/>
              </a:rPr>
              <a:t> </a:t>
            </a:r>
            <a:r>
              <a:rPr lang="en-US" sz="2100" err="1">
                <a:solidFill>
                  <a:srgbClr val="222222"/>
                </a:solidFill>
                <a:latin typeface="Montserrat"/>
              </a:rPr>
              <a:t>über</a:t>
            </a:r>
            <a:r>
              <a:rPr lang="en-US" sz="2100">
                <a:solidFill>
                  <a:srgbClr val="222222"/>
                </a:solidFill>
                <a:latin typeface="Montserrat"/>
              </a:rPr>
              <a:t> </a:t>
            </a:r>
            <a:r>
              <a:rPr lang="en-US" sz="2100" err="1">
                <a:solidFill>
                  <a:srgbClr val="222222"/>
                </a:solidFill>
                <a:latin typeface="Montserrat"/>
              </a:rPr>
              <a:t>Lebensmittelherkunft</a:t>
            </a:r>
            <a:endParaRPr lang="en-US" sz="2100">
              <a:solidFill>
                <a:srgbClr val="222222"/>
              </a:solidFill>
              <a:latin typeface="Montserrat"/>
            </a:endParaRPr>
          </a:p>
        </p:txBody>
      </p:sp>
      <p:sp>
        <p:nvSpPr>
          <p:cNvPr id="13" name="TextBox 13"/>
          <p:cNvSpPr txBox="1"/>
          <p:nvPr/>
        </p:nvSpPr>
        <p:spPr>
          <a:xfrm>
            <a:off x="12371010" y="9145916"/>
            <a:ext cx="2707957"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FAO, 2017; </a:t>
            </a:r>
            <a:r>
              <a:rPr lang="en-US" sz="1366" err="1">
                <a:solidFill>
                  <a:srgbClr val="000000"/>
                </a:solidFill>
                <a:latin typeface="Montserrat"/>
              </a:rPr>
              <a:t>Biostädte</a:t>
            </a:r>
            <a:r>
              <a:rPr lang="en-US" sz="1366">
                <a:solidFill>
                  <a:srgbClr val="000000"/>
                </a:solidFill>
                <a:latin typeface="Montserrat"/>
              </a:rPr>
              <a:t>, 2023)</a:t>
            </a:r>
          </a:p>
        </p:txBody>
      </p:sp>
      <p:sp>
        <p:nvSpPr>
          <p:cNvPr id="14" name="TextBox 14"/>
          <p:cNvSpPr txBox="1"/>
          <p:nvPr/>
        </p:nvSpPr>
        <p:spPr>
          <a:xfrm>
            <a:off x="3696129" y="5224256"/>
            <a:ext cx="12382071" cy="1197828"/>
          </a:xfrm>
          <a:prstGeom prst="rect">
            <a:avLst/>
          </a:prstGeom>
        </p:spPr>
        <p:txBody>
          <a:bodyPr lIns="0" tIns="0" rIns="0" bIns="0" rtlCol="0" anchor="t">
            <a:spAutoFit/>
          </a:bodyPr>
          <a:lstStyle/>
          <a:p>
            <a:pPr>
              <a:lnSpc>
                <a:spcPts val="9799"/>
              </a:lnSpc>
            </a:pPr>
            <a:r>
              <a:rPr lang="en-US" sz="6000">
                <a:solidFill>
                  <a:srgbClr val="222222"/>
                </a:solidFill>
                <a:latin typeface="Garamond"/>
              </a:rPr>
              <a:t>Bio-</a:t>
            </a:r>
            <a:r>
              <a:rPr lang="en-US" sz="6000" err="1">
                <a:solidFill>
                  <a:srgbClr val="222222"/>
                </a:solidFill>
                <a:latin typeface="Garamond"/>
              </a:rPr>
              <a:t>Distrikte</a:t>
            </a:r>
            <a:r>
              <a:rPr lang="en-US" sz="6000">
                <a:solidFill>
                  <a:srgbClr val="222222"/>
                </a:solidFill>
                <a:latin typeface="Garamond"/>
              </a:rPr>
              <a:t>/ </a:t>
            </a:r>
            <a:r>
              <a:rPr lang="en-US" sz="6000" err="1">
                <a:solidFill>
                  <a:srgbClr val="222222"/>
                </a:solidFill>
                <a:latin typeface="Garamond"/>
              </a:rPr>
              <a:t>Öko-Regionen</a:t>
            </a:r>
            <a:endParaRPr lang="en-US" sz="6000">
              <a:solidFill>
                <a:srgbClr val="222222"/>
              </a:solidFill>
              <a:latin typeface="Garamond"/>
            </a:endParaRPr>
          </a:p>
        </p:txBody>
      </p:sp>
      <p:sp>
        <p:nvSpPr>
          <p:cNvPr id="15" name="TextBox 15"/>
          <p:cNvSpPr txBox="1"/>
          <p:nvPr/>
        </p:nvSpPr>
        <p:spPr>
          <a:xfrm>
            <a:off x="13968363" y="4809705"/>
            <a:ext cx="1448435"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Kaiser, 2017)</a:t>
            </a:r>
          </a:p>
        </p:txBody>
      </p:sp>
      <p:pic>
        <p:nvPicPr>
          <p:cNvPr id="17" name="Grafik 16">
            <a:extLst>
              <a:ext uri="{FF2B5EF4-FFF2-40B4-BE49-F238E27FC236}">
                <a16:creationId xmlns:a16="http://schemas.microsoft.com/office/drawing/2014/main" id="{A0BF0DF5-7CE1-71BC-3C00-A43E5C8D7CC8}"/>
              </a:ext>
            </a:extLst>
          </p:cNvPr>
          <p:cNvPicPr>
            <a:picLocks noChangeAspect="1"/>
          </p:cNvPicPr>
          <p:nvPr/>
        </p:nvPicPr>
        <p:blipFill>
          <a:blip r:embed="rId5"/>
          <a:stretch>
            <a:fillRect/>
          </a:stretch>
        </p:blipFill>
        <p:spPr>
          <a:xfrm>
            <a:off x="5618405" y="948686"/>
            <a:ext cx="1125974" cy="1125974"/>
          </a:xfrm>
          <a:prstGeom prst="rect">
            <a:avLst/>
          </a:prstGeom>
        </p:spPr>
      </p:pic>
      <p:pic>
        <p:nvPicPr>
          <p:cNvPr id="19" name="Grafik 18">
            <a:extLst>
              <a:ext uri="{FF2B5EF4-FFF2-40B4-BE49-F238E27FC236}">
                <a16:creationId xmlns:a16="http://schemas.microsoft.com/office/drawing/2014/main" id="{563BA3E6-C895-5D00-2304-2124BAA22F3C}"/>
              </a:ext>
            </a:extLst>
          </p:cNvPr>
          <p:cNvPicPr>
            <a:picLocks noChangeAspect="1"/>
          </p:cNvPicPr>
          <p:nvPr/>
        </p:nvPicPr>
        <p:blipFill>
          <a:blip r:embed="rId6"/>
          <a:stretch>
            <a:fillRect/>
          </a:stretch>
        </p:blipFill>
        <p:spPr>
          <a:xfrm>
            <a:off x="6894382" y="939507"/>
            <a:ext cx="1125974" cy="1125974"/>
          </a:xfrm>
          <a:prstGeom prst="rect">
            <a:avLst/>
          </a:prstGeom>
        </p:spPr>
      </p:pic>
      <p:pic>
        <p:nvPicPr>
          <p:cNvPr id="20" name="Grafik 19">
            <a:extLst>
              <a:ext uri="{FF2B5EF4-FFF2-40B4-BE49-F238E27FC236}">
                <a16:creationId xmlns:a16="http://schemas.microsoft.com/office/drawing/2014/main" id="{B718DF4B-6DF0-B092-3469-1BA5A96E84A5}"/>
              </a:ext>
            </a:extLst>
          </p:cNvPr>
          <p:cNvPicPr>
            <a:picLocks noChangeAspect="1"/>
          </p:cNvPicPr>
          <p:nvPr/>
        </p:nvPicPr>
        <p:blipFill>
          <a:blip r:embed="rId5"/>
          <a:stretch>
            <a:fillRect/>
          </a:stretch>
        </p:blipFill>
        <p:spPr>
          <a:xfrm>
            <a:off x="2282297" y="5295900"/>
            <a:ext cx="1125974" cy="1125974"/>
          </a:xfrm>
          <a:prstGeom prst="rect">
            <a:avLst/>
          </a:prstGeom>
        </p:spPr>
      </p:pic>
      <p:sp>
        <p:nvSpPr>
          <p:cNvPr id="6" name="Rectangle 5">
            <a:extLst>
              <a:ext uri="{FF2B5EF4-FFF2-40B4-BE49-F238E27FC236}">
                <a16:creationId xmlns:a16="http://schemas.microsoft.com/office/drawing/2014/main" id="{5AC1B72C-FA08-957C-6763-7F5284CF2D3D}"/>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2">
            <a:extLst>
              <a:ext uri="{FF2B5EF4-FFF2-40B4-BE49-F238E27FC236}">
                <a16:creationId xmlns:a16="http://schemas.microsoft.com/office/drawing/2014/main" id="{046D1190-A094-D320-FDB8-DDA51F5AA660}"/>
              </a:ext>
            </a:extLst>
          </p:cNvPr>
          <p:cNvSpPr txBox="1"/>
          <p:nvPr/>
        </p:nvSpPr>
        <p:spPr>
          <a:xfrm>
            <a:off x="412732" y="98694"/>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3 </a:t>
            </a:r>
            <a:r>
              <a:rPr lang="en-US" sz="2000" err="1">
                <a:solidFill>
                  <a:schemeClr val="tx1">
                    <a:lumMod val="75000"/>
                    <a:lumOff val="25000"/>
                  </a:schemeClr>
                </a:solidFill>
                <a:latin typeface="Montserrat"/>
                <a:cs typeface="Calibri"/>
              </a:rPr>
              <a:t>Handlungsoptionen</a:t>
            </a:r>
            <a:r>
              <a:rPr lang="en-US" sz="2000">
                <a:solidFill>
                  <a:schemeClr val="tx1">
                    <a:lumMod val="75000"/>
                    <a:lumOff val="25000"/>
                  </a:schemeClr>
                </a:solidFill>
                <a:latin typeface="Montserrat"/>
                <a:cs typeface="Calibri"/>
              </a:rPr>
              <a:t> </a:t>
            </a:r>
            <a:r>
              <a:rPr lang="en-US" sz="2000">
                <a:solidFill>
                  <a:schemeClr val="tx1">
                    <a:lumMod val="75000"/>
                    <a:lumOff val="25000"/>
                  </a:schemeClr>
                </a:solidFill>
                <a:latin typeface="Montserrat"/>
                <a:ea typeface="+mn-lt"/>
                <a:cs typeface="+mn-lt"/>
              </a:rPr>
              <a:t>für </a:t>
            </a:r>
            <a:r>
              <a:rPr lang="en-US" sz="2000" err="1">
                <a:solidFill>
                  <a:schemeClr val="tx1">
                    <a:lumMod val="75000"/>
                    <a:lumOff val="25000"/>
                  </a:schemeClr>
                </a:solidFill>
                <a:latin typeface="Montserrat"/>
                <a:ea typeface="+mn-lt"/>
                <a:cs typeface="+mn-lt"/>
              </a:rPr>
              <a:t>Konsument</a:t>
            </a:r>
            <a:r>
              <a:rPr lang="en-US" sz="2000">
                <a:solidFill>
                  <a:schemeClr val="tx1">
                    <a:lumMod val="75000"/>
                    <a:lumOff val="25000"/>
                  </a:schemeClr>
                </a:solidFill>
                <a:latin typeface="Montserrat"/>
                <a:ea typeface="+mn-lt"/>
                <a:cs typeface="+mn-lt"/>
              </a:rPr>
              <a:t>*</a:t>
            </a:r>
            <a:r>
              <a:rPr lang="en-US" sz="2000" err="1">
                <a:solidFill>
                  <a:schemeClr val="tx1">
                    <a:lumMod val="75000"/>
                    <a:lumOff val="25000"/>
                  </a:schemeClr>
                </a:solidFill>
                <a:latin typeface="Montserrat"/>
                <a:ea typeface="+mn-lt"/>
                <a:cs typeface="+mn-lt"/>
              </a:rPr>
              <a:t>innen</a:t>
            </a:r>
            <a:endParaRPr lang="en-US" sz="2000" err="1">
              <a:solidFill>
                <a:schemeClr val="tx1">
                  <a:lumMod val="75000"/>
                  <a:lumOff val="25000"/>
                </a:schemeClr>
              </a:solidFill>
              <a:latin typeface="Montserrat"/>
              <a:cs typeface="Calibri"/>
            </a:endParaRP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861386">
            <a:off x="13372532" y="-1045264"/>
            <a:ext cx="10983754" cy="7518960"/>
          </a:xfrm>
          <a:custGeom>
            <a:avLst/>
            <a:gdLst/>
            <a:ahLst/>
            <a:cxnLst/>
            <a:rect l="l" t="t" r="r" b="b"/>
            <a:pathLst>
              <a:path w="10983754" h="7518960">
                <a:moveTo>
                  <a:pt x="0" y="0"/>
                </a:moveTo>
                <a:lnTo>
                  <a:pt x="10983754" y="0"/>
                </a:lnTo>
                <a:lnTo>
                  <a:pt x="10983754" y="7518960"/>
                </a:lnTo>
                <a:lnTo>
                  <a:pt x="0" y="7518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a:grpSpLocks noChangeAspect="1"/>
          </p:cNvGrpSpPr>
          <p:nvPr/>
        </p:nvGrpSpPr>
        <p:grpSpPr>
          <a:xfrm>
            <a:off x="-1698477" y="4336171"/>
            <a:ext cx="6717514" cy="6465665"/>
            <a:chOff x="30480" y="591820"/>
            <a:chExt cx="12736830" cy="12259310"/>
          </a:xfrm>
        </p:grpSpPr>
        <p:sp>
          <p:nvSpPr>
            <p:cNvPr id="4" name="Freeform 4"/>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4">
                <a:alphaModFix amt="57000"/>
              </a:blip>
              <a:stretch>
                <a:fillRect l="-45080" t="-5134" r="-18627" b="5134"/>
              </a:stretch>
            </a:blipFill>
          </p:spPr>
          <p:txBody>
            <a:bodyPr/>
            <a:lstStyle/>
            <a:p>
              <a:endParaRPr lang="de-DE"/>
            </a:p>
          </p:txBody>
        </p:sp>
      </p:grpSp>
      <p:sp>
        <p:nvSpPr>
          <p:cNvPr id="5" name="Freeform 5"/>
          <p:cNvSpPr/>
          <p:nvPr/>
        </p:nvSpPr>
        <p:spPr>
          <a:xfrm rot="-1353376">
            <a:off x="-3051170" y="-4990862"/>
            <a:ext cx="8159740" cy="8070725"/>
          </a:xfrm>
          <a:custGeom>
            <a:avLst/>
            <a:gdLst/>
            <a:ahLst/>
            <a:cxnLst/>
            <a:rect l="l" t="t" r="r" b="b"/>
            <a:pathLst>
              <a:path w="8159740" h="8070725">
                <a:moveTo>
                  <a:pt x="0" y="0"/>
                </a:moveTo>
                <a:lnTo>
                  <a:pt x="8159740" y="0"/>
                </a:lnTo>
                <a:lnTo>
                  <a:pt x="8159740" y="8070724"/>
                </a:lnTo>
                <a:lnTo>
                  <a:pt x="0" y="8070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TextBox 6"/>
          <p:cNvSpPr txBox="1"/>
          <p:nvPr/>
        </p:nvSpPr>
        <p:spPr>
          <a:xfrm>
            <a:off x="5019037" y="914400"/>
            <a:ext cx="10330400" cy="6828921"/>
          </a:xfrm>
          <a:prstGeom prst="rect">
            <a:avLst/>
          </a:prstGeom>
        </p:spPr>
        <p:txBody>
          <a:bodyPr lIns="0" tIns="0" rIns="0" bIns="0" rtlCol="0" anchor="t">
            <a:spAutoFit/>
          </a:bodyPr>
          <a:lstStyle/>
          <a:p>
            <a:pPr algn="ctr">
              <a:lnSpc>
                <a:spcPts val="6186"/>
              </a:lnSpc>
            </a:pPr>
            <a:r>
              <a:rPr lang="en-US" sz="4124">
                <a:solidFill>
                  <a:srgbClr val="000000"/>
                </a:solidFill>
                <a:latin typeface="Montserrat" panose="00000500000000000000" pitchFamily="2" charset="0"/>
              </a:rPr>
              <a:t>„Die </a:t>
            </a:r>
            <a:r>
              <a:rPr lang="en-US" sz="4124" err="1">
                <a:solidFill>
                  <a:srgbClr val="000000"/>
                </a:solidFill>
                <a:latin typeface="Montserrat" panose="00000500000000000000" pitchFamily="2" charset="0"/>
              </a:rPr>
              <a:t>Ernährung</a:t>
            </a:r>
            <a:r>
              <a:rPr lang="en-US" sz="4124">
                <a:solidFill>
                  <a:srgbClr val="000000"/>
                </a:solidFill>
                <a:latin typeface="Montserrat" panose="00000500000000000000" pitchFamily="2" charset="0"/>
              </a:rPr>
              <a:t> der Menschen </a:t>
            </a:r>
            <a:r>
              <a:rPr lang="en-US" sz="4124" err="1">
                <a:solidFill>
                  <a:srgbClr val="000000"/>
                </a:solidFill>
                <a:latin typeface="Montserrat" panose="00000500000000000000" pitchFamily="2" charset="0"/>
              </a:rPr>
              <a:t>wird</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künftig</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nur</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eine</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ökologische</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solidarische</a:t>
            </a:r>
            <a:r>
              <a:rPr lang="en-US" sz="4124">
                <a:solidFill>
                  <a:srgbClr val="000000"/>
                </a:solidFill>
                <a:latin typeface="Montserrat" panose="00000500000000000000" pitchFamily="2" charset="0"/>
              </a:rPr>
              <a:t> und </a:t>
            </a:r>
            <a:r>
              <a:rPr lang="en-US" sz="4124" err="1">
                <a:solidFill>
                  <a:srgbClr val="000000"/>
                </a:solidFill>
                <a:latin typeface="Montserrat" panose="00000500000000000000" pitchFamily="2" charset="0"/>
              </a:rPr>
              <a:t>partizipative</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Landwirtschaft</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bewerkstelligen</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können</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nur</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eine</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Landwirtschaft</a:t>
            </a:r>
            <a:r>
              <a:rPr lang="en-US" sz="4124">
                <a:solidFill>
                  <a:srgbClr val="000000"/>
                </a:solidFill>
                <a:latin typeface="Montserrat" panose="00000500000000000000" pitchFamily="2" charset="0"/>
              </a:rPr>
              <a:t>, die den </a:t>
            </a:r>
            <a:r>
              <a:rPr lang="en-US" sz="4124" err="1">
                <a:solidFill>
                  <a:srgbClr val="000000"/>
                </a:solidFill>
                <a:latin typeface="Montserrat" panose="00000500000000000000" pitchFamily="2" charset="0"/>
              </a:rPr>
              <a:t>regionalen</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Raum</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bereichert</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wirtschaftlich</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trägt</a:t>
            </a:r>
            <a:r>
              <a:rPr lang="en-US" sz="4124">
                <a:solidFill>
                  <a:srgbClr val="000000"/>
                </a:solidFill>
                <a:latin typeface="Montserrat" panose="00000500000000000000" pitchFamily="2" charset="0"/>
              </a:rPr>
              <a:t> und das </a:t>
            </a:r>
            <a:r>
              <a:rPr lang="en-US" sz="4124" err="1">
                <a:solidFill>
                  <a:srgbClr val="000000"/>
                </a:solidFill>
                <a:latin typeface="Montserrat" panose="00000500000000000000" pitchFamily="2" charset="0"/>
              </a:rPr>
              <a:t>soziale</a:t>
            </a:r>
            <a:r>
              <a:rPr lang="en-US" sz="4124">
                <a:solidFill>
                  <a:srgbClr val="000000"/>
                </a:solidFill>
                <a:latin typeface="Montserrat" panose="00000500000000000000" pitchFamily="2" charset="0"/>
              </a:rPr>
              <a:t> </a:t>
            </a:r>
            <a:r>
              <a:rPr lang="en-US" sz="4124" err="1">
                <a:solidFill>
                  <a:srgbClr val="000000"/>
                </a:solidFill>
                <a:latin typeface="Montserrat" panose="00000500000000000000" pitchFamily="2" charset="0"/>
              </a:rPr>
              <a:t>Netz</a:t>
            </a:r>
            <a:r>
              <a:rPr lang="en-US" sz="4124">
                <a:solidFill>
                  <a:srgbClr val="000000"/>
                </a:solidFill>
                <a:latin typeface="Montserrat" panose="00000500000000000000" pitchFamily="2" charset="0"/>
              </a:rPr>
              <a:t> der Region </a:t>
            </a:r>
            <a:r>
              <a:rPr lang="en-US" sz="4124" err="1">
                <a:solidFill>
                  <a:srgbClr val="000000"/>
                </a:solidFill>
                <a:latin typeface="Montserrat" panose="00000500000000000000" pitchFamily="2" charset="0"/>
              </a:rPr>
              <a:t>stärkt</a:t>
            </a:r>
            <a:r>
              <a:rPr lang="en-US" sz="4124">
                <a:solidFill>
                  <a:srgbClr val="000000"/>
                </a:solidFill>
                <a:latin typeface="Montserrat" panose="00000500000000000000" pitchFamily="2" charset="0"/>
              </a:rPr>
              <a:t>."</a:t>
            </a:r>
          </a:p>
          <a:p>
            <a:pPr algn="r">
              <a:lnSpc>
                <a:spcPts val="3952"/>
              </a:lnSpc>
            </a:pPr>
            <a:r>
              <a:rPr lang="en-US" sz="2634">
                <a:solidFill>
                  <a:srgbClr val="000000"/>
                </a:solidFill>
                <a:latin typeface="Montserrat" panose="00000500000000000000" pitchFamily="2" charset="0"/>
              </a:rPr>
              <a:t>Lampert (2017)</a:t>
            </a:r>
          </a:p>
        </p:txBody>
      </p:sp>
      <p:sp>
        <p:nvSpPr>
          <p:cNvPr id="7" name="Freeform 7"/>
          <p:cNvSpPr/>
          <p:nvPr/>
        </p:nvSpPr>
        <p:spPr>
          <a:xfrm>
            <a:off x="8612061" y="8003079"/>
            <a:ext cx="3144351" cy="1407621"/>
          </a:xfrm>
          <a:custGeom>
            <a:avLst/>
            <a:gdLst/>
            <a:ahLst/>
            <a:cxnLst/>
            <a:rect l="l" t="t" r="r" b="b"/>
            <a:pathLst>
              <a:path w="3144351" h="1407621">
                <a:moveTo>
                  <a:pt x="0" y="0"/>
                </a:moveTo>
                <a:lnTo>
                  <a:pt x="3144351" y="0"/>
                </a:lnTo>
                <a:lnTo>
                  <a:pt x="3144351" y="1407621"/>
                </a:lnTo>
                <a:lnTo>
                  <a:pt x="0" y="1407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1856" y="865059"/>
            <a:ext cx="12382071" cy="1184275"/>
          </a:xfrm>
          <a:prstGeom prst="rect">
            <a:avLst/>
          </a:prstGeom>
        </p:spPr>
        <p:txBody>
          <a:bodyPr lIns="0" tIns="0" rIns="0" bIns="0" rtlCol="0" anchor="t">
            <a:spAutoFit/>
          </a:bodyPr>
          <a:lstStyle/>
          <a:p>
            <a:pPr>
              <a:lnSpc>
                <a:spcPts val="9799"/>
              </a:lnSpc>
            </a:pPr>
            <a:r>
              <a:rPr lang="en-US" sz="6000">
                <a:solidFill>
                  <a:srgbClr val="222222"/>
                </a:solidFill>
                <a:latin typeface="Garamond"/>
              </a:rPr>
              <a:t>Online- Direktvermarktung</a:t>
            </a:r>
          </a:p>
        </p:txBody>
      </p:sp>
      <p:sp>
        <p:nvSpPr>
          <p:cNvPr id="4" name="Freeform 4"/>
          <p:cNvSpPr/>
          <p:nvPr/>
        </p:nvSpPr>
        <p:spPr>
          <a:xfrm rot="-9382554">
            <a:off x="-5234129" y="4464750"/>
            <a:ext cx="8605488" cy="6430647"/>
          </a:xfrm>
          <a:custGeom>
            <a:avLst/>
            <a:gdLst/>
            <a:ahLst/>
            <a:cxnLst/>
            <a:rect l="l" t="t" r="r" b="b"/>
            <a:pathLst>
              <a:path w="8605488" h="6430647">
                <a:moveTo>
                  <a:pt x="0" y="0"/>
                </a:moveTo>
                <a:lnTo>
                  <a:pt x="8605488" y="0"/>
                </a:lnTo>
                <a:lnTo>
                  <a:pt x="8605488" y="6430647"/>
                </a:lnTo>
                <a:lnTo>
                  <a:pt x="0" y="643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TextBox 5"/>
          <p:cNvSpPr txBox="1"/>
          <p:nvPr/>
        </p:nvSpPr>
        <p:spPr>
          <a:xfrm>
            <a:off x="1984867" y="5767475"/>
            <a:ext cx="13538978" cy="3097066"/>
          </a:xfrm>
          <a:prstGeom prst="rect">
            <a:avLst/>
          </a:prstGeom>
        </p:spPr>
        <p:txBody>
          <a:bodyPr wrap="square" lIns="0" tIns="0" rIns="0" bIns="0" rtlCol="0" anchor="t">
            <a:spAutoFit/>
          </a:bodyPr>
          <a:lstStyle/>
          <a:p>
            <a:pPr marL="459543" lvl="1" indent="-229772">
              <a:lnSpc>
                <a:spcPts val="3512"/>
              </a:lnSpc>
              <a:buFont typeface="Arial"/>
              <a:buChar char="•"/>
            </a:pPr>
            <a:r>
              <a:rPr lang="en-US" sz="2128" err="1">
                <a:solidFill>
                  <a:srgbClr val="222222"/>
                </a:solidFill>
                <a:latin typeface="Montserrat"/>
              </a:rPr>
              <a:t>Abschluss</a:t>
            </a:r>
            <a:r>
              <a:rPr lang="en-US" sz="2128">
                <a:solidFill>
                  <a:srgbClr val="222222"/>
                </a:solidFill>
                <a:latin typeface="Montserrat"/>
              </a:rPr>
              <a:t> </a:t>
            </a:r>
            <a:r>
              <a:rPr lang="en-US" sz="2128" err="1">
                <a:solidFill>
                  <a:srgbClr val="222222"/>
                </a:solidFill>
                <a:latin typeface="Montserrat"/>
              </a:rPr>
              <a:t>einer</a:t>
            </a:r>
            <a:r>
              <a:rPr lang="en-US" sz="2128">
                <a:solidFill>
                  <a:srgbClr val="222222"/>
                </a:solidFill>
                <a:latin typeface="Montserrat"/>
              </a:rPr>
              <a:t> </a:t>
            </a:r>
            <a:r>
              <a:rPr lang="en-US" sz="2128" err="1">
                <a:solidFill>
                  <a:srgbClr val="222222"/>
                </a:solidFill>
                <a:latin typeface="Montserrat"/>
              </a:rPr>
              <a:t>Patenschaft</a:t>
            </a:r>
            <a:r>
              <a:rPr lang="en-US" sz="2128">
                <a:solidFill>
                  <a:srgbClr val="222222"/>
                </a:solidFill>
                <a:latin typeface="Montserrat"/>
              </a:rPr>
              <a:t> für </a:t>
            </a:r>
            <a:r>
              <a:rPr lang="en-US" sz="2128" err="1">
                <a:solidFill>
                  <a:srgbClr val="222222"/>
                </a:solidFill>
                <a:latin typeface="Montserrat"/>
              </a:rPr>
              <a:t>einzelne</a:t>
            </a:r>
            <a:r>
              <a:rPr lang="en-US" sz="2128">
                <a:solidFill>
                  <a:srgbClr val="222222"/>
                </a:solidFill>
                <a:latin typeface="Montserrat"/>
              </a:rPr>
              <a:t> </a:t>
            </a:r>
            <a:r>
              <a:rPr lang="en-US" sz="2128" err="1">
                <a:solidFill>
                  <a:srgbClr val="222222"/>
                </a:solidFill>
                <a:latin typeface="Montserrat"/>
              </a:rPr>
              <a:t>Tiere</a:t>
            </a:r>
            <a:r>
              <a:rPr lang="en-US" sz="2128">
                <a:solidFill>
                  <a:srgbClr val="222222"/>
                </a:solidFill>
                <a:latin typeface="Montserrat"/>
              </a:rPr>
              <a:t> </a:t>
            </a:r>
            <a:r>
              <a:rPr lang="en-US" sz="2128" err="1">
                <a:solidFill>
                  <a:srgbClr val="222222"/>
                </a:solidFill>
                <a:latin typeface="Montserrat"/>
              </a:rPr>
              <a:t>oder</a:t>
            </a:r>
            <a:r>
              <a:rPr lang="en-US" sz="2128">
                <a:solidFill>
                  <a:srgbClr val="222222"/>
                </a:solidFill>
                <a:latin typeface="Montserrat"/>
              </a:rPr>
              <a:t> </a:t>
            </a:r>
            <a:r>
              <a:rPr lang="en-US" sz="2128" err="1">
                <a:solidFill>
                  <a:srgbClr val="222222"/>
                </a:solidFill>
                <a:latin typeface="Montserrat"/>
              </a:rPr>
              <a:t>Pflanzen</a:t>
            </a:r>
            <a:r>
              <a:rPr lang="en-US" sz="2128">
                <a:solidFill>
                  <a:srgbClr val="222222"/>
                </a:solidFill>
                <a:latin typeface="Montserrat"/>
              </a:rPr>
              <a:t> </a:t>
            </a:r>
            <a:r>
              <a:rPr lang="en-US" sz="2128" err="1">
                <a:solidFill>
                  <a:srgbClr val="222222"/>
                </a:solidFill>
                <a:latin typeface="Montserrat"/>
              </a:rPr>
              <a:t>durch</a:t>
            </a:r>
            <a:r>
              <a:rPr lang="en-US" sz="2128">
                <a:solidFill>
                  <a:srgbClr val="222222"/>
                </a:solidFill>
                <a:latin typeface="Montserrat"/>
              </a:rPr>
              <a:t> die </a:t>
            </a:r>
            <a:r>
              <a:rPr lang="en-US" sz="2128" err="1">
                <a:solidFill>
                  <a:srgbClr val="222222"/>
                </a:solidFill>
                <a:latin typeface="Montserrat"/>
              </a:rPr>
              <a:t>Zahlung</a:t>
            </a:r>
            <a:r>
              <a:rPr lang="en-US" sz="2128">
                <a:solidFill>
                  <a:srgbClr val="222222"/>
                </a:solidFill>
                <a:latin typeface="Montserrat"/>
              </a:rPr>
              <a:t> </a:t>
            </a:r>
            <a:r>
              <a:rPr lang="en-US" sz="2128" err="1">
                <a:solidFill>
                  <a:srgbClr val="222222"/>
                </a:solidFill>
                <a:latin typeface="Montserrat"/>
              </a:rPr>
              <a:t>eines</a:t>
            </a:r>
            <a:r>
              <a:rPr lang="en-US" sz="2128">
                <a:solidFill>
                  <a:srgbClr val="222222"/>
                </a:solidFill>
                <a:latin typeface="Montserrat"/>
              </a:rPr>
              <a:t> </a:t>
            </a:r>
            <a:r>
              <a:rPr lang="en-US" sz="2128" err="1">
                <a:solidFill>
                  <a:srgbClr val="222222"/>
                </a:solidFill>
                <a:latin typeface="Montserrat"/>
              </a:rPr>
              <a:t>festgelegten</a:t>
            </a:r>
            <a:r>
              <a:rPr lang="en-US" sz="2128">
                <a:solidFill>
                  <a:srgbClr val="222222"/>
                </a:solidFill>
                <a:latin typeface="Montserrat"/>
              </a:rPr>
              <a:t> </a:t>
            </a:r>
            <a:r>
              <a:rPr lang="en-US" sz="2128" err="1">
                <a:solidFill>
                  <a:srgbClr val="222222"/>
                </a:solidFill>
                <a:latin typeface="Montserrat"/>
              </a:rPr>
              <a:t>einmaligen</a:t>
            </a:r>
            <a:r>
              <a:rPr lang="en-US" sz="2128">
                <a:solidFill>
                  <a:srgbClr val="222222"/>
                </a:solidFill>
                <a:latin typeface="Montserrat"/>
              </a:rPr>
              <a:t> </a:t>
            </a:r>
            <a:r>
              <a:rPr lang="en-US" sz="2128" err="1">
                <a:solidFill>
                  <a:srgbClr val="222222"/>
                </a:solidFill>
                <a:latin typeface="Montserrat"/>
              </a:rPr>
              <a:t>oder</a:t>
            </a:r>
            <a:r>
              <a:rPr lang="en-US" sz="2128">
                <a:solidFill>
                  <a:srgbClr val="222222"/>
                </a:solidFill>
                <a:latin typeface="Montserrat"/>
              </a:rPr>
              <a:t> </a:t>
            </a:r>
            <a:r>
              <a:rPr lang="en-US" sz="2128" err="1">
                <a:solidFill>
                  <a:srgbClr val="222222"/>
                </a:solidFill>
                <a:latin typeface="Montserrat"/>
              </a:rPr>
              <a:t>jährlichen</a:t>
            </a:r>
            <a:r>
              <a:rPr lang="en-US" sz="2128">
                <a:solidFill>
                  <a:srgbClr val="222222"/>
                </a:solidFill>
                <a:latin typeface="Montserrat"/>
              </a:rPr>
              <a:t> </a:t>
            </a:r>
            <a:r>
              <a:rPr lang="en-US" sz="2128" err="1">
                <a:solidFill>
                  <a:srgbClr val="222222"/>
                </a:solidFill>
                <a:latin typeface="Montserrat"/>
              </a:rPr>
              <a:t>Betrages</a:t>
            </a:r>
            <a:r>
              <a:rPr lang="en-US" sz="2128">
                <a:solidFill>
                  <a:srgbClr val="222222"/>
                </a:solidFill>
                <a:latin typeface="Montserrat"/>
              </a:rPr>
              <a:t> </a:t>
            </a:r>
            <a:r>
              <a:rPr lang="en-US" sz="2128" err="1">
                <a:solidFill>
                  <a:srgbClr val="222222"/>
                </a:solidFill>
                <a:latin typeface="Montserrat"/>
              </a:rPr>
              <a:t>im</a:t>
            </a:r>
            <a:r>
              <a:rPr lang="en-US" sz="2128">
                <a:solidFill>
                  <a:srgbClr val="222222"/>
                </a:solidFill>
                <a:latin typeface="Montserrat"/>
              </a:rPr>
              <a:t> </a:t>
            </a:r>
            <a:r>
              <a:rPr lang="en-US" sz="2128" err="1">
                <a:solidFill>
                  <a:srgbClr val="222222"/>
                </a:solidFill>
                <a:latin typeface="Montserrat"/>
              </a:rPr>
              <a:t>Gegenzug</a:t>
            </a:r>
            <a:r>
              <a:rPr lang="en-US" sz="2128">
                <a:solidFill>
                  <a:srgbClr val="222222"/>
                </a:solidFill>
                <a:latin typeface="Montserrat"/>
              </a:rPr>
              <a:t> für </a:t>
            </a:r>
            <a:r>
              <a:rPr lang="en-US" sz="2128" err="1">
                <a:solidFill>
                  <a:srgbClr val="222222"/>
                </a:solidFill>
                <a:latin typeface="Montserrat"/>
              </a:rPr>
              <a:t>bestimmte</a:t>
            </a:r>
            <a:r>
              <a:rPr lang="en-US" sz="2128">
                <a:solidFill>
                  <a:srgbClr val="222222"/>
                </a:solidFill>
                <a:latin typeface="Montserrat"/>
              </a:rPr>
              <a:t> </a:t>
            </a:r>
            <a:r>
              <a:rPr lang="en-US" sz="2128" err="1">
                <a:solidFill>
                  <a:srgbClr val="222222"/>
                </a:solidFill>
                <a:latin typeface="Montserrat"/>
              </a:rPr>
              <a:t>Vorteile</a:t>
            </a:r>
            <a:r>
              <a:rPr lang="en-US" sz="2128">
                <a:solidFill>
                  <a:srgbClr val="222222"/>
                </a:solidFill>
                <a:latin typeface="Montserrat"/>
              </a:rPr>
              <a:t> </a:t>
            </a:r>
            <a:r>
              <a:rPr lang="en-US" sz="2128" err="1">
                <a:solidFill>
                  <a:srgbClr val="222222"/>
                </a:solidFill>
                <a:latin typeface="Montserrat"/>
              </a:rPr>
              <a:t>wie</a:t>
            </a:r>
            <a:r>
              <a:rPr lang="en-US" sz="2128">
                <a:solidFill>
                  <a:srgbClr val="222222"/>
                </a:solidFill>
                <a:latin typeface="Montserrat"/>
              </a:rPr>
              <a:t> </a:t>
            </a:r>
            <a:r>
              <a:rPr lang="en-US" sz="2128" err="1">
                <a:solidFill>
                  <a:srgbClr val="222222"/>
                </a:solidFill>
                <a:latin typeface="Montserrat"/>
              </a:rPr>
              <a:t>Ertragsanteile</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Tierleasing</a:t>
            </a:r>
            <a:r>
              <a:rPr lang="en-US" sz="2128">
                <a:solidFill>
                  <a:srgbClr val="222222"/>
                </a:solidFill>
                <a:latin typeface="Montserrat"/>
              </a:rPr>
              <a:t>: </a:t>
            </a:r>
            <a:r>
              <a:rPr lang="en-US" sz="2128" err="1">
                <a:solidFill>
                  <a:srgbClr val="222222"/>
                </a:solidFill>
                <a:latin typeface="Montserrat"/>
              </a:rPr>
              <a:t>Mieten</a:t>
            </a:r>
            <a:r>
              <a:rPr lang="en-US" sz="2128">
                <a:solidFill>
                  <a:srgbClr val="222222"/>
                </a:solidFill>
                <a:latin typeface="Montserrat"/>
              </a:rPr>
              <a:t> </a:t>
            </a:r>
            <a:r>
              <a:rPr lang="en-US" sz="2128" err="1">
                <a:solidFill>
                  <a:srgbClr val="222222"/>
                </a:solidFill>
                <a:latin typeface="Montserrat"/>
              </a:rPr>
              <a:t>eines</a:t>
            </a:r>
            <a:r>
              <a:rPr lang="en-US" sz="2128">
                <a:solidFill>
                  <a:srgbClr val="222222"/>
                </a:solidFill>
                <a:latin typeface="Montserrat"/>
              </a:rPr>
              <a:t> </a:t>
            </a:r>
            <a:r>
              <a:rPr lang="en-US" sz="2128" err="1">
                <a:solidFill>
                  <a:srgbClr val="222222"/>
                </a:solidFill>
                <a:latin typeface="Montserrat"/>
              </a:rPr>
              <a:t>Tieres</a:t>
            </a:r>
            <a:r>
              <a:rPr lang="en-US" sz="2128">
                <a:solidFill>
                  <a:srgbClr val="222222"/>
                </a:solidFill>
                <a:latin typeface="Montserrat"/>
              </a:rPr>
              <a:t> </a:t>
            </a:r>
            <a:r>
              <a:rPr lang="en-US" sz="2128" err="1">
                <a:solidFill>
                  <a:srgbClr val="222222"/>
                </a:solidFill>
                <a:latin typeface="Montserrat"/>
              </a:rPr>
              <a:t>im</a:t>
            </a:r>
            <a:r>
              <a:rPr lang="en-US" sz="2128">
                <a:solidFill>
                  <a:srgbClr val="222222"/>
                </a:solidFill>
                <a:latin typeface="Montserrat"/>
              </a:rPr>
              <a:t> </a:t>
            </a:r>
            <a:r>
              <a:rPr lang="en-US" sz="2128" err="1">
                <a:solidFill>
                  <a:srgbClr val="222222"/>
                </a:solidFill>
                <a:latin typeface="Montserrat"/>
              </a:rPr>
              <a:t>Betrieb</a:t>
            </a:r>
            <a:r>
              <a:rPr lang="en-US" sz="2128">
                <a:solidFill>
                  <a:srgbClr val="222222"/>
                </a:solidFill>
                <a:latin typeface="Montserrat"/>
              </a:rPr>
              <a:t> und </a:t>
            </a:r>
            <a:r>
              <a:rPr lang="en-US" sz="2128" err="1">
                <a:solidFill>
                  <a:srgbClr val="222222"/>
                </a:solidFill>
                <a:latin typeface="Montserrat"/>
              </a:rPr>
              <a:t>Erhalt</a:t>
            </a:r>
            <a:r>
              <a:rPr lang="en-US" sz="2128">
                <a:solidFill>
                  <a:srgbClr val="222222"/>
                </a:solidFill>
                <a:latin typeface="Montserrat"/>
              </a:rPr>
              <a:t> von </a:t>
            </a:r>
            <a:r>
              <a:rPr lang="en-US" sz="2128" err="1">
                <a:solidFill>
                  <a:srgbClr val="222222"/>
                </a:solidFill>
                <a:latin typeface="Montserrat"/>
              </a:rPr>
              <a:t>Fleisch</a:t>
            </a:r>
            <a:r>
              <a:rPr lang="en-US" sz="2128">
                <a:solidFill>
                  <a:srgbClr val="222222"/>
                </a:solidFill>
                <a:latin typeface="Montserrat"/>
              </a:rPr>
              <a:t>- </a:t>
            </a:r>
            <a:r>
              <a:rPr lang="en-US" sz="2128" err="1">
                <a:solidFill>
                  <a:srgbClr val="222222"/>
                </a:solidFill>
                <a:latin typeface="Montserrat"/>
              </a:rPr>
              <a:t>oder</a:t>
            </a:r>
            <a:r>
              <a:rPr lang="en-US" sz="2128">
                <a:solidFill>
                  <a:srgbClr val="222222"/>
                </a:solidFill>
                <a:latin typeface="Montserrat"/>
              </a:rPr>
              <a:t> </a:t>
            </a:r>
            <a:r>
              <a:rPr lang="en-US" sz="2128" err="1">
                <a:solidFill>
                  <a:srgbClr val="222222"/>
                </a:solidFill>
                <a:latin typeface="Montserrat"/>
              </a:rPr>
              <a:t>Wurstwaren</a:t>
            </a:r>
            <a:r>
              <a:rPr lang="en-US" sz="2128">
                <a:solidFill>
                  <a:srgbClr val="222222"/>
                </a:solidFill>
                <a:latin typeface="Montserrat"/>
              </a:rPr>
              <a:t> </a:t>
            </a:r>
            <a:r>
              <a:rPr lang="en-US" sz="2128" err="1">
                <a:solidFill>
                  <a:srgbClr val="222222"/>
                </a:solidFill>
                <a:latin typeface="Montserrat"/>
              </a:rPr>
              <a:t>nach</a:t>
            </a:r>
            <a:r>
              <a:rPr lang="en-US" sz="2128">
                <a:solidFill>
                  <a:srgbClr val="222222"/>
                </a:solidFill>
                <a:latin typeface="Montserrat"/>
              </a:rPr>
              <a:t> der </a:t>
            </a:r>
            <a:r>
              <a:rPr lang="en-US" sz="2128" err="1">
                <a:solidFill>
                  <a:srgbClr val="222222"/>
                </a:solidFill>
                <a:latin typeface="Montserrat"/>
              </a:rPr>
              <a:t>Schlachtung</a:t>
            </a:r>
            <a:endParaRPr lang="en-US" sz="2128">
              <a:solidFill>
                <a:srgbClr val="222222"/>
              </a:solidFill>
              <a:latin typeface="Montserrat"/>
            </a:endParaRPr>
          </a:p>
          <a:p>
            <a:pPr marL="459543" lvl="1" indent="-229772">
              <a:lnSpc>
                <a:spcPts val="3512"/>
              </a:lnSpc>
              <a:buFont typeface="Arial"/>
              <a:buChar char="•"/>
            </a:pPr>
            <a:r>
              <a:rPr lang="en-US" sz="2128">
                <a:solidFill>
                  <a:srgbClr val="222222"/>
                </a:solidFill>
                <a:latin typeface="Montserrat"/>
              </a:rPr>
              <a:t>Crowd Farming: Adoption von </a:t>
            </a:r>
            <a:r>
              <a:rPr lang="en-US" sz="2128" err="1">
                <a:solidFill>
                  <a:srgbClr val="222222"/>
                </a:solidFill>
                <a:latin typeface="Montserrat"/>
              </a:rPr>
              <a:t>Pflanzen</a:t>
            </a:r>
            <a:r>
              <a:rPr lang="en-US" sz="2128">
                <a:solidFill>
                  <a:srgbClr val="222222"/>
                </a:solidFill>
                <a:latin typeface="Montserrat"/>
              </a:rPr>
              <a:t> </a:t>
            </a:r>
            <a:r>
              <a:rPr lang="en-US" sz="2128" err="1">
                <a:solidFill>
                  <a:srgbClr val="222222"/>
                </a:solidFill>
                <a:latin typeface="Montserrat"/>
              </a:rPr>
              <a:t>oder</a:t>
            </a:r>
            <a:r>
              <a:rPr lang="en-US" sz="2128">
                <a:solidFill>
                  <a:srgbClr val="222222"/>
                </a:solidFill>
                <a:latin typeface="Montserrat"/>
              </a:rPr>
              <a:t> </a:t>
            </a:r>
            <a:r>
              <a:rPr lang="en-US" sz="2128" err="1">
                <a:solidFill>
                  <a:srgbClr val="222222"/>
                </a:solidFill>
                <a:latin typeface="Montserrat"/>
              </a:rPr>
              <a:t>Bestellung</a:t>
            </a:r>
            <a:r>
              <a:rPr lang="en-US" sz="2128">
                <a:solidFill>
                  <a:srgbClr val="222222"/>
                </a:solidFill>
                <a:latin typeface="Montserrat"/>
              </a:rPr>
              <a:t> von Kisten </a:t>
            </a:r>
            <a:r>
              <a:rPr lang="en-US" sz="2128" err="1">
                <a:solidFill>
                  <a:srgbClr val="222222"/>
                </a:solidFill>
                <a:latin typeface="Montserrat"/>
              </a:rPr>
              <a:t>mit</a:t>
            </a:r>
            <a:r>
              <a:rPr lang="en-US" sz="2128">
                <a:solidFill>
                  <a:srgbClr val="222222"/>
                </a:solidFill>
                <a:latin typeface="Montserrat"/>
              </a:rPr>
              <a:t> </a:t>
            </a:r>
            <a:r>
              <a:rPr lang="en-US" sz="2128" err="1">
                <a:solidFill>
                  <a:srgbClr val="222222"/>
                </a:solidFill>
                <a:latin typeface="Montserrat"/>
              </a:rPr>
              <a:t>einem</a:t>
            </a:r>
            <a:r>
              <a:rPr lang="en-US" sz="2128">
                <a:solidFill>
                  <a:srgbClr val="222222"/>
                </a:solidFill>
                <a:latin typeface="Montserrat"/>
              </a:rPr>
              <a:t> </a:t>
            </a:r>
            <a:r>
              <a:rPr lang="en-US" sz="2128" err="1">
                <a:solidFill>
                  <a:srgbClr val="222222"/>
                </a:solidFill>
                <a:latin typeface="Montserrat"/>
              </a:rPr>
              <a:t>Ernteanteil</a:t>
            </a:r>
            <a:r>
              <a:rPr lang="en-US" sz="2128">
                <a:solidFill>
                  <a:srgbClr val="222222"/>
                </a:solidFill>
                <a:latin typeface="Montserrat"/>
              </a:rPr>
              <a:t> </a:t>
            </a:r>
            <a:r>
              <a:rPr lang="en-US" sz="2128">
                <a:solidFill>
                  <a:srgbClr val="222222"/>
                </a:solidFill>
                <a:latin typeface="Montserrat"/>
                <a:sym typeface="Wingdings" panose="05000000000000000000" pitchFamily="2" charset="2"/>
              </a:rPr>
              <a:t></a:t>
            </a:r>
            <a:r>
              <a:rPr lang="en-US" sz="2128">
                <a:solidFill>
                  <a:srgbClr val="222222"/>
                </a:solidFill>
                <a:latin typeface="Montserrat"/>
              </a:rPr>
              <a:t> </a:t>
            </a:r>
            <a:r>
              <a:rPr lang="en-US" sz="2128" err="1">
                <a:solidFill>
                  <a:srgbClr val="222222"/>
                </a:solidFill>
                <a:latin typeface="Montserrat"/>
              </a:rPr>
              <a:t>Förderung</a:t>
            </a:r>
            <a:r>
              <a:rPr lang="en-US" sz="2128">
                <a:solidFill>
                  <a:srgbClr val="222222"/>
                </a:solidFill>
                <a:latin typeface="Montserrat"/>
              </a:rPr>
              <a:t> </a:t>
            </a:r>
            <a:r>
              <a:rPr lang="en-US" sz="2128" err="1">
                <a:solidFill>
                  <a:srgbClr val="222222"/>
                </a:solidFill>
                <a:latin typeface="Montserrat"/>
              </a:rPr>
              <a:t>regionalen</a:t>
            </a:r>
            <a:r>
              <a:rPr lang="en-US" sz="2128">
                <a:solidFill>
                  <a:srgbClr val="222222"/>
                </a:solidFill>
                <a:latin typeface="Montserrat"/>
              </a:rPr>
              <a:t> </a:t>
            </a:r>
            <a:r>
              <a:rPr lang="en-US" sz="2128" err="1">
                <a:solidFill>
                  <a:srgbClr val="222222"/>
                </a:solidFill>
                <a:latin typeface="Montserrat"/>
              </a:rPr>
              <a:t>Lebensmittelkonsums</a:t>
            </a:r>
            <a:endParaRPr lang="en-US" sz="2128">
              <a:solidFill>
                <a:srgbClr val="222222"/>
              </a:solidFill>
              <a:latin typeface="Montserrat"/>
            </a:endParaRPr>
          </a:p>
        </p:txBody>
      </p:sp>
      <p:sp>
        <p:nvSpPr>
          <p:cNvPr id="12" name="TextBox 12"/>
          <p:cNvSpPr txBox="1"/>
          <p:nvPr/>
        </p:nvSpPr>
        <p:spPr>
          <a:xfrm>
            <a:off x="821856" y="2370562"/>
            <a:ext cx="14646744" cy="1316631"/>
          </a:xfrm>
          <a:prstGeom prst="rect">
            <a:avLst/>
          </a:prstGeom>
        </p:spPr>
        <p:txBody>
          <a:bodyPr lIns="0" tIns="0" rIns="0" bIns="0" rtlCol="0" anchor="t">
            <a:spAutoFit/>
          </a:bodyPr>
          <a:lstStyle/>
          <a:p>
            <a:pPr marL="459543" lvl="1" indent="-229772">
              <a:lnSpc>
                <a:spcPts val="3512"/>
              </a:lnSpc>
              <a:buFont typeface="Arial"/>
              <a:buChar char="•"/>
            </a:pPr>
            <a:r>
              <a:rPr lang="en-US" sz="2128">
                <a:solidFill>
                  <a:srgbClr val="222222"/>
                </a:solidFill>
                <a:latin typeface="Montserrat"/>
              </a:rPr>
              <a:t>Lebensmittelbestellungen im Internet direkt von dem*der Erzeuger*in </a:t>
            </a:r>
          </a:p>
          <a:p>
            <a:pPr marL="459543" lvl="1" indent="-229772">
              <a:lnSpc>
                <a:spcPts val="3512"/>
              </a:lnSpc>
              <a:buFont typeface="Arial"/>
              <a:buChar char="•"/>
            </a:pPr>
            <a:r>
              <a:rPr lang="en-US" sz="2128">
                <a:solidFill>
                  <a:srgbClr val="222222"/>
                </a:solidFill>
                <a:latin typeface="Montserrat"/>
              </a:rPr>
              <a:t>Lieferung nach Hause oder an festgelegte Abholorte</a:t>
            </a:r>
          </a:p>
          <a:p>
            <a:pPr marL="459543" lvl="1" indent="-229772">
              <a:lnSpc>
                <a:spcPts val="3512"/>
              </a:lnSpc>
              <a:buFont typeface="Arial"/>
              <a:buChar char="•"/>
            </a:pPr>
            <a:r>
              <a:rPr lang="en-US" sz="2128">
                <a:solidFill>
                  <a:srgbClr val="222222"/>
                </a:solidFill>
                <a:latin typeface="Montserrat"/>
              </a:rPr>
              <a:t>Bezug von Produkten aus der Region</a:t>
            </a:r>
          </a:p>
        </p:txBody>
      </p:sp>
      <p:sp>
        <p:nvSpPr>
          <p:cNvPr id="13" name="TextBox 13"/>
          <p:cNvSpPr txBox="1"/>
          <p:nvPr/>
        </p:nvSpPr>
        <p:spPr>
          <a:xfrm>
            <a:off x="10309209" y="9072696"/>
            <a:ext cx="4823301"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BLE, 2021; </a:t>
            </a:r>
            <a:r>
              <a:rPr lang="en-US" sz="1366" err="1">
                <a:solidFill>
                  <a:srgbClr val="000000"/>
                </a:solidFill>
                <a:latin typeface="Montserrat"/>
              </a:rPr>
              <a:t>Stromberger</a:t>
            </a:r>
            <a:r>
              <a:rPr lang="en-US" sz="1366">
                <a:solidFill>
                  <a:srgbClr val="000000"/>
                </a:solidFill>
                <a:latin typeface="Montserrat"/>
              </a:rPr>
              <a:t>, 2021; </a:t>
            </a:r>
            <a:r>
              <a:rPr lang="en-US" sz="1366" err="1">
                <a:solidFill>
                  <a:srgbClr val="000000"/>
                </a:solidFill>
                <a:latin typeface="Montserrat"/>
              </a:rPr>
              <a:t>CrowdFarming</a:t>
            </a:r>
            <a:r>
              <a:rPr lang="en-US" sz="1366">
                <a:solidFill>
                  <a:srgbClr val="000000"/>
                </a:solidFill>
                <a:latin typeface="Montserrat"/>
              </a:rPr>
              <a:t>, 2023)</a:t>
            </a:r>
          </a:p>
        </p:txBody>
      </p:sp>
      <p:sp>
        <p:nvSpPr>
          <p:cNvPr id="14" name="TextBox 14"/>
          <p:cNvSpPr txBox="1"/>
          <p:nvPr/>
        </p:nvSpPr>
        <p:spPr>
          <a:xfrm>
            <a:off x="3733800" y="4229100"/>
            <a:ext cx="12382071" cy="1197828"/>
          </a:xfrm>
          <a:prstGeom prst="rect">
            <a:avLst/>
          </a:prstGeom>
        </p:spPr>
        <p:txBody>
          <a:bodyPr lIns="0" tIns="0" rIns="0" bIns="0" rtlCol="0" anchor="t">
            <a:spAutoFit/>
          </a:bodyPr>
          <a:lstStyle/>
          <a:p>
            <a:pPr>
              <a:lnSpc>
                <a:spcPts val="9799"/>
              </a:lnSpc>
            </a:pPr>
            <a:r>
              <a:rPr lang="en-US" sz="6000" err="1">
                <a:solidFill>
                  <a:srgbClr val="222222"/>
                </a:solidFill>
                <a:latin typeface="Garamond"/>
              </a:rPr>
              <a:t>Patenschaften</a:t>
            </a:r>
            <a:endParaRPr lang="en-US" sz="6000">
              <a:solidFill>
                <a:srgbClr val="222222"/>
              </a:solidFill>
              <a:latin typeface="Garamond"/>
            </a:endParaRPr>
          </a:p>
        </p:txBody>
      </p:sp>
      <p:sp>
        <p:nvSpPr>
          <p:cNvPr id="15" name="TextBox 15"/>
          <p:cNvSpPr txBox="1"/>
          <p:nvPr/>
        </p:nvSpPr>
        <p:spPr>
          <a:xfrm>
            <a:off x="9154004" y="3745780"/>
            <a:ext cx="2372519"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Mein </a:t>
            </a:r>
            <a:r>
              <a:rPr lang="en-US" sz="1366" err="1">
                <a:solidFill>
                  <a:srgbClr val="000000"/>
                </a:solidFill>
                <a:latin typeface="Montserrat"/>
              </a:rPr>
              <a:t>Bauernhof</a:t>
            </a:r>
            <a:r>
              <a:rPr lang="en-US" sz="1366">
                <a:solidFill>
                  <a:srgbClr val="000000"/>
                </a:solidFill>
                <a:latin typeface="Montserrat"/>
              </a:rPr>
              <a:t>, 2020)</a:t>
            </a:r>
          </a:p>
        </p:txBody>
      </p:sp>
      <p:pic>
        <p:nvPicPr>
          <p:cNvPr id="17" name="Grafik 16">
            <a:extLst>
              <a:ext uri="{FF2B5EF4-FFF2-40B4-BE49-F238E27FC236}">
                <a16:creationId xmlns:a16="http://schemas.microsoft.com/office/drawing/2014/main" id="{93CFDCE3-B7F3-B81F-B340-0D3D22DEEB16}"/>
              </a:ext>
            </a:extLst>
          </p:cNvPr>
          <p:cNvPicPr>
            <a:picLocks noChangeAspect="1"/>
          </p:cNvPicPr>
          <p:nvPr/>
        </p:nvPicPr>
        <p:blipFill>
          <a:blip r:embed="rId5"/>
          <a:stretch>
            <a:fillRect/>
          </a:stretch>
        </p:blipFill>
        <p:spPr>
          <a:xfrm>
            <a:off x="9509144" y="1002735"/>
            <a:ext cx="1125974" cy="1125974"/>
          </a:xfrm>
          <a:prstGeom prst="rect">
            <a:avLst/>
          </a:prstGeom>
        </p:spPr>
      </p:pic>
      <p:pic>
        <p:nvPicPr>
          <p:cNvPr id="20" name="Grafik 19">
            <a:extLst>
              <a:ext uri="{FF2B5EF4-FFF2-40B4-BE49-F238E27FC236}">
                <a16:creationId xmlns:a16="http://schemas.microsoft.com/office/drawing/2014/main" id="{29FDB1E2-18D1-C530-274A-A65330FAA389}"/>
              </a:ext>
            </a:extLst>
          </p:cNvPr>
          <p:cNvPicPr>
            <a:picLocks noChangeAspect="1"/>
          </p:cNvPicPr>
          <p:nvPr/>
        </p:nvPicPr>
        <p:blipFill>
          <a:blip r:embed="rId5"/>
          <a:stretch>
            <a:fillRect/>
          </a:stretch>
        </p:blipFill>
        <p:spPr>
          <a:xfrm>
            <a:off x="2286000" y="4323855"/>
            <a:ext cx="1125974" cy="1125974"/>
          </a:xfrm>
          <a:prstGeom prst="rect">
            <a:avLst/>
          </a:prstGeom>
        </p:spPr>
      </p:pic>
      <p:sp>
        <p:nvSpPr>
          <p:cNvPr id="7" name="Rectangle 6">
            <a:extLst>
              <a:ext uri="{FF2B5EF4-FFF2-40B4-BE49-F238E27FC236}">
                <a16:creationId xmlns:a16="http://schemas.microsoft.com/office/drawing/2014/main" id="{0E0C6D5C-9224-A2E8-412D-D28FE153EA9C}"/>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2">
            <a:extLst>
              <a:ext uri="{FF2B5EF4-FFF2-40B4-BE49-F238E27FC236}">
                <a16:creationId xmlns:a16="http://schemas.microsoft.com/office/drawing/2014/main" id="{52078C52-09A2-A896-48D7-D629ABE0415F}"/>
              </a:ext>
            </a:extLst>
          </p:cNvPr>
          <p:cNvSpPr txBox="1"/>
          <p:nvPr/>
        </p:nvSpPr>
        <p:spPr>
          <a:xfrm>
            <a:off x="412732" y="98694"/>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3 </a:t>
            </a:r>
            <a:r>
              <a:rPr lang="en-US" sz="2000" err="1">
                <a:solidFill>
                  <a:schemeClr val="tx1">
                    <a:lumMod val="75000"/>
                    <a:lumOff val="25000"/>
                  </a:schemeClr>
                </a:solidFill>
                <a:latin typeface="Montserrat"/>
                <a:cs typeface="Calibri"/>
              </a:rPr>
              <a:t>Handlungsoptionen</a:t>
            </a:r>
            <a:r>
              <a:rPr lang="en-US" sz="2000">
                <a:solidFill>
                  <a:schemeClr val="tx1">
                    <a:lumMod val="75000"/>
                    <a:lumOff val="25000"/>
                  </a:schemeClr>
                </a:solidFill>
                <a:latin typeface="Montserrat"/>
                <a:cs typeface="Calibri"/>
              </a:rPr>
              <a:t> </a:t>
            </a:r>
            <a:r>
              <a:rPr lang="en-US" sz="2000">
                <a:solidFill>
                  <a:schemeClr val="tx1">
                    <a:lumMod val="75000"/>
                    <a:lumOff val="25000"/>
                  </a:schemeClr>
                </a:solidFill>
                <a:latin typeface="Montserrat"/>
                <a:ea typeface="+mn-lt"/>
                <a:cs typeface="+mn-lt"/>
              </a:rPr>
              <a:t>für </a:t>
            </a:r>
            <a:r>
              <a:rPr lang="en-US" sz="2000" err="1">
                <a:solidFill>
                  <a:schemeClr val="tx1">
                    <a:lumMod val="75000"/>
                    <a:lumOff val="25000"/>
                  </a:schemeClr>
                </a:solidFill>
                <a:latin typeface="Montserrat"/>
                <a:ea typeface="+mn-lt"/>
                <a:cs typeface="+mn-lt"/>
              </a:rPr>
              <a:t>Konsument</a:t>
            </a:r>
            <a:r>
              <a:rPr lang="en-US" sz="2000">
                <a:solidFill>
                  <a:schemeClr val="tx1">
                    <a:lumMod val="75000"/>
                    <a:lumOff val="25000"/>
                  </a:schemeClr>
                </a:solidFill>
                <a:latin typeface="Montserrat"/>
                <a:ea typeface="+mn-lt"/>
                <a:cs typeface="+mn-lt"/>
              </a:rPr>
              <a:t>*</a:t>
            </a:r>
            <a:r>
              <a:rPr lang="en-US" sz="2000" err="1">
                <a:solidFill>
                  <a:schemeClr val="tx1">
                    <a:lumMod val="75000"/>
                    <a:lumOff val="25000"/>
                  </a:schemeClr>
                </a:solidFill>
                <a:latin typeface="Montserrat"/>
                <a:ea typeface="+mn-lt"/>
                <a:cs typeface="+mn-lt"/>
              </a:rPr>
              <a:t>innen</a:t>
            </a: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7158" y="986247"/>
            <a:ext cx="12382071" cy="1184275"/>
          </a:xfrm>
          <a:prstGeom prst="rect">
            <a:avLst/>
          </a:prstGeom>
        </p:spPr>
        <p:txBody>
          <a:bodyPr lIns="0" tIns="0" rIns="0" bIns="0" rtlCol="0" anchor="t">
            <a:spAutoFit/>
          </a:bodyPr>
          <a:lstStyle/>
          <a:p>
            <a:pPr>
              <a:lnSpc>
                <a:spcPts val="9799"/>
              </a:lnSpc>
            </a:pPr>
            <a:r>
              <a:rPr lang="en-US" sz="6000">
                <a:solidFill>
                  <a:srgbClr val="222222"/>
                </a:solidFill>
                <a:latin typeface="Garamond"/>
              </a:rPr>
              <a:t>Vertical Farming</a:t>
            </a:r>
          </a:p>
        </p:txBody>
      </p:sp>
      <p:sp>
        <p:nvSpPr>
          <p:cNvPr id="4" name="Freeform 4"/>
          <p:cNvSpPr/>
          <p:nvPr/>
        </p:nvSpPr>
        <p:spPr>
          <a:xfrm rot="-9382554">
            <a:off x="-5234129" y="4464750"/>
            <a:ext cx="8605488" cy="6430647"/>
          </a:xfrm>
          <a:custGeom>
            <a:avLst/>
            <a:gdLst/>
            <a:ahLst/>
            <a:cxnLst/>
            <a:rect l="l" t="t" r="r" b="b"/>
            <a:pathLst>
              <a:path w="8605488" h="6430647">
                <a:moveTo>
                  <a:pt x="0" y="0"/>
                </a:moveTo>
                <a:lnTo>
                  <a:pt x="8605488" y="0"/>
                </a:lnTo>
                <a:lnTo>
                  <a:pt x="8605488" y="6430647"/>
                </a:lnTo>
                <a:lnTo>
                  <a:pt x="0" y="643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7" name="Freeform 7"/>
          <p:cNvSpPr/>
          <p:nvPr/>
        </p:nvSpPr>
        <p:spPr>
          <a:xfrm>
            <a:off x="13508389" y="4786807"/>
            <a:ext cx="1717099" cy="1345582"/>
          </a:xfrm>
          <a:custGeom>
            <a:avLst/>
            <a:gdLst/>
            <a:ahLst/>
            <a:cxnLst/>
            <a:rect l="l" t="t" r="r" b="b"/>
            <a:pathLst>
              <a:path w="1236910" h="969288">
                <a:moveTo>
                  <a:pt x="0" y="0"/>
                </a:moveTo>
                <a:lnTo>
                  <a:pt x="1236910" y="0"/>
                </a:lnTo>
                <a:lnTo>
                  <a:pt x="1236910" y="969288"/>
                </a:lnTo>
                <a:lnTo>
                  <a:pt x="0" y="9692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0" name="TextBox 10"/>
          <p:cNvSpPr txBox="1"/>
          <p:nvPr/>
        </p:nvSpPr>
        <p:spPr>
          <a:xfrm>
            <a:off x="757158" y="2491750"/>
            <a:ext cx="14646744" cy="1316631"/>
          </a:xfrm>
          <a:prstGeom prst="rect">
            <a:avLst/>
          </a:prstGeom>
        </p:spPr>
        <p:txBody>
          <a:bodyPr lIns="0" tIns="0" rIns="0" bIns="0" rtlCol="0" anchor="t">
            <a:spAutoFit/>
          </a:bodyPr>
          <a:lstStyle/>
          <a:p>
            <a:pPr marL="459543" lvl="1" indent="-229772">
              <a:lnSpc>
                <a:spcPts val="3512"/>
              </a:lnSpc>
              <a:buFont typeface="Arial"/>
              <a:buChar char="•"/>
            </a:pPr>
            <a:r>
              <a:rPr lang="en-US" sz="2128">
                <a:solidFill>
                  <a:srgbClr val="222222"/>
                </a:solidFill>
                <a:latin typeface="Montserrat"/>
              </a:rPr>
              <a:t>Form der </a:t>
            </a:r>
            <a:r>
              <a:rPr lang="en-US" sz="2128" err="1">
                <a:solidFill>
                  <a:srgbClr val="222222"/>
                </a:solidFill>
                <a:latin typeface="Montserrat"/>
              </a:rPr>
              <a:t>urbanen</a:t>
            </a:r>
            <a:r>
              <a:rPr lang="en-US" sz="2128">
                <a:solidFill>
                  <a:srgbClr val="222222"/>
                </a:solidFill>
                <a:latin typeface="Montserrat"/>
              </a:rPr>
              <a:t> </a:t>
            </a:r>
            <a:r>
              <a:rPr lang="en-US" sz="2128" err="1">
                <a:solidFill>
                  <a:srgbClr val="222222"/>
                </a:solidFill>
                <a:latin typeface="Montserrat"/>
              </a:rPr>
              <a:t>Landwirtschaft</a:t>
            </a:r>
            <a:r>
              <a:rPr lang="en-US" sz="2128">
                <a:solidFill>
                  <a:srgbClr val="222222"/>
                </a:solidFill>
                <a:latin typeface="Montserrat"/>
              </a:rPr>
              <a:t> </a:t>
            </a:r>
            <a:r>
              <a:rPr lang="en-US" sz="2128" err="1">
                <a:solidFill>
                  <a:srgbClr val="222222"/>
                </a:solidFill>
                <a:latin typeface="Montserrat"/>
              </a:rPr>
              <a:t>ohne</a:t>
            </a:r>
            <a:r>
              <a:rPr lang="en-US" sz="2128">
                <a:solidFill>
                  <a:srgbClr val="222222"/>
                </a:solidFill>
                <a:latin typeface="Montserrat"/>
              </a:rPr>
              <a:t> </a:t>
            </a:r>
            <a:r>
              <a:rPr lang="en-US" sz="2128" err="1">
                <a:solidFill>
                  <a:srgbClr val="222222"/>
                </a:solidFill>
                <a:latin typeface="Montserrat"/>
              </a:rPr>
              <a:t>Nutzung</a:t>
            </a:r>
            <a:r>
              <a:rPr lang="en-US" sz="2128">
                <a:solidFill>
                  <a:srgbClr val="222222"/>
                </a:solidFill>
                <a:latin typeface="Montserrat"/>
              </a:rPr>
              <a:t> </a:t>
            </a:r>
            <a:r>
              <a:rPr lang="en-US" sz="2128" err="1">
                <a:solidFill>
                  <a:srgbClr val="222222"/>
                </a:solidFill>
                <a:latin typeface="Montserrat"/>
              </a:rPr>
              <a:t>herkömmlicher</a:t>
            </a:r>
            <a:r>
              <a:rPr lang="en-US" sz="2128">
                <a:solidFill>
                  <a:srgbClr val="222222"/>
                </a:solidFill>
                <a:latin typeface="Montserrat"/>
              </a:rPr>
              <a:t> </a:t>
            </a:r>
            <a:r>
              <a:rPr lang="en-US" sz="2128" err="1">
                <a:solidFill>
                  <a:srgbClr val="222222"/>
                </a:solidFill>
                <a:latin typeface="Montserrat"/>
              </a:rPr>
              <a:t>landwirtschaftlicher</a:t>
            </a:r>
            <a:r>
              <a:rPr lang="en-US" sz="2128">
                <a:solidFill>
                  <a:srgbClr val="222222"/>
                </a:solidFill>
                <a:latin typeface="Montserrat"/>
              </a:rPr>
              <a:t> </a:t>
            </a:r>
            <a:r>
              <a:rPr lang="en-US" sz="2128" err="1">
                <a:solidFill>
                  <a:srgbClr val="222222"/>
                </a:solidFill>
                <a:latin typeface="Montserrat"/>
              </a:rPr>
              <a:t>Nutzflächen</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Anbau</a:t>
            </a:r>
            <a:r>
              <a:rPr lang="en-US" sz="2128">
                <a:solidFill>
                  <a:srgbClr val="222222"/>
                </a:solidFill>
                <a:latin typeface="Montserrat"/>
              </a:rPr>
              <a:t> der </a:t>
            </a:r>
            <a:r>
              <a:rPr lang="en-US" sz="2128" err="1">
                <a:solidFill>
                  <a:srgbClr val="222222"/>
                </a:solidFill>
                <a:latin typeface="Montserrat"/>
              </a:rPr>
              <a:t>Pflanzen</a:t>
            </a:r>
            <a:r>
              <a:rPr lang="en-US" sz="2128">
                <a:solidFill>
                  <a:srgbClr val="222222"/>
                </a:solidFill>
                <a:latin typeface="Montserrat"/>
              </a:rPr>
              <a:t> auf </a:t>
            </a:r>
            <a:r>
              <a:rPr lang="en-US" sz="2128" err="1">
                <a:solidFill>
                  <a:srgbClr val="222222"/>
                </a:solidFill>
                <a:latin typeface="Montserrat"/>
              </a:rPr>
              <a:t>mehreren</a:t>
            </a:r>
            <a:r>
              <a:rPr lang="en-US" sz="2128">
                <a:solidFill>
                  <a:srgbClr val="222222"/>
                </a:solidFill>
                <a:latin typeface="Montserrat"/>
              </a:rPr>
              <a:t> </a:t>
            </a:r>
            <a:r>
              <a:rPr lang="en-US" sz="2128" err="1">
                <a:solidFill>
                  <a:srgbClr val="222222"/>
                </a:solidFill>
                <a:latin typeface="Montserrat"/>
              </a:rPr>
              <a:t>Etagen</a:t>
            </a:r>
            <a:r>
              <a:rPr lang="en-US" sz="2128">
                <a:solidFill>
                  <a:srgbClr val="222222"/>
                </a:solidFill>
                <a:latin typeface="Montserrat"/>
              </a:rPr>
              <a:t> </a:t>
            </a:r>
            <a:r>
              <a:rPr lang="en-US" sz="2128" err="1">
                <a:solidFill>
                  <a:srgbClr val="222222"/>
                </a:solidFill>
                <a:latin typeface="Montserrat"/>
              </a:rPr>
              <a:t>übereinander</a:t>
            </a:r>
            <a:endParaRPr lang="en-US" sz="2128">
              <a:solidFill>
                <a:srgbClr val="222222"/>
              </a:solidFill>
              <a:latin typeface="Montserrat"/>
            </a:endParaRPr>
          </a:p>
          <a:p>
            <a:pPr marL="459543" lvl="1" indent="-229772">
              <a:lnSpc>
                <a:spcPts val="3512"/>
              </a:lnSpc>
              <a:buFont typeface="Arial"/>
              <a:buChar char="•"/>
            </a:pPr>
            <a:r>
              <a:rPr lang="en-US" sz="2128" err="1">
                <a:solidFill>
                  <a:srgbClr val="222222"/>
                </a:solidFill>
                <a:latin typeface="Montserrat"/>
              </a:rPr>
              <a:t>Reduktion</a:t>
            </a:r>
            <a:r>
              <a:rPr lang="en-US" sz="2128">
                <a:solidFill>
                  <a:srgbClr val="222222"/>
                </a:solidFill>
                <a:latin typeface="Montserrat"/>
              </a:rPr>
              <a:t> der </a:t>
            </a:r>
            <a:r>
              <a:rPr lang="en-US" sz="2128" err="1">
                <a:solidFill>
                  <a:srgbClr val="222222"/>
                </a:solidFill>
                <a:latin typeface="Montserrat"/>
              </a:rPr>
              <a:t>Anbaufläche</a:t>
            </a:r>
            <a:r>
              <a:rPr lang="en-US" sz="2128">
                <a:solidFill>
                  <a:srgbClr val="222222"/>
                </a:solidFill>
                <a:latin typeface="Montserrat"/>
              </a:rPr>
              <a:t> und </a:t>
            </a:r>
            <a:r>
              <a:rPr lang="en-US" sz="2128" err="1">
                <a:solidFill>
                  <a:srgbClr val="222222"/>
                </a:solidFill>
                <a:latin typeface="Montserrat"/>
              </a:rPr>
              <a:t>Verkürzung</a:t>
            </a:r>
            <a:r>
              <a:rPr lang="en-US" sz="2128">
                <a:solidFill>
                  <a:srgbClr val="222222"/>
                </a:solidFill>
                <a:latin typeface="Montserrat"/>
              </a:rPr>
              <a:t> von </a:t>
            </a:r>
            <a:r>
              <a:rPr lang="en-US" sz="2128" err="1">
                <a:solidFill>
                  <a:srgbClr val="222222"/>
                </a:solidFill>
                <a:latin typeface="Montserrat"/>
              </a:rPr>
              <a:t>Transportwegen</a:t>
            </a:r>
            <a:endParaRPr lang="en-US" sz="2128">
              <a:solidFill>
                <a:srgbClr val="222222"/>
              </a:solidFill>
              <a:latin typeface="Montserrat"/>
            </a:endParaRPr>
          </a:p>
        </p:txBody>
      </p:sp>
      <p:sp>
        <p:nvSpPr>
          <p:cNvPr id="11" name="TextBox 11"/>
          <p:cNvSpPr txBox="1"/>
          <p:nvPr/>
        </p:nvSpPr>
        <p:spPr>
          <a:xfrm>
            <a:off x="1905000" y="6327998"/>
            <a:ext cx="12382072" cy="1745256"/>
          </a:xfrm>
          <a:prstGeom prst="rect">
            <a:avLst/>
          </a:prstGeom>
        </p:spPr>
        <p:txBody>
          <a:bodyPr wrap="square" lIns="0" tIns="0" rIns="0" bIns="0" rtlCol="0" anchor="t">
            <a:spAutoFit/>
          </a:bodyPr>
          <a:lstStyle/>
          <a:p>
            <a:pPr marL="459543" lvl="1" indent="-229772">
              <a:lnSpc>
                <a:spcPts val="3512"/>
              </a:lnSpc>
              <a:buFont typeface="Arial"/>
              <a:buChar char="•"/>
            </a:pPr>
            <a:r>
              <a:rPr lang="en-US" sz="2128">
                <a:solidFill>
                  <a:srgbClr val="222222"/>
                </a:solidFill>
                <a:latin typeface="Montserrat"/>
              </a:rPr>
              <a:t>Bio-Restaurants: </a:t>
            </a:r>
            <a:r>
              <a:rPr lang="en-US" sz="2128" err="1">
                <a:solidFill>
                  <a:srgbClr val="222222"/>
                </a:solidFill>
                <a:latin typeface="Montserrat"/>
              </a:rPr>
              <a:t>Angebot</a:t>
            </a:r>
            <a:r>
              <a:rPr lang="en-US" sz="2128">
                <a:solidFill>
                  <a:srgbClr val="222222"/>
                </a:solidFill>
                <a:latin typeface="Montserrat"/>
              </a:rPr>
              <a:t> von </a:t>
            </a:r>
            <a:r>
              <a:rPr lang="en-US" sz="2128" err="1">
                <a:solidFill>
                  <a:srgbClr val="222222"/>
                </a:solidFill>
                <a:latin typeface="Montserrat"/>
              </a:rPr>
              <a:t>Gerichten</a:t>
            </a:r>
            <a:r>
              <a:rPr lang="en-US" sz="2128">
                <a:solidFill>
                  <a:srgbClr val="222222"/>
                </a:solidFill>
                <a:latin typeface="Montserrat"/>
              </a:rPr>
              <a:t> und </a:t>
            </a:r>
            <a:r>
              <a:rPr lang="en-US" sz="2128" err="1">
                <a:solidFill>
                  <a:srgbClr val="222222"/>
                </a:solidFill>
                <a:latin typeface="Montserrat"/>
              </a:rPr>
              <a:t>Getränken</a:t>
            </a:r>
            <a:r>
              <a:rPr lang="en-US" sz="2128">
                <a:solidFill>
                  <a:srgbClr val="222222"/>
                </a:solidFill>
                <a:latin typeface="Montserrat"/>
              </a:rPr>
              <a:t> in Bio-</a:t>
            </a:r>
            <a:r>
              <a:rPr lang="en-US" sz="2128" err="1">
                <a:solidFill>
                  <a:srgbClr val="222222"/>
                </a:solidFill>
                <a:latin typeface="Montserrat"/>
              </a:rPr>
              <a:t>Qualität</a:t>
            </a:r>
            <a:r>
              <a:rPr lang="en-US" sz="2128">
                <a:solidFill>
                  <a:srgbClr val="222222"/>
                </a:solidFill>
                <a:latin typeface="Montserrat"/>
              </a:rPr>
              <a:t>, Achtung von </a:t>
            </a:r>
            <a:r>
              <a:rPr lang="en-US" sz="2128" err="1">
                <a:solidFill>
                  <a:srgbClr val="222222"/>
                </a:solidFill>
                <a:latin typeface="Montserrat"/>
              </a:rPr>
              <a:t>Regionalität</a:t>
            </a:r>
            <a:r>
              <a:rPr lang="en-US" sz="2128">
                <a:solidFill>
                  <a:srgbClr val="222222"/>
                </a:solidFill>
                <a:latin typeface="Montserrat"/>
              </a:rPr>
              <a:t> und </a:t>
            </a:r>
            <a:r>
              <a:rPr lang="en-US" sz="2128" err="1">
                <a:solidFill>
                  <a:srgbClr val="222222"/>
                </a:solidFill>
                <a:latin typeface="Montserrat"/>
              </a:rPr>
              <a:t>Saisonalität</a:t>
            </a:r>
            <a:endParaRPr lang="en-US" sz="2128">
              <a:solidFill>
                <a:srgbClr val="222222"/>
              </a:solidFill>
              <a:latin typeface="Montserrat"/>
            </a:endParaRPr>
          </a:p>
          <a:p>
            <a:pPr marL="459543" lvl="1" indent="-229772">
              <a:lnSpc>
                <a:spcPts val="3512"/>
              </a:lnSpc>
              <a:buFont typeface="Arial"/>
              <a:buChar char="•"/>
            </a:pPr>
            <a:r>
              <a:rPr lang="en-US" sz="2128">
                <a:solidFill>
                  <a:srgbClr val="222222"/>
                </a:solidFill>
                <a:latin typeface="Montserrat"/>
              </a:rPr>
              <a:t>Slow Food-Restaurants: </a:t>
            </a:r>
            <a:r>
              <a:rPr lang="en-US" sz="2128" err="1">
                <a:solidFill>
                  <a:srgbClr val="222222"/>
                </a:solidFill>
                <a:latin typeface="Montserrat"/>
              </a:rPr>
              <a:t>Ausgezeichnet</a:t>
            </a:r>
            <a:r>
              <a:rPr lang="en-US" sz="2128">
                <a:solidFill>
                  <a:srgbClr val="222222"/>
                </a:solidFill>
                <a:latin typeface="Montserrat"/>
              </a:rPr>
              <a:t> </a:t>
            </a:r>
            <a:r>
              <a:rPr lang="en-US" sz="2128" err="1">
                <a:solidFill>
                  <a:srgbClr val="222222"/>
                </a:solidFill>
                <a:latin typeface="Montserrat"/>
              </a:rPr>
              <a:t>durch</a:t>
            </a:r>
            <a:r>
              <a:rPr lang="en-US" sz="2128">
                <a:solidFill>
                  <a:srgbClr val="222222"/>
                </a:solidFill>
                <a:latin typeface="Montserrat"/>
              </a:rPr>
              <a:t> die NGO Slow Food, </a:t>
            </a:r>
            <a:r>
              <a:rPr lang="en-US" sz="2128" err="1">
                <a:solidFill>
                  <a:srgbClr val="222222"/>
                </a:solidFill>
                <a:latin typeface="Montserrat"/>
              </a:rPr>
              <a:t>handwerkliche</a:t>
            </a:r>
            <a:r>
              <a:rPr lang="en-US" sz="2128">
                <a:solidFill>
                  <a:srgbClr val="222222"/>
                </a:solidFill>
                <a:latin typeface="Montserrat"/>
              </a:rPr>
              <a:t> </a:t>
            </a:r>
            <a:r>
              <a:rPr lang="en-US" sz="2128" err="1">
                <a:solidFill>
                  <a:srgbClr val="222222"/>
                </a:solidFill>
                <a:latin typeface="Montserrat"/>
              </a:rPr>
              <a:t>Zubereitung</a:t>
            </a:r>
            <a:r>
              <a:rPr lang="en-US" sz="2128">
                <a:solidFill>
                  <a:srgbClr val="222222"/>
                </a:solidFill>
                <a:latin typeface="Montserrat"/>
              </a:rPr>
              <a:t> von </a:t>
            </a:r>
            <a:r>
              <a:rPr lang="en-US" sz="2128" err="1">
                <a:solidFill>
                  <a:srgbClr val="222222"/>
                </a:solidFill>
                <a:latin typeface="Montserrat"/>
              </a:rPr>
              <a:t>Gerichten</a:t>
            </a:r>
            <a:r>
              <a:rPr lang="en-US" sz="2128">
                <a:solidFill>
                  <a:srgbClr val="222222"/>
                </a:solidFill>
                <a:latin typeface="Montserrat"/>
              </a:rPr>
              <a:t> </a:t>
            </a:r>
            <a:r>
              <a:rPr lang="en-US" sz="2128" err="1">
                <a:solidFill>
                  <a:srgbClr val="222222"/>
                </a:solidFill>
                <a:latin typeface="Montserrat"/>
              </a:rPr>
              <a:t>aus</a:t>
            </a:r>
            <a:r>
              <a:rPr lang="en-US" sz="2128">
                <a:solidFill>
                  <a:srgbClr val="222222"/>
                </a:solidFill>
                <a:latin typeface="Montserrat"/>
              </a:rPr>
              <a:t> </a:t>
            </a:r>
            <a:r>
              <a:rPr lang="en-US" sz="2128" err="1">
                <a:solidFill>
                  <a:srgbClr val="222222"/>
                </a:solidFill>
                <a:latin typeface="Montserrat"/>
              </a:rPr>
              <a:t>fairen</a:t>
            </a:r>
            <a:r>
              <a:rPr lang="en-US" sz="2128">
                <a:solidFill>
                  <a:srgbClr val="222222"/>
                </a:solidFill>
                <a:latin typeface="Montserrat"/>
              </a:rPr>
              <a:t>, </a:t>
            </a:r>
            <a:r>
              <a:rPr lang="en-US" sz="2128" err="1">
                <a:solidFill>
                  <a:srgbClr val="222222"/>
                </a:solidFill>
                <a:latin typeface="Montserrat"/>
              </a:rPr>
              <a:t>regionalen</a:t>
            </a:r>
            <a:r>
              <a:rPr lang="en-US" sz="2128">
                <a:solidFill>
                  <a:srgbClr val="222222"/>
                </a:solidFill>
                <a:latin typeface="Montserrat"/>
              </a:rPr>
              <a:t> und </a:t>
            </a:r>
            <a:r>
              <a:rPr lang="en-US" sz="2128" err="1">
                <a:solidFill>
                  <a:srgbClr val="222222"/>
                </a:solidFill>
                <a:latin typeface="Montserrat"/>
              </a:rPr>
              <a:t>saisonalen</a:t>
            </a:r>
            <a:r>
              <a:rPr lang="en-US" sz="2128">
                <a:solidFill>
                  <a:srgbClr val="222222"/>
                </a:solidFill>
                <a:latin typeface="Montserrat"/>
              </a:rPr>
              <a:t> </a:t>
            </a:r>
            <a:r>
              <a:rPr lang="en-US" sz="2128" err="1">
                <a:solidFill>
                  <a:srgbClr val="222222"/>
                </a:solidFill>
                <a:latin typeface="Montserrat"/>
              </a:rPr>
              <a:t>Zutaten</a:t>
            </a:r>
            <a:endParaRPr lang="en-US" sz="2128">
              <a:solidFill>
                <a:srgbClr val="222222"/>
              </a:solidFill>
              <a:latin typeface="Montserrat"/>
            </a:endParaRPr>
          </a:p>
        </p:txBody>
      </p:sp>
      <p:sp>
        <p:nvSpPr>
          <p:cNvPr id="12" name="TextBox 12"/>
          <p:cNvSpPr txBox="1"/>
          <p:nvPr/>
        </p:nvSpPr>
        <p:spPr>
          <a:xfrm>
            <a:off x="9423384" y="8476208"/>
            <a:ext cx="4593749"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Slow Food Deutschland, 2023; Land Berlin, 2023)</a:t>
            </a:r>
          </a:p>
        </p:txBody>
      </p:sp>
      <p:sp>
        <p:nvSpPr>
          <p:cNvPr id="13" name="TextBox 13"/>
          <p:cNvSpPr txBox="1"/>
          <p:nvPr/>
        </p:nvSpPr>
        <p:spPr>
          <a:xfrm>
            <a:off x="3616262" y="4914900"/>
            <a:ext cx="12382071" cy="1197828"/>
          </a:xfrm>
          <a:prstGeom prst="rect">
            <a:avLst/>
          </a:prstGeom>
        </p:spPr>
        <p:txBody>
          <a:bodyPr lIns="0" tIns="0" rIns="0" bIns="0" rtlCol="0" anchor="t">
            <a:spAutoFit/>
          </a:bodyPr>
          <a:lstStyle/>
          <a:p>
            <a:pPr>
              <a:lnSpc>
                <a:spcPts val="9799"/>
              </a:lnSpc>
            </a:pPr>
            <a:r>
              <a:rPr lang="en-US" sz="6000">
                <a:solidFill>
                  <a:srgbClr val="222222"/>
                </a:solidFill>
                <a:latin typeface="Garamond"/>
              </a:rPr>
              <a:t>Bio-/ Slow-Food Restaurants</a:t>
            </a:r>
          </a:p>
        </p:txBody>
      </p:sp>
      <p:sp>
        <p:nvSpPr>
          <p:cNvPr id="14" name="TextBox 14"/>
          <p:cNvSpPr txBox="1"/>
          <p:nvPr/>
        </p:nvSpPr>
        <p:spPr>
          <a:xfrm>
            <a:off x="11000836" y="3981569"/>
            <a:ext cx="3621564" cy="264784"/>
          </a:xfrm>
          <a:prstGeom prst="rect">
            <a:avLst/>
          </a:prstGeom>
        </p:spPr>
        <p:txBody>
          <a:bodyPr lIns="0" tIns="0" rIns="0" bIns="0" rtlCol="0" anchor="t">
            <a:spAutoFit/>
          </a:bodyPr>
          <a:lstStyle/>
          <a:p>
            <a:pPr algn="ctr">
              <a:lnSpc>
                <a:spcPts val="2255"/>
              </a:lnSpc>
              <a:spcBef>
                <a:spcPct val="0"/>
              </a:spcBef>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Specht et al. , 2014; Maier-Sohn, 2023)</a:t>
            </a:r>
          </a:p>
        </p:txBody>
      </p:sp>
      <p:pic>
        <p:nvPicPr>
          <p:cNvPr id="16" name="Grafik 15">
            <a:extLst>
              <a:ext uri="{FF2B5EF4-FFF2-40B4-BE49-F238E27FC236}">
                <a16:creationId xmlns:a16="http://schemas.microsoft.com/office/drawing/2014/main" id="{8AD915CD-C486-4C43-736C-313688BAA908}"/>
              </a:ext>
            </a:extLst>
          </p:cNvPr>
          <p:cNvPicPr>
            <a:picLocks noChangeAspect="1"/>
          </p:cNvPicPr>
          <p:nvPr/>
        </p:nvPicPr>
        <p:blipFill>
          <a:blip r:embed="rId7"/>
          <a:stretch>
            <a:fillRect/>
          </a:stretch>
        </p:blipFill>
        <p:spPr>
          <a:xfrm>
            <a:off x="6155252" y="1107450"/>
            <a:ext cx="1125974" cy="1125974"/>
          </a:xfrm>
          <a:prstGeom prst="rect">
            <a:avLst/>
          </a:prstGeom>
        </p:spPr>
      </p:pic>
      <p:pic>
        <p:nvPicPr>
          <p:cNvPr id="19" name="Grafik 18">
            <a:extLst>
              <a:ext uri="{FF2B5EF4-FFF2-40B4-BE49-F238E27FC236}">
                <a16:creationId xmlns:a16="http://schemas.microsoft.com/office/drawing/2014/main" id="{6ACE8514-4478-3441-6898-161A5DCE94FB}"/>
              </a:ext>
            </a:extLst>
          </p:cNvPr>
          <p:cNvPicPr>
            <a:picLocks noChangeAspect="1"/>
          </p:cNvPicPr>
          <p:nvPr/>
        </p:nvPicPr>
        <p:blipFill>
          <a:blip r:embed="rId7"/>
          <a:stretch>
            <a:fillRect/>
          </a:stretch>
        </p:blipFill>
        <p:spPr>
          <a:xfrm>
            <a:off x="2132470" y="4986754"/>
            <a:ext cx="1125974" cy="1125974"/>
          </a:xfrm>
          <a:prstGeom prst="rect">
            <a:avLst/>
          </a:prstGeom>
        </p:spPr>
      </p:pic>
      <p:sp>
        <p:nvSpPr>
          <p:cNvPr id="6" name="Rectangle 5">
            <a:extLst>
              <a:ext uri="{FF2B5EF4-FFF2-40B4-BE49-F238E27FC236}">
                <a16:creationId xmlns:a16="http://schemas.microsoft.com/office/drawing/2014/main" id="{490F84C6-4FBC-E933-F0AB-F6FCE1849D84}"/>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2">
            <a:extLst>
              <a:ext uri="{FF2B5EF4-FFF2-40B4-BE49-F238E27FC236}">
                <a16:creationId xmlns:a16="http://schemas.microsoft.com/office/drawing/2014/main" id="{734015CE-4678-491B-C989-06B1E7918528}"/>
              </a:ext>
            </a:extLst>
          </p:cNvPr>
          <p:cNvSpPr txBox="1"/>
          <p:nvPr/>
        </p:nvSpPr>
        <p:spPr>
          <a:xfrm>
            <a:off x="412732" y="98694"/>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3 </a:t>
            </a:r>
            <a:r>
              <a:rPr lang="en-US" sz="2000" err="1">
                <a:solidFill>
                  <a:schemeClr val="tx1">
                    <a:lumMod val="75000"/>
                    <a:lumOff val="25000"/>
                  </a:schemeClr>
                </a:solidFill>
                <a:latin typeface="Montserrat"/>
                <a:cs typeface="Calibri"/>
              </a:rPr>
              <a:t>Handlungsoptionen</a:t>
            </a:r>
            <a:r>
              <a:rPr lang="en-US" sz="2000">
                <a:solidFill>
                  <a:schemeClr val="tx1">
                    <a:lumMod val="75000"/>
                    <a:lumOff val="25000"/>
                  </a:schemeClr>
                </a:solidFill>
                <a:latin typeface="Montserrat"/>
                <a:cs typeface="Calibri"/>
              </a:rPr>
              <a:t> für </a:t>
            </a:r>
            <a:r>
              <a:rPr lang="en-US" sz="2000" err="1">
                <a:solidFill>
                  <a:schemeClr val="tx1">
                    <a:lumMod val="75000"/>
                    <a:lumOff val="25000"/>
                  </a:schemeClr>
                </a:solidFill>
                <a:latin typeface="Montserrat"/>
                <a:cs typeface="Calibri"/>
              </a:rPr>
              <a:t>Konsument</a:t>
            </a:r>
            <a:r>
              <a:rPr lang="en-US" sz="2000">
                <a:solidFill>
                  <a:schemeClr val="tx1">
                    <a:lumMod val="75000"/>
                    <a:lumOff val="25000"/>
                  </a:schemeClr>
                </a:solidFill>
                <a:latin typeface="Montserrat"/>
                <a:cs typeface="Calibri"/>
              </a:rPr>
              <a:t>*</a:t>
            </a:r>
            <a:r>
              <a:rPr lang="en-US" sz="2000" err="1">
                <a:solidFill>
                  <a:schemeClr val="tx1">
                    <a:lumMod val="75000"/>
                    <a:lumOff val="25000"/>
                  </a:schemeClr>
                </a:solidFill>
                <a:latin typeface="Montserrat"/>
                <a:cs typeface="Calibri"/>
              </a:rPr>
              <a:t>innen</a:t>
            </a: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Tree>
    <p:extLst>
      <p:ext uri="{BB962C8B-B14F-4D97-AF65-F5344CB8AC3E}">
        <p14:creationId xmlns:p14="http://schemas.microsoft.com/office/powerpoint/2010/main" val="576116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7158" y="964681"/>
            <a:ext cx="12382071" cy="1184275"/>
          </a:xfrm>
          <a:prstGeom prst="rect">
            <a:avLst/>
          </a:prstGeom>
        </p:spPr>
        <p:txBody>
          <a:bodyPr lIns="0" tIns="0" rIns="0" bIns="0" rtlCol="0" anchor="t">
            <a:spAutoFit/>
          </a:bodyPr>
          <a:lstStyle/>
          <a:p>
            <a:pPr>
              <a:lnSpc>
                <a:spcPts val="9799"/>
              </a:lnSpc>
            </a:pPr>
            <a:r>
              <a:rPr lang="en-US" sz="6000" err="1">
                <a:solidFill>
                  <a:srgbClr val="222222"/>
                </a:solidFill>
                <a:latin typeface="Garamond"/>
              </a:rPr>
              <a:t>Vegane</a:t>
            </a:r>
            <a:r>
              <a:rPr lang="en-US" sz="6000">
                <a:solidFill>
                  <a:srgbClr val="222222"/>
                </a:solidFill>
                <a:latin typeface="Garamond"/>
              </a:rPr>
              <a:t> </a:t>
            </a:r>
            <a:r>
              <a:rPr lang="en-US" sz="6000" err="1">
                <a:solidFill>
                  <a:srgbClr val="222222"/>
                </a:solidFill>
                <a:latin typeface="Garamond"/>
              </a:rPr>
              <a:t>Ernährung</a:t>
            </a:r>
            <a:endParaRPr lang="en-US" sz="6000">
              <a:solidFill>
                <a:srgbClr val="222222"/>
              </a:solidFill>
              <a:latin typeface="Garamond"/>
            </a:endParaRPr>
          </a:p>
        </p:txBody>
      </p:sp>
      <p:sp>
        <p:nvSpPr>
          <p:cNvPr id="4" name="Freeform 4"/>
          <p:cNvSpPr/>
          <p:nvPr/>
        </p:nvSpPr>
        <p:spPr>
          <a:xfrm rot="-9382554">
            <a:off x="-5234129" y="4464750"/>
            <a:ext cx="8605488" cy="6430647"/>
          </a:xfrm>
          <a:custGeom>
            <a:avLst/>
            <a:gdLst/>
            <a:ahLst/>
            <a:cxnLst/>
            <a:rect l="l" t="t" r="r" b="b"/>
            <a:pathLst>
              <a:path w="8605488" h="6430647">
                <a:moveTo>
                  <a:pt x="0" y="0"/>
                </a:moveTo>
                <a:lnTo>
                  <a:pt x="8605488" y="0"/>
                </a:lnTo>
                <a:lnTo>
                  <a:pt x="8605488" y="6430647"/>
                </a:lnTo>
                <a:lnTo>
                  <a:pt x="0" y="643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0" name="TextBox 10"/>
          <p:cNvSpPr txBox="1"/>
          <p:nvPr/>
        </p:nvSpPr>
        <p:spPr>
          <a:xfrm>
            <a:off x="821856" y="2017297"/>
            <a:ext cx="14646744" cy="403187"/>
          </a:xfrm>
          <a:prstGeom prst="rect">
            <a:avLst/>
          </a:prstGeom>
        </p:spPr>
        <p:txBody>
          <a:bodyPr lIns="0" tIns="0" rIns="0" bIns="0" rtlCol="0" anchor="t">
            <a:spAutoFit/>
          </a:bodyPr>
          <a:lstStyle/>
          <a:p>
            <a:pPr marL="459105" lvl="1" indent="-229235">
              <a:lnSpc>
                <a:spcPts val="3512"/>
              </a:lnSpc>
              <a:buFont typeface="Arial"/>
              <a:buChar char="•"/>
            </a:pPr>
            <a:endParaRPr lang="en-US" sz="2128">
              <a:solidFill>
                <a:srgbClr val="222222"/>
              </a:solidFill>
              <a:latin typeface="Montserrat"/>
            </a:endParaRPr>
          </a:p>
        </p:txBody>
      </p:sp>
      <p:sp>
        <p:nvSpPr>
          <p:cNvPr id="14" name="TextBox 14"/>
          <p:cNvSpPr txBox="1"/>
          <p:nvPr/>
        </p:nvSpPr>
        <p:spPr>
          <a:xfrm>
            <a:off x="10392857" y="5832578"/>
            <a:ext cx="5615734" cy="263983"/>
          </a:xfrm>
          <a:prstGeom prst="rect">
            <a:avLst/>
          </a:prstGeom>
        </p:spPr>
        <p:txBody>
          <a:bodyPr wrap="square" lIns="0" tIns="0" rIns="0" bIns="0" rtlCol="0" anchor="t">
            <a:spAutoFit/>
          </a:bodyPr>
          <a:lstStyle/>
          <a:p>
            <a:pPr algn="ctr">
              <a:lnSpc>
                <a:spcPts val="2255"/>
              </a:lnSpc>
              <a:spcBef>
                <a:spcPct val="0"/>
              </a:spcBef>
            </a:pPr>
            <a:r>
              <a:rPr lang="en-US" sz="1350">
                <a:solidFill>
                  <a:srgbClr val="000000"/>
                </a:solidFill>
                <a:latin typeface="Montserrat"/>
              </a:rPr>
              <a:t>(</a:t>
            </a:r>
            <a:r>
              <a:rPr lang="en-US" sz="1350" err="1">
                <a:solidFill>
                  <a:srgbClr val="000000"/>
                </a:solidFill>
                <a:latin typeface="Montserrat"/>
              </a:rPr>
              <a:t>vgl</a:t>
            </a:r>
            <a:r>
              <a:rPr lang="en-US" sz="1350">
                <a:solidFill>
                  <a:srgbClr val="000000"/>
                </a:solidFill>
                <a:latin typeface="Montserrat"/>
              </a:rPr>
              <a:t>. Springmann et al. 2016; </a:t>
            </a:r>
            <a:r>
              <a:rPr lang="en-US" sz="1350">
                <a:solidFill>
                  <a:srgbClr val="000000"/>
                </a:solidFill>
                <a:latin typeface="Montserrat"/>
                <a:ea typeface="+mn-lt"/>
                <a:cs typeface="+mn-lt"/>
              </a:rPr>
              <a:t>Poore, J. und Nemecek, T. 2018</a:t>
            </a:r>
            <a:r>
              <a:rPr lang="en-US" sz="1350">
                <a:solidFill>
                  <a:srgbClr val="000000"/>
                </a:solidFill>
                <a:latin typeface="Montserrat"/>
                <a:ea typeface="Calibri"/>
                <a:cs typeface="Calibri"/>
              </a:rPr>
              <a:t>)</a:t>
            </a:r>
            <a:endParaRPr lang="en-US" sz="1350">
              <a:solidFill>
                <a:srgbClr val="000000"/>
              </a:solidFill>
              <a:latin typeface="Montserrat"/>
            </a:endParaRPr>
          </a:p>
        </p:txBody>
      </p:sp>
      <p:pic>
        <p:nvPicPr>
          <p:cNvPr id="16" name="Grafik 15">
            <a:extLst>
              <a:ext uri="{FF2B5EF4-FFF2-40B4-BE49-F238E27FC236}">
                <a16:creationId xmlns:a16="http://schemas.microsoft.com/office/drawing/2014/main" id="{8AD915CD-C486-4C43-736C-313688BAA908}"/>
              </a:ext>
            </a:extLst>
          </p:cNvPr>
          <p:cNvPicPr>
            <a:picLocks noChangeAspect="1"/>
          </p:cNvPicPr>
          <p:nvPr/>
        </p:nvPicPr>
        <p:blipFill>
          <a:blip r:embed="rId5"/>
          <a:stretch>
            <a:fillRect/>
          </a:stretch>
        </p:blipFill>
        <p:spPr>
          <a:xfrm>
            <a:off x="6471401" y="1146682"/>
            <a:ext cx="1125974" cy="1125974"/>
          </a:xfrm>
          <a:prstGeom prst="rect">
            <a:avLst/>
          </a:prstGeom>
        </p:spPr>
      </p:pic>
      <p:sp>
        <p:nvSpPr>
          <p:cNvPr id="5" name="TextBox 4">
            <a:extLst>
              <a:ext uri="{FF2B5EF4-FFF2-40B4-BE49-F238E27FC236}">
                <a16:creationId xmlns:a16="http://schemas.microsoft.com/office/drawing/2014/main" id="{94C5241D-C9A2-CD99-DFF2-B6705FC30538}"/>
              </a:ext>
            </a:extLst>
          </p:cNvPr>
          <p:cNvSpPr txBox="1"/>
          <p:nvPr/>
        </p:nvSpPr>
        <p:spPr>
          <a:xfrm>
            <a:off x="825382" y="2668361"/>
            <a:ext cx="1502437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de-DE" sz="2100">
                <a:latin typeface="Montserrat"/>
                <a:ea typeface="Roboto"/>
                <a:cs typeface="Roboto"/>
              </a:rPr>
              <a:t>Konsum (in der Zusammensetzung) rein pflanzlicher Lebensmittel; Verzicht auf Lebensmittel mit tierischen Inhaltsstoffen</a:t>
            </a:r>
            <a:endParaRPr lang="en-US">
              <a:latin typeface="Calibri"/>
              <a:ea typeface="Calibri"/>
              <a:cs typeface="Calibri"/>
            </a:endParaRPr>
          </a:p>
          <a:p>
            <a:pPr marL="342900" indent="-342900">
              <a:buFont typeface="Arial"/>
              <a:buChar char="•"/>
            </a:pPr>
            <a:r>
              <a:rPr lang="de-DE" sz="2100">
                <a:latin typeface="Montserrat"/>
                <a:ea typeface="Roboto"/>
                <a:cs typeface="Roboto"/>
              </a:rPr>
              <a:t>dadurch Reduktion landwirtschaftlicher Produktion mit Tierhaltung sowie Futtermittelherstellung </a:t>
            </a:r>
            <a:endParaRPr lang="en-US">
              <a:latin typeface="Calibri"/>
              <a:ea typeface="Calibri"/>
              <a:cs typeface="Calibri"/>
            </a:endParaRPr>
          </a:p>
          <a:p>
            <a:pPr marL="342900" indent="-342900">
              <a:buFont typeface="Arial"/>
              <a:buChar char="•"/>
            </a:pPr>
            <a:r>
              <a:rPr lang="de-DE" sz="2100">
                <a:latin typeface="Montserrat"/>
                <a:ea typeface="Roboto"/>
                <a:cs typeface="Roboto"/>
              </a:rPr>
              <a:t>positive ökologische Effekte: Reduzierung der THG-Emissionen und Eutrophierung </a:t>
            </a:r>
            <a:endParaRPr lang="en-US">
              <a:latin typeface="Calibri"/>
              <a:ea typeface="Calibri"/>
              <a:cs typeface="Calibri"/>
            </a:endParaRPr>
          </a:p>
          <a:p>
            <a:pPr marL="342900" indent="-342900">
              <a:buFont typeface="Arial"/>
              <a:buChar char="•"/>
            </a:pPr>
            <a:r>
              <a:rPr lang="de-DE" sz="2100">
                <a:latin typeface="Montserrat"/>
                <a:ea typeface="Roboto"/>
                <a:cs typeface="Roboto"/>
              </a:rPr>
              <a:t>durch weniger Landverbrauch für die Nutztierhaltung können die freiwerdenden Flächen für den Gemüsebau genutzt werden und somit auf gleicher Fläche deutlich mehr Menschen regional versorgt werden</a:t>
            </a:r>
            <a:endParaRPr lang="en-US">
              <a:latin typeface="Calibri"/>
              <a:ea typeface="Calibri"/>
              <a:cs typeface="Calibri"/>
            </a:endParaRPr>
          </a:p>
          <a:p>
            <a:pPr marL="342900" indent="-342900">
              <a:buFont typeface="Arial"/>
              <a:buChar char="•"/>
            </a:pPr>
            <a:r>
              <a:rPr lang="de-DE" sz="2100">
                <a:latin typeface="Montserrat"/>
                <a:ea typeface="Roboto"/>
                <a:cs typeface="Roboto"/>
              </a:rPr>
              <a:t>auch schon die Reduzierung des Konsums tierischer Lebensmittel bringt positive Effekte</a:t>
            </a:r>
            <a:endParaRPr lang="en-US">
              <a:ea typeface="Calibri"/>
              <a:cs typeface="Calibri"/>
            </a:endParaRPr>
          </a:p>
        </p:txBody>
      </p:sp>
      <p:sp>
        <p:nvSpPr>
          <p:cNvPr id="6" name="Rectangle 5">
            <a:extLst>
              <a:ext uri="{FF2B5EF4-FFF2-40B4-BE49-F238E27FC236}">
                <a16:creationId xmlns:a16="http://schemas.microsoft.com/office/drawing/2014/main" id="{6909BCAF-AEEC-020F-8E05-7772A923C7BB}"/>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2">
            <a:extLst>
              <a:ext uri="{FF2B5EF4-FFF2-40B4-BE49-F238E27FC236}">
                <a16:creationId xmlns:a16="http://schemas.microsoft.com/office/drawing/2014/main" id="{68C7F216-B0E9-DC5A-4FDC-4118D14FAF2A}"/>
              </a:ext>
            </a:extLst>
          </p:cNvPr>
          <p:cNvSpPr txBox="1"/>
          <p:nvPr/>
        </p:nvSpPr>
        <p:spPr>
          <a:xfrm>
            <a:off x="412732" y="98694"/>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cs typeface="Calibri"/>
              </a:rPr>
              <a:t>3 </a:t>
            </a:r>
            <a:r>
              <a:rPr lang="en-US" sz="2000" err="1">
                <a:solidFill>
                  <a:schemeClr val="tx1">
                    <a:lumMod val="75000"/>
                    <a:lumOff val="25000"/>
                  </a:schemeClr>
                </a:solidFill>
                <a:latin typeface="Montserrat"/>
                <a:cs typeface="Calibri"/>
              </a:rPr>
              <a:t>Handlungsoptionen</a:t>
            </a:r>
            <a:r>
              <a:rPr lang="en-US" sz="2000">
                <a:solidFill>
                  <a:schemeClr val="tx1">
                    <a:lumMod val="75000"/>
                    <a:lumOff val="25000"/>
                  </a:schemeClr>
                </a:solidFill>
                <a:latin typeface="Montserrat"/>
                <a:cs typeface="Calibri"/>
              </a:rPr>
              <a:t> </a:t>
            </a:r>
            <a:r>
              <a:rPr lang="en-US" sz="2000">
                <a:solidFill>
                  <a:schemeClr val="tx1">
                    <a:lumMod val="75000"/>
                    <a:lumOff val="25000"/>
                  </a:schemeClr>
                </a:solidFill>
                <a:latin typeface="Montserrat"/>
                <a:ea typeface="+mn-lt"/>
                <a:cs typeface="+mn-lt"/>
              </a:rPr>
              <a:t>für </a:t>
            </a:r>
            <a:r>
              <a:rPr lang="en-US" sz="2000" err="1">
                <a:solidFill>
                  <a:schemeClr val="tx1">
                    <a:lumMod val="75000"/>
                    <a:lumOff val="25000"/>
                  </a:schemeClr>
                </a:solidFill>
                <a:latin typeface="Montserrat"/>
                <a:ea typeface="+mn-lt"/>
                <a:cs typeface="+mn-lt"/>
              </a:rPr>
              <a:t>Konsument</a:t>
            </a:r>
            <a:r>
              <a:rPr lang="en-US" sz="2000">
                <a:solidFill>
                  <a:schemeClr val="tx1">
                    <a:lumMod val="75000"/>
                    <a:lumOff val="25000"/>
                  </a:schemeClr>
                </a:solidFill>
                <a:latin typeface="Montserrat"/>
                <a:ea typeface="+mn-lt"/>
                <a:cs typeface="+mn-lt"/>
              </a:rPr>
              <a:t>*</a:t>
            </a:r>
            <a:r>
              <a:rPr lang="en-US" sz="2000" err="1">
                <a:solidFill>
                  <a:schemeClr val="tx1">
                    <a:lumMod val="75000"/>
                    <a:lumOff val="25000"/>
                  </a:schemeClr>
                </a:solidFill>
                <a:latin typeface="Montserrat"/>
                <a:ea typeface="+mn-lt"/>
                <a:cs typeface="+mn-lt"/>
              </a:rPr>
              <a:t>innen</a:t>
            </a:r>
            <a:endParaRPr lang="en-US" sz="2000" err="1">
              <a:solidFill>
                <a:schemeClr val="tx1">
                  <a:lumMod val="75000"/>
                  <a:lumOff val="25000"/>
                </a:schemeClr>
              </a:solidFill>
              <a:latin typeface="Montserrat"/>
              <a:cs typeface="Calibri"/>
            </a:endParaRPr>
          </a:p>
        </p:txBody>
      </p:sp>
      <p:sp>
        <p:nvSpPr>
          <p:cNvPr id="3" name="Freeform 3"/>
          <p:cNvSpPr/>
          <p:nvPr/>
        </p:nvSpPr>
        <p:spPr>
          <a:xfrm rot="5254875" flipH="1">
            <a:off x="12351615" y="-5196146"/>
            <a:ext cx="21384664" cy="18157524"/>
          </a:xfrm>
          <a:custGeom>
            <a:avLst/>
            <a:gdLst/>
            <a:ahLst/>
            <a:cxnLst/>
            <a:rect l="l" t="t" r="r" b="b"/>
            <a:pathLst>
              <a:path w="21384664" h="18157524">
                <a:moveTo>
                  <a:pt x="21384665" y="0"/>
                </a:moveTo>
                <a:lnTo>
                  <a:pt x="0" y="0"/>
                </a:lnTo>
                <a:lnTo>
                  <a:pt x="0" y="18157524"/>
                </a:lnTo>
                <a:lnTo>
                  <a:pt x="21384665" y="18157524"/>
                </a:lnTo>
                <a:lnTo>
                  <a:pt x="2138466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Tree>
    <p:extLst>
      <p:ext uri="{BB962C8B-B14F-4D97-AF65-F5344CB8AC3E}">
        <p14:creationId xmlns:p14="http://schemas.microsoft.com/office/powerpoint/2010/main" val="4095137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4BDB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EE2A429F-57EE-A305-9AF9-CD55E901E0FC}"/>
              </a:ext>
            </a:extLst>
          </p:cNvPr>
          <p:cNvSpPr txBox="1"/>
          <p:nvPr/>
        </p:nvSpPr>
        <p:spPr>
          <a:xfrm>
            <a:off x="3791436" y="3855197"/>
            <a:ext cx="10728233" cy="126477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0440"/>
              </a:lnSpc>
            </a:pPr>
            <a:r>
              <a:rPr lang="de-DE" sz="7450">
                <a:solidFill>
                  <a:schemeClr val="bg1"/>
                </a:solidFill>
                <a:latin typeface="Garamond"/>
              </a:rPr>
              <a:t>Quellen</a:t>
            </a:r>
          </a:p>
        </p:txBody>
      </p:sp>
    </p:spTree>
    <p:extLst>
      <p:ext uri="{BB962C8B-B14F-4D97-AF65-F5344CB8AC3E}">
        <p14:creationId xmlns:p14="http://schemas.microsoft.com/office/powerpoint/2010/main" val="3868260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72333">
            <a:off x="11351456" y="5665408"/>
            <a:ext cx="11027528" cy="7548926"/>
          </a:xfrm>
          <a:custGeom>
            <a:avLst/>
            <a:gdLst/>
            <a:ahLst/>
            <a:cxnLst/>
            <a:rect l="l" t="t" r="r" b="b"/>
            <a:pathLst>
              <a:path w="11027528" h="7548926">
                <a:moveTo>
                  <a:pt x="0" y="0"/>
                </a:moveTo>
                <a:lnTo>
                  <a:pt x="11027528" y="0"/>
                </a:lnTo>
                <a:lnTo>
                  <a:pt x="11027528" y="7548926"/>
                </a:lnTo>
                <a:lnTo>
                  <a:pt x="0" y="7548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4246732">
            <a:off x="-8021953" y="-4237254"/>
            <a:ext cx="12679639" cy="12541315"/>
          </a:xfrm>
          <a:custGeom>
            <a:avLst/>
            <a:gdLst/>
            <a:ahLst/>
            <a:cxnLst/>
            <a:rect l="l" t="t" r="r" b="b"/>
            <a:pathLst>
              <a:path w="12679639" h="12541315">
                <a:moveTo>
                  <a:pt x="0" y="0"/>
                </a:moveTo>
                <a:lnTo>
                  <a:pt x="12679638" y="0"/>
                </a:lnTo>
                <a:lnTo>
                  <a:pt x="12679638" y="12541315"/>
                </a:lnTo>
                <a:lnTo>
                  <a:pt x="0" y="12541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5" name="TextBox 5"/>
          <p:cNvSpPr txBox="1"/>
          <p:nvPr/>
        </p:nvSpPr>
        <p:spPr>
          <a:xfrm>
            <a:off x="1645979" y="2715664"/>
            <a:ext cx="14508422" cy="8017772"/>
          </a:xfrm>
          <a:prstGeom prst="rect">
            <a:avLst/>
          </a:prstGeom>
        </p:spPr>
        <p:txBody>
          <a:bodyPr wrap="square" lIns="0" tIns="0" rIns="0" bIns="0" rtlCol="0" anchor="t">
            <a:spAutoFit/>
          </a:bodyPr>
          <a:lstStyle/>
          <a:p>
            <a:pPr>
              <a:lnSpc>
                <a:spcPts val="1920"/>
              </a:lnSpc>
            </a:pPr>
            <a:r>
              <a:rPr lang="en-US" sz="1200" err="1">
                <a:solidFill>
                  <a:srgbClr val="000000"/>
                </a:solidFill>
                <a:latin typeface="Montserrat"/>
              </a:rPr>
              <a:t>Augère</a:t>
            </a:r>
            <a:r>
              <a:rPr lang="en-US" sz="1200">
                <a:solidFill>
                  <a:srgbClr val="000000"/>
                </a:solidFill>
                <a:latin typeface="Montserrat"/>
              </a:rPr>
              <a:t>-Granier, M. L. (2016). Briefing. Short food supply chains and local food systems in the EU. </a:t>
            </a:r>
            <a:r>
              <a:rPr lang="en-US" sz="1200" err="1">
                <a:solidFill>
                  <a:srgbClr val="000000"/>
                </a:solidFill>
                <a:latin typeface="Montserrat"/>
              </a:rPr>
              <a:t>Europäisches</a:t>
            </a:r>
            <a:r>
              <a:rPr lang="en-US" sz="1200">
                <a:solidFill>
                  <a:srgbClr val="000000"/>
                </a:solidFill>
                <a:latin typeface="Montserrat"/>
              </a:rPr>
              <a:t> </a:t>
            </a:r>
            <a:r>
              <a:rPr lang="en-US" sz="1200" err="1">
                <a:solidFill>
                  <a:srgbClr val="000000"/>
                </a:solidFill>
                <a:latin typeface="Montserrat"/>
              </a:rPr>
              <a:t>Parlament</a:t>
            </a:r>
            <a:r>
              <a:rPr lang="en-US" sz="1200">
                <a:solidFill>
                  <a:srgbClr val="000000"/>
                </a:solidFill>
                <a:latin typeface="Montserrat"/>
              </a:rPr>
              <a:t>.</a:t>
            </a: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Behringer, J., &amp; Feindt, P. H. (2019). How Shall We Judge Agri-Food Governance? Legitimacy Constructions in Food Democracy and Co-Regulation Discourses. Politics and Governance, 7(4), 119–130. </a:t>
            </a:r>
            <a:r>
              <a:rPr lang="en-US" sz="1200">
                <a:solidFill>
                  <a:srgbClr val="000000"/>
                </a:solidFill>
                <a:latin typeface="Montserrat"/>
                <a:hlinkClick r:id="rId6" tooltip="https://doi.org/10.17645/pag.v7i4.2087">
                  <a:extLst>
                    <a:ext uri="{A12FA001-AC4F-418D-AE19-62706E023703}">
                      <ahyp:hlinkClr xmlns:ahyp="http://schemas.microsoft.com/office/drawing/2018/hyperlinkcolor" val="tx"/>
                    </a:ext>
                  </a:extLst>
                </a:hlinkClick>
              </a:rPr>
              <a:t>https://doi.org/10.17645/pag.v7i4.2087</a:t>
            </a:r>
            <a:r>
              <a:rPr lang="en-US" sz="1200">
                <a:solidFill>
                  <a:srgbClr val="000000"/>
                </a:solidFill>
                <a:latin typeface="Montserrat"/>
                <a:hlinkClick r:id="rId6" tooltip="https://doi.org/10.17645/pag.v7i4.2087"/>
              </a:rPr>
              <a:t>    </a:t>
            </a:r>
            <a:r>
              <a:rPr lang="en-US" sz="1200">
                <a:solidFill>
                  <a:srgbClr val="000000"/>
                </a:solidFill>
                <a:latin typeface="Montserrat"/>
                <a:hlinkClick r:id="rId6" tooltip="https://doi.org/10.17645/pag.v7i4.2087">
                  <a:extLst>
                    <a:ext uri="{A12FA001-AC4F-418D-AE19-62706E023703}">
                      <ahyp:hlinkClr xmlns:ahyp="http://schemas.microsoft.com/office/drawing/2018/hyperlinkcolor" val="tx"/>
                    </a:ext>
                  </a:extLst>
                </a:hlinkClick>
              </a:rPr>
              <a:t> </a:t>
            </a:r>
            <a:endParaRPr lang="en-US" sz="1200">
              <a:solidFill>
                <a:srgbClr val="000000"/>
              </a:solidFill>
              <a:latin typeface="Montserrat"/>
            </a:endParaRPr>
          </a:p>
          <a:p>
            <a:pPr>
              <a:lnSpc>
                <a:spcPts val="1920"/>
              </a:lnSpc>
            </a:pPr>
            <a:endParaRPr lang="en-US" sz="1200">
              <a:solidFill>
                <a:srgbClr val="000000"/>
              </a:solidFill>
              <a:latin typeface="Montserrat"/>
              <a:hlinkClick r:id="rId7" invalidUrl="http://"/>
            </a:endParaRPr>
          </a:p>
          <a:p>
            <a:pPr>
              <a:lnSpc>
                <a:spcPts val="1920"/>
              </a:lnSpc>
            </a:pPr>
            <a:r>
              <a:rPr lang="en-US" sz="1200" err="1">
                <a:solidFill>
                  <a:srgbClr val="000000"/>
                </a:solidFill>
                <a:latin typeface="Montserrat"/>
              </a:rPr>
              <a:t>Biostädte</a:t>
            </a:r>
            <a:r>
              <a:rPr lang="en-US" sz="1200">
                <a:solidFill>
                  <a:srgbClr val="000000"/>
                </a:solidFill>
                <a:latin typeface="Montserrat"/>
              </a:rPr>
              <a:t> (2023): </a:t>
            </a:r>
            <a:r>
              <a:rPr lang="en-US" sz="1200" err="1">
                <a:solidFill>
                  <a:srgbClr val="000000"/>
                </a:solidFill>
                <a:latin typeface="Montserrat"/>
              </a:rPr>
              <a:t>Willkommen</a:t>
            </a:r>
            <a:r>
              <a:rPr lang="en-US" sz="1200">
                <a:solidFill>
                  <a:srgbClr val="000000"/>
                </a:solidFill>
                <a:latin typeface="Montserrat"/>
              </a:rPr>
              <a:t>! Wir </a:t>
            </a:r>
            <a:r>
              <a:rPr lang="en-US" sz="1200" err="1">
                <a:solidFill>
                  <a:srgbClr val="000000"/>
                </a:solidFill>
                <a:latin typeface="Montserrat"/>
              </a:rPr>
              <a:t>sind</a:t>
            </a:r>
            <a:r>
              <a:rPr lang="en-US" sz="1200">
                <a:solidFill>
                  <a:srgbClr val="000000"/>
                </a:solidFill>
                <a:latin typeface="Montserrat"/>
              </a:rPr>
              <a:t> </a:t>
            </a:r>
            <a:r>
              <a:rPr lang="en-US" sz="1200" err="1">
                <a:solidFill>
                  <a:srgbClr val="000000"/>
                </a:solidFill>
                <a:latin typeface="Montserrat"/>
              </a:rPr>
              <a:t>Deutschlands</a:t>
            </a:r>
            <a:r>
              <a:rPr lang="en-US" sz="1200">
                <a:solidFill>
                  <a:srgbClr val="000000"/>
                </a:solidFill>
                <a:latin typeface="Montserrat"/>
              </a:rPr>
              <a:t> </a:t>
            </a:r>
            <a:r>
              <a:rPr lang="en-US" sz="1200" err="1">
                <a:solidFill>
                  <a:srgbClr val="000000"/>
                </a:solidFill>
                <a:latin typeface="Montserrat"/>
              </a:rPr>
              <a:t>Biostädte</a:t>
            </a:r>
            <a:r>
              <a:rPr lang="en-US" sz="1200">
                <a:solidFill>
                  <a:srgbClr val="000000"/>
                </a:solidFill>
                <a:latin typeface="Montserrat"/>
              </a:rPr>
              <a:t>. Web, 19.07.2023. </a:t>
            </a:r>
            <a:r>
              <a:rPr lang="en-US" sz="1200">
                <a:solidFill>
                  <a:srgbClr val="000000"/>
                </a:solidFill>
                <a:latin typeface="Montserrat"/>
                <a:hlinkClick r:id="rId8" tooltip="https://www.biostaedte.de/ueber-uns"/>
              </a:rPr>
              <a:t>https://www.biostaedte.de/ueber-uns</a:t>
            </a:r>
            <a:endParaRPr lang="en-US" sz="1200">
              <a:solidFill>
                <a:srgbClr val="000000"/>
              </a:solidFill>
              <a:latin typeface="Montserrat"/>
            </a:endParaRPr>
          </a:p>
          <a:p>
            <a:pPr>
              <a:lnSpc>
                <a:spcPts val="1920"/>
              </a:lnSpc>
            </a:pPr>
            <a:endParaRPr lang="en-US" sz="1200">
              <a:solidFill>
                <a:srgbClr val="000000"/>
              </a:solidFill>
              <a:latin typeface="Montserrat"/>
              <a:hlinkClick r:id="rId9" invalidUrl="http://"/>
            </a:endParaRPr>
          </a:p>
          <a:p>
            <a:pPr>
              <a:lnSpc>
                <a:spcPts val="1920"/>
              </a:lnSpc>
            </a:pPr>
            <a:r>
              <a:rPr lang="en-US" sz="1200">
                <a:solidFill>
                  <a:srgbClr val="000000"/>
                </a:solidFill>
                <a:latin typeface="Montserrat"/>
              </a:rPr>
              <a:t>BMEL. (2022a). Deutschland, </a:t>
            </a:r>
            <a:r>
              <a:rPr lang="en-US" sz="1200" err="1">
                <a:solidFill>
                  <a:srgbClr val="000000"/>
                </a:solidFill>
                <a:latin typeface="Montserrat"/>
              </a:rPr>
              <a:t>wie</a:t>
            </a:r>
            <a:r>
              <a:rPr lang="en-US" sz="1200">
                <a:solidFill>
                  <a:srgbClr val="000000"/>
                </a:solidFill>
                <a:latin typeface="Montserrat"/>
              </a:rPr>
              <a:t> es </a:t>
            </a:r>
            <a:r>
              <a:rPr lang="en-US" sz="1200" err="1">
                <a:solidFill>
                  <a:srgbClr val="000000"/>
                </a:solidFill>
                <a:latin typeface="Montserrat"/>
              </a:rPr>
              <a:t>isst</a:t>
            </a:r>
            <a:r>
              <a:rPr lang="en-US" sz="1200">
                <a:solidFill>
                  <a:srgbClr val="000000"/>
                </a:solidFill>
                <a:latin typeface="Montserrat"/>
              </a:rPr>
              <a:t>. Der BMEL-</a:t>
            </a:r>
            <a:r>
              <a:rPr lang="en-US" sz="1200" err="1">
                <a:solidFill>
                  <a:srgbClr val="000000"/>
                </a:solidFill>
                <a:latin typeface="Montserrat"/>
              </a:rPr>
              <a:t>Ernährungsreport</a:t>
            </a:r>
            <a:r>
              <a:rPr lang="en-US" sz="1200">
                <a:solidFill>
                  <a:srgbClr val="000000"/>
                </a:solidFill>
                <a:latin typeface="Montserrat"/>
              </a:rPr>
              <a:t> 2022. </a:t>
            </a:r>
            <a:r>
              <a:rPr lang="en-US" sz="1200" err="1">
                <a:solidFill>
                  <a:srgbClr val="000000"/>
                </a:solidFill>
                <a:latin typeface="Montserrat"/>
              </a:rPr>
              <a:t>Bundesministerium</a:t>
            </a:r>
            <a:r>
              <a:rPr lang="en-US" sz="1200">
                <a:solidFill>
                  <a:srgbClr val="000000"/>
                </a:solidFill>
                <a:latin typeface="Montserrat"/>
              </a:rPr>
              <a:t> für </a:t>
            </a:r>
            <a:r>
              <a:rPr lang="en-US" sz="1200" err="1">
                <a:solidFill>
                  <a:srgbClr val="000000"/>
                </a:solidFill>
                <a:latin typeface="Montserrat"/>
              </a:rPr>
              <a:t>Ernährung</a:t>
            </a:r>
            <a:r>
              <a:rPr lang="en-US" sz="1200">
                <a:solidFill>
                  <a:srgbClr val="000000"/>
                </a:solidFill>
                <a:latin typeface="Montserrat"/>
              </a:rPr>
              <a:t> und </a:t>
            </a:r>
            <a:r>
              <a:rPr lang="en-US" sz="1200" err="1">
                <a:solidFill>
                  <a:srgbClr val="000000"/>
                </a:solidFill>
                <a:latin typeface="Montserrat"/>
              </a:rPr>
              <a:t>Landwirtschaft</a:t>
            </a:r>
            <a:r>
              <a:rPr lang="en-US" sz="1200">
                <a:solidFill>
                  <a:srgbClr val="000000"/>
                </a:solidFill>
                <a:latin typeface="Montserrat"/>
              </a:rPr>
              <a:t>.</a:t>
            </a: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Booth, S., &amp; Coveney, J. (2015). Food Democracy: From consumer to food citizen (1st ed. 2015). Springer Singapore : Imprint: Springer.</a:t>
            </a: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Bullock, J. M., Dhanjal‐Adams, K. L., Milne, A., Oliver, T. H., Todman, L. C., Whitmore, A. P., &amp; Pywell, R. F. (2017). Resilience and food security: rethinking an ecological concept. Journal of Ecology, 105(4), 880–884. </a:t>
            </a:r>
            <a:r>
              <a:rPr lang="en-US" sz="1200">
                <a:solidFill>
                  <a:srgbClr val="000000"/>
                </a:solidFill>
                <a:latin typeface="Montserrat"/>
                <a:hlinkClick r:id="rId10" tooltip="https://doi.org/10.1111/1365-2745.12791">
                  <a:extLst>
                    <a:ext uri="{A12FA001-AC4F-418D-AE19-62706E023703}">
                      <ahyp:hlinkClr xmlns:ahyp="http://schemas.microsoft.com/office/drawing/2018/hyperlinkcolor" val="tx"/>
                    </a:ext>
                  </a:extLst>
                </a:hlinkClick>
              </a:rPr>
              <a:t>https://doi.org/10.1111/1365-2745.12791</a:t>
            </a:r>
            <a:r>
              <a:rPr lang="en-US" sz="1200">
                <a:solidFill>
                  <a:srgbClr val="000000"/>
                </a:solidFill>
                <a:latin typeface="Montserrat"/>
                <a:hlinkClick r:id="rId10" tooltip="https://doi.org/10.1111/1365-2745.12791"/>
              </a:rPr>
              <a:t>       </a:t>
            </a:r>
            <a:r>
              <a:rPr lang="en-US" sz="1200">
                <a:solidFill>
                  <a:srgbClr val="000000"/>
                </a:solidFill>
                <a:latin typeface="Montserrat"/>
                <a:hlinkClick r:id="rId10" tooltip="https://doi.org/10.1111/1365-2745.12791">
                  <a:extLst>
                    <a:ext uri="{A12FA001-AC4F-418D-AE19-62706E023703}">
                      <ahyp:hlinkClr xmlns:ahyp="http://schemas.microsoft.com/office/drawing/2018/hyperlinkcolor" val="tx"/>
                    </a:ext>
                  </a:extLst>
                </a:hlinkClick>
              </a:rPr>
              <a:t> </a:t>
            </a:r>
            <a:endParaRPr lang="en-US" sz="1200">
              <a:solidFill>
                <a:srgbClr val="000000"/>
              </a:solidFill>
              <a:latin typeface="Montserrat"/>
            </a:endParaRPr>
          </a:p>
          <a:p>
            <a:pPr>
              <a:lnSpc>
                <a:spcPts val="1920"/>
              </a:lnSpc>
            </a:pPr>
            <a:endParaRPr lang="en-US" sz="1200">
              <a:solidFill>
                <a:srgbClr val="000000"/>
              </a:solidFill>
              <a:latin typeface="Montserrat"/>
              <a:hlinkClick r:id="rId11" invalidUrl="http://"/>
            </a:endParaRPr>
          </a:p>
          <a:p>
            <a:pPr>
              <a:lnSpc>
                <a:spcPts val="1920"/>
              </a:lnSpc>
            </a:pPr>
            <a:r>
              <a:rPr lang="en-US" sz="1200" err="1">
                <a:solidFill>
                  <a:srgbClr val="000000"/>
                </a:solidFill>
                <a:latin typeface="Montserrat"/>
              </a:rPr>
              <a:t>Bundesanstalt</a:t>
            </a:r>
            <a:r>
              <a:rPr lang="en-US" sz="1200">
                <a:solidFill>
                  <a:srgbClr val="000000"/>
                </a:solidFill>
                <a:latin typeface="Montserrat"/>
              </a:rPr>
              <a:t> für </a:t>
            </a:r>
            <a:r>
              <a:rPr lang="en-US" sz="1200" err="1">
                <a:solidFill>
                  <a:srgbClr val="000000"/>
                </a:solidFill>
                <a:latin typeface="Montserrat"/>
              </a:rPr>
              <a:t>Landwirtschaft</a:t>
            </a:r>
            <a:r>
              <a:rPr lang="en-US" sz="1200">
                <a:solidFill>
                  <a:srgbClr val="000000"/>
                </a:solidFill>
                <a:latin typeface="Montserrat"/>
              </a:rPr>
              <a:t> und </a:t>
            </a:r>
            <a:r>
              <a:rPr lang="en-US" sz="1200" err="1">
                <a:solidFill>
                  <a:srgbClr val="000000"/>
                </a:solidFill>
                <a:latin typeface="Montserrat"/>
              </a:rPr>
              <a:t>Ernährung</a:t>
            </a:r>
            <a:r>
              <a:rPr lang="en-US" sz="1200">
                <a:solidFill>
                  <a:srgbClr val="000000"/>
                </a:solidFill>
                <a:latin typeface="Montserrat"/>
              </a:rPr>
              <a:t> (BLE), </a:t>
            </a:r>
            <a:r>
              <a:rPr lang="en-US" sz="1200" err="1">
                <a:solidFill>
                  <a:srgbClr val="000000"/>
                </a:solidFill>
                <a:latin typeface="Montserrat"/>
              </a:rPr>
              <a:t>Projektgruppe</a:t>
            </a:r>
            <a:r>
              <a:rPr lang="en-US" sz="1200">
                <a:solidFill>
                  <a:srgbClr val="000000"/>
                </a:solidFill>
                <a:latin typeface="Montserrat"/>
              </a:rPr>
              <a:t> </a:t>
            </a:r>
            <a:r>
              <a:rPr lang="en-US" sz="1200" err="1">
                <a:solidFill>
                  <a:srgbClr val="000000"/>
                </a:solidFill>
                <a:latin typeface="Montserrat"/>
              </a:rPr>
              <a:t>Ökolandbau</a:t>
            </a:r>
            <a:r>
              <a:rPr lang="en-US" sz="1200">
                <a:solidFill>
                  <a:srgbClr val="000000"/>
                </a:solidFill>
                <a:latin typeface="Montserrat"/>
              </a:rPr>
              <a:t> (2021): Mit </a:t>
            </a:r>
            <a:r>
              <a:rPr lang="en-US" sz="1200" err="1">
                <a:solidFill>
                  <a:srgbClr val="000000"/>
                </a:solidFill>
                <a:latin typeface="Montserrat"/>
              </a:rPr>
              <a:t>Patenschaften</a:t>
            </a:r>
            <a:r>
              <a:rPr lang="en-US" sz="1200">
                <a:solidFill>
                  <a:srgbClr val="000000"/>
                </a:solidFill>
                <a:latin typeface="Montserrat"/>
              </a:rPr>
              <a:t> </a:t>
            </a:r>
            <a:r>
              <a:rPr lang="en-US" sz="1200" err="1">
                <a:solidFill>
                  <a:srgbClr val="000000"/>
                </a:solidFill>
                <a:latin typeface="Montserrat"/>
              </a:rPr>
              <a:t>Biobetriebe</a:t>
            </a:r>
            <a:r>
              <a:rPr lang="en-US" sz="1200">
                <a:solidFill>
                  <a:srgbClr val="000000"/>
                </a:solidFill>
                <a:latin typeface="Montserrat"/>
              </a:rPr>
              <a:t> </a:t>
            </a:r>
            <a:r>
              <a:rPr lang="en-US" sz="1200" err="1">
                <a:solidFill>
                  <a:srgbClr val="000000"/>
                </a:solidFill>
                <a:latin typeface="Montserrat"/>
              </a:rPr>
              <a:t>unterstützen</a:t>
            </a:r>
            <a:r>
              <a:rPr lang="en-US" sz="1200">
                <a:solidFill>
                  <a:srgbClr val="000000"/>
                </a:solidFill>
                <a:latin typeface="Montserrat"/>
              </a:rPr>
              <a:t>. Web, 19.07.2023.</a:t>
            </a:r>
            <a:r>
              <a:rPr lang="en-US" sz="1200">
                <a:solidFill>
                  <a:srgbClr val="000000"/>
                </a:solidFill>
                <a:latin typeface="Montserrat"/>
                <a:hlinkClick r:id="rId12" tooltip="https://www.oekolandbau.de/bio-im-alltag/bio-erleben/aktiv-werden/bio-patenschaften/"/>
              </a:rPr>
              <a:t> </a:t>
            </a:r>
            <a:r>
              <a:rPr lang="en-US" sz="1200">
                <a:solidFill>
                  <a:srgbClr val="000000"/>
                </a:solidFill>
                <a:latin typeface="Montserrat"/>
                <a:hlinkClick r:id="rId13" tooltip="http://www.oekolandbau.de/bio-im-alltag/bio-erleben/aktiv-werden/bio-patenschaften/"/>
              </a:rPr>
              <a:t>www.oekolandbau.de/bio-im-alltag/bio-erleben/aktiv-werden/bio-patenschaften/</a:t>
            </a:r>
            <a:endParaRPr lang="en-US" sz="1200">
              <a:solidFill>
                <a:srgbClr val="000000"/>
              </a:solidFill>
              <a:latin typeface="Montserrat"/>
            </a:endParaRPr>
          </a:p>
          <a:p>
            <a:pPr>
              <a:lnSpc>
                <a:spcPts val="1920"/>
              </a:lnSpc>
            </a:pPr>
            <a:endParaRPr lang="en-US" sz="1200">
              <a:solidFill>
                <a:srgbClr val="000000"/>
              </a:solidFill>
              <a:latin typeface="Montserrat"/>
              <a:hlinkClick r:id="rId14" invalidUrl="http://"/>
            </a:endParaRPr>
          </a:p>
          <a:p>
            <a:pPr>
              <a:lnSpc>
                <a:spcPts val="1920"/>
              </a:lnSpc>
            </a:pPr>
            <a:r>
              <a:rPr lang="en-US" sz="1200" err="1">
                <a:solidFill>
                  <a:srgbClr val="000000"/>
                </a:solidFill>
                <a:latin typeface="Montserrat"/>
              </a:rPr>
              <a:t>Bundesinformationszentrum</a:t>
            </a:r>
            <a:r>
              <a:rPr lang="en-US" sz="1200">
                <a:solidFill>
                  <a:srgbClr val="000000"/>
                </a:solidFill>
                <a:latin typeface="Montserrat"/>
              </a:rPr>
              <a:t> </a:t>
            </a:r>
            <a:r>
              <a:rPr lang="en-US" sz="1200" err="1">
                <a:solidFill>
                  <a:srgbClr val="000000"/>
                </a:solidFill>
                <a:latin typeface="Montserrat"/>
              </a:rPr>
              <a:t>Landwirtschaft</a:t>
            </a:r>
            <a:r>
              <a:rPr lang="en-US" sz="1200">
                <a:solidFill>
                  <a:srgbClr val="000000"/>
                </a:solidFill>
                <a:latin typeface="Montserrat"/>
              </a:rPr>
              <a:t>. (2022). Der </a:t>
            </a:r>
            <a:r>
              <a:rPr lang="en-US" sz="1200" err="1">
                <a:solidFill>
                  <a:srgbClr val="000000"/>
                </a:solidFill>
                <a:latin typeface="Montserrat"/>
              </a:rPr>
              <a:t>Selbstversorgungsgrad</a:t>
            </a:r>
            <a:r>
              <a:rPr lang="en-US" sz="1200">
                <a:solidFill>
                  <a:srgbClr val="000000"/>
                </a:solidFill>
                <a:latin typeface="Montserrat"/>
              </a:rPr>
              <a:t> in Deutschland. </a:t>
            </a:r>
            <a:r>
              <a:rPr lang="en-US" sz="1200" err="1">
                <a:solidFill>
                  <a:srgbClr val="000000"/>
                </a:solidFill>
                <a:latin typeface="Montserrat"/>
              </a:rPr>
              <a:t>Bundesanstalt</a:t>
            </a:r>
            <a:r>
              <a:rPr lang="en-US" sz="1200">
                <a:solidFill>
                  <a:srgbClr val="000000"/>
                </a:solidFill>
                <a:latin typeface="Montserrat"/>
              </a:rPr>
              <a:t> für </a:t>
            </a:r>
            <a:r>
              <a:rPr lang="en-US" sz="1200" err="1">
                <a:solidFill>
                  <a:srgbClr val="000000"/>
                </a:solidFill>
                <a:latin typeface="Montserrat"/>
              </a:rPr>
              <a:t>Landwirtschaft</a:t>
            </a:r>
            <a:r>
              <a:rPr lang="en-US" sz="1200">
                <a:solidFill>
                  <a:srgbClr val="000000"/>
                </a:solidFill>
                <a:latin typeface="Montserrat"/>
              </a:rPr>
              <a:t> und </a:t>
            </a:r>
            <a:r>
              <a:rPr lang="en-US" sz="1200" err="1">
                <a:solidFill>
                  <a:srgbClr val="000000"/>
                </a:solidFill>
                <a:latin typeface="Montserrat"/>
              </a:rPr>
              <a:t>Ernährung</a:t>
            </a:r>
            <a:r>
              <a:rPr lang="en-US" sz="1200">
                <a:solidFill>
                  <a:srgbClr val="000000"/>
                </a:solidFill>
                <a:latin typeface="Montserrat"/>
              </a:rPr>
              <a:t>. </a:t>
            </a:r>
            <a:r>
              <a:rPr lang="en-US" sz="1200">
                <a:solidFill>
                  <a:srgbClr val="000000"/>
                </a:solidFill>
                <a:latin typeface="Montserrat"/>
                <a:hlinkClick r:id="rId15" tooltip="https://www.ble.de/SharedDocs/Downloads/DE/BZL/Informationsgrafiken/220225_Selbstversorgungsgrad.html"/>
              </a:rPr>
              <a:t>https://www.ble.de/SharedDocs/Downloads/DE/BZL/Informationsgrafiken/220225_Selbstversorgungsgrad.html</a:t>
            </a:r>
            <a:endParaRPr lang="en-US" sz="1200">
              <a:solidFill>
                <a:srgbClr val="000000"/>
              </a:solidFill>
              <a:latin typeface="Montserrat"/>
            </a:endParaRPr>
          </a:p>
          <a:p>
            <a:pPr>
              <a:lnSpc>
                <a:spcPts val="1920"/>
              </a:lnSpc>
            </a:pPr>
            <a:endParaRPr lang="en-US" sz="1200">
              <a:solidFill>
                <a:srgbClr val="000000"/>
              </a:solidFill>
              <a:latin typeface="Montserrat"/>
              <a:hlinkClick r:id="rId16" invalidUrl="http://"/>
            </a:endParaRPr>
          </a:p>
          <a:p>
            <a:pPr>
              <a:lnSpc>
                <a:spcPts val="1920"/>
              </a:lnSpc>
            </a:pPr>
            <a:r>
              <a:rPr lang="en-US" sz="1200">
                <a:solidFill>
                  <a:srgbClr val="000000"/>
                </a:solidFill>
                <a:latin typeface="Montserrat"/>
              </a:rPr>
              <a:t>Candel, J. J. L. (2022). Power to the people? Food democracy initiatives’ contributions to democratic goods. Agriculture and Human Values, 39(4), 1477–1489. </a:t>
            </a:r>
            <a:r>
              <a:rPr lang="en-US" sz="1200">
                <a:solidFill>
                  <a:srgbClr val="000000"/>
                </a:solidFill>
                <a:latin typeface="Montserrat"/>
                <a:hlinkClick r:id="rId17" tooltip="https://doi.org/10.1007/s10460-022-10322-5">
                  <a:extLst>
                    <a:ext uri="{A12FA001-AC4F-418D-AE19-62706E023703}">
                      <ahyp:hlinkClr xmlns:ahyp="http://schemas.microsoft.com/office/drawing/2018/hyperlinkcolor" val="tx"/>
                    </a:ext>
                  </a:extLst>
                </a:hlinkClick>
              </a:rPr>
              <a:t>https://doi.org/10.1007/s10460-022-10322-5</a:t>
            </a:r>
            <a:r>
              <a:rPr lang="en-US" sz="1200">
                <a:solidFill>
                  <a:srgbClr val="000000"/>
                </a:solidFill>
                <a:latin typeface="Montserrat"/>
                <a:hlinkClick r:id="rId17" tooltip="https://doi.org/10.1007/s10460-022-10322-5"/>
              </a:rPr>
              <a:t>        </a:t>
            </a:r>
            <a:r>
              <a:rPr lang="en-US" sz="1200">
                <a:solidFill>
                  <a:srgbClr val="000000"/>
                </a:solidFill>
                <a:latin typeface="Montserrat"/>
                <a:hlinkClick r:id="rId17" tooltip="https://doi.org/10.1007/s10460-022-10322-5">
                  <a:extLst>
                    <a:ext uri="{A12FA001-AC4F-418D-AE19-62706E023703}">
                      <ahyp:hlinkClr xmlns:ahyp="http://schemas.microsoft.com/office/drawing/2018/hyperlinkcolor" val="tx"/>
                    </a:ext>
                  </a:extLst>
                </a:hlinkClick>
              </a:rPr>
              <a:t> </a:t>
            </a:r>
            <a:endParaRPr lang="en-US" sz="1200">
              <a:solidFill>
                <a:srgbClr val="000000"/>
              </a:solidFill>
              <a:latin typeface="Montserrat"/>
            </a:endParaRPr>
          </a:p>
          <a:p>
            <a:pPr>
              <a:lnSpc>
                <a:spcPts val="1920"/>
              </a:lnSpc>
            </a:pPr>
            <a:endParaRPr lang="en-US" sz="1200">
              <a:solidFill>
                <a:srgbClr val="000000"/>
              </a:solidFill>
              <a:latin typeface="Montserrat"/>
              <a:hlinkClick r:id="rId18" invalidUrl="http://"/>
            </a:endParaRPr>
          </a:p>
          <a:p>
            <a:pPr>
              <a:lnSpc>
                <a:spcPts val="1920"/>
              </a:lnSpc>
            </a:pPr>
            <a:r>
              <a:rPr lang="en-US" sz="1200">
                <a:solidFill>
                  <a:srgbClr val="000000"/>
                </a:solidFill>
                <a:latin typeface="Montserrat"/>
              </a:rPr>
              <a:t>Clapp, J. (2009). Food Price Volatility and Vulnerability in the Global South: considering the global economic context. Third World Quarterly, 30(6), 1183–1196. </a:t>
            </a:r>
            <a:r>
              <a:rPr lang="en-US" sz="1200">
                <a:solidFill>
                  <a:srgbClr val="000000"/>
                </a:solidFill>
                <a:latin typeface="Montserrat"/>
                <a:hlinkClick r:id="rId19" tooltip="https://doi.org/10.1080/01436590903037481">
                  <a:extLst>
                    <a:ext uri="{A12FA001-AC4F-418D-AE19-62706E023703}">
                      <ahyp:hlinkClr xmlns:ahyp="http://schemas.microsoft.com/office/drawing/2018/hyperlinkcolor" val="tx"/>
                    </a:ext>
                  </a:extLst>
                </a:hlinkClick>
              </a:rPr>
              <a:t>https://doi.org/10.1080/01436590903037481</a:t>
            </a:r>
            <a:r>
              <a:rPr lang="en-US" sz="1200">
                <a:solidFill>
                  <a:srgbClr val="000000"/>
                </a:solidFill>
                <a:latin typeface="Montserrat"/>
                <a:hlinkClick r:id="rId19" tooltip="https://doi.org/10.1080/01436590903037481"/>
              </a:rPr>
              <a:t>   </a:t>
            </a:r>
            <a:r>
              <a:rPr lang="en-US" sz="1200">
                <a:solidFill>
                  <a:srgbClr val="000000"/>
                </a:solidFill>
                <a:latin typeface="Montserrat"/>
                <a:hlinkClick r:id="rId19" tooltip="https://doi.org/10.1080/01436590903037481">
                  <a:extLst>
                    <a:ext uri="{A12FA001-AC4F-418D-AE19-62706E023703}">
                      <ahyp:hlinkClr xmlns:ahyp="http://schemas.microsoft.com/office/drawing/2018/hyperlinkcolor" val="tx"/>
                    </a:ext>
                  </a:extLst>
                </a:hlinkClick>
              </a:rPr>
              <a:t> </a:t>
            </a:r>
            <a:endParaRPr lang="en-US" sz="1200">
              <a:solidFill>
                <a:srgbClr val="000000"/>
              </a:solidFill>
              <a:latin typeface="Montserrat"/>
            </a:endParaRPr>
          </a:p>
          <a:p>
            <a:pPr>
              <a:lnSpc>
                <a:spcPts val="1920"/>
              </a:lnSpc>
            </a:pPr>
            <a:endParaRPr lang="en-US" sz="1200">
              <a:solidFill>
                <a:srgbClr val="000000"/>
              </a:solidFill>
              <a:latin typeface="Montserrat"/>
              <a:hlinkClick r:id="rId20" invalidUrl="http://"/>
            </a:endParaRPr>
          </a:p>
          <a:p>
            <a:pPr>
              <a:lnSpc>
                <a:spcPts val="1920"/>
              </a:lnSpc>
            </a:pPr>
            <a:r>
              <a:rPr lang="en-US" sz="1200" err="1">
                <a:solidFill>
                  <a:srgbClr val="000000"/>
                </a:solidFill>
                <a:latin typeface="Montserrat"/>
              </a:rPr>
              <a:t>CrowdFarming</a:t>
            </a:r>
            <a:r>
              <a:rPr lang="en-US" sz="1200">
                <a:solidFill>
                  <a:srgbClr val="000000"/>
                </a:solidFill>
                <a:latin typeface="Montserrat"/>
              </a:rPr>
              <a:t> (2023): Bio-Lebensmittel </a:t>
            </a:r>
            <a:r>
              <a:rPr lang="en-US" sz="1200" err="1">
                <a:solidFill>
                  <a:srgbClr val="000000"/>
                </a:solidFill>
                <a:latin typeface="Montserrat"/>
              </a:rPr>
              <a:t>direkt</a:t>
            </a:r>
            <a:r>
              <a:rPr lang="en-US" sz="1200">
                <a:solidFill>
                  <a:srgbClr val="000000"/>
                </a:solidFill>
                <a:latin typeface="Montserrat"/>
              </a:rPr>
              <a:t> </a:t>
            </a:r>
            <a:r>
              <a:rPr lang="en-US" sz="1200" err="1">
                <a:solidFill>
                  <a:srgbClr val="000000"/>
                </a:solidFill>
                <a:latin typeface="Montserrat"/>
              </a:rPr>
              <a:t>vom</a:t>
            </a:r>
            <a:r>
              <a:rPr lang="en-US" sz="1200">
                <a:solidFill>
                  <a:srgbClr val="000000"/>
                </a:solidFill>
                <a:latin typeface="Montserrat"/>
              </a:rPr>
              <a:t> </a:t>
            </a:r>
            <a:r>
              <a:rPr lang="en-US" sz="1200" err="1">
                <a:solidFill>
                  <a:srgbClr val="000000"/>
                </a:solidFill>
                <a:latin typeface="Montserrat"/>
              </a:rPr>
              <a:t>Bauern</a:t>
            </a:r>
            <a:r>
              <a:rPr lang="en-US" sz="1200">
                <a:solidFill>
                  <a:srgbClr val="000000"/>
                </a:solidFill>
                <a:latin typeface="Montserrat"/>
              </a:rPr>
              <a:t>. Web, 19.07.2023. </a:t>
            </a:r>
            <a:r>
              <a:rPr lang="en-US" sz="1200">
                <a:solidFill>
                  <a:srgbClr val="000000"/>
                </a:solidFill>
                <a:latin typeface="Montserrat"/>
                <a:hlinkClick r:id="rId21" tooltip="https://www.crowdfarming.com/de"/>
              </a:rPr>
              <a:t>https://www.crowdfarming.com/de</a:t>
            </a:r>
            <a:endParaRPr lang="en-US" sz="1200">
              <a:solidFill>
                <a:srgbClr val="000000"/>
              </a:solidFill>
              <a:latin typeface="Montserrat"/>
            </a:endParaRPr>
          </a:p>
          <a:p>
            <a:pPr>
              <a:lnSpc>
                <a:spcPts val="1920"/>
              </a:lnSpc>
            </a:pPr>
            <a:endParaRPr lang="en-US" sz="1200">
              <a:solidFill>
                <a:srgbClr val="000000"/>
              </a:solidFill>
              <a:latin typeface="Montserrat"/>
              <a:hlinkClick r:id="rId22" invalidUrl="http://"/>
            </a:endParaRPr>
          </a:p>
          <a:p>
            <a:pPr>
              <a:lnSpc>
                <a:spcPts val="1920"/>
              </a:lnSpc>
            </a:pPr>
            <a:endParaRPr lang="en-US" sz="1200">
              <a:solidFill>
                <a:srgbClr val="000000"/>
              </a:solidFill>
              <a:latin typeface="Montserrat"/>
              <a:hlinkClick r:id="rId23" invalidUrl="http://"/>
            </a:endParaRPr>
          </a:p>
          <a:p>
            <a:pPr>
              <a:lnSpc>
                <a:spcPts val="1920"/>
              </a:lnSpc>
            </a:pPr>
            <a:endParaRPr lang="en-US" sz="1200">
              <a:solidFill>
                <a:srgbClr val="000000"/>
              </a:solidFill>
              <a:latin typeface="Montserrat"/>
            </a:endParaRPr>
          </a:p>
          <a:p>
            <a:pPr>
              <a:lnSpc>
                <a:spcPts val="1920"/>
              </a:lnSpc>
            </a:pPr>
            <a:endParaRPr lang="en-US" sz="1200">
              <a:solidFill>
                <a:srgbClr val="000000"/>
              </a:solidFill>
              <a:latin typeface="Montserrat"/>
              <a:hlinkClick r:id="rId24" invalidUrl="http://"/>
            </a:endParaRPr>
          </a:p>
          <a:p>
            <a:pPr>
              <a:lnSpc>
                <a:spcPts val="1920"/>
              </a:lnSpc>
            </a:pPr>
            <a:endParaRPr lang="en-US" sz="1200">
              <a:solidFill>
                <a:srgbClr val="000000"/>
              </a:solidFill>
              <a:latin typeface="Montserrat"/>
              <a:hlinkClick r:id="rId25" invalidUrl="http://"/>
            </a:endParaRPr>
          </a:p>
          <a:p>
            <a:pPr>
              <a:lnSpc>
                <a:spcPts val="1920"/>
              </a:lnSpc>
            </a:pPr>
            <a:endParaRPr lang="en-US" sz="1200">
              <a:solidFill>
                <a:srgbClr val="000000"/>
              </a:solidFill>
              <a:latin typeface="Montserrat"/>
              <a:hlinkClick r:id="rId26" invalidUrl="http://"/>
            </a:endParaRPr>
          </a:p>
        </p:txBody>
      </p:sp>
      <p:sp>
        <p:nvSpPr>
          <p:cNvPr id="6" name="Freeform 6"/>
          <p:cNvSpPr/>
          <p:nvPr/>
        </p:nvSpPr>
        <p:spPr>
          <a:xfrm>
            <a:off x="15654515" y="677121"/>
            <a:ext cx="1604785" cy="1705821"/>
          </a:xfrm>
          <a:custGeom>
            <a:avLst/>
            <a:gdLst/>
            <a:ahLst/>
            <a:cxnLst/>
            <a:rect l="l" t="t" r="r" b="b"/>
            <a:pathLst>
              <a:path w="1604785" h="1705821">
                <a:moveTo>
                  <a:pt x="0" y="0"/>
                </a:moveTo>
                <a:lnTo>
                  <a:pt x="1604785" y="0"/>
                </a:lnTo>
                <a:lnTo>
                  <a:pt x="1604785" y="1705821"/>
                </a:lnTo>
                <a:lnTo>
                  <a:pt x="0" y="170582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de-DE"/>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72333">
            <a:off x="11351456" y="5665408"/>
            <a:ext cx="11027528" cy="7548926"/>
          </a:xfrm>
          <a:custGeom>
            <a:avLst/>
            <a:gdLst/>
            <a:ahLst/>
            <a:cxnLst/>
            <a:rect l="l" t="t" r="r" b="b"/>
            <a:pathLst>
              <a:path w="11027528" h="7548926">
                <a:moveTo>
                  <a:pt x="0" y="0"/>
                </a:moveTo>
                <a:lnTo>
                  <a:pt x="11027528" y="0"/>
                </a:lnTo>
                <a:lnTo>
                  <a:pt x="11027528" y="7548926"/>
                </a:lnTo>
                <a:lnTo>
                  <a:pt x="0" y="7548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4246732">
            <a:off x="-8021953" y="-4237254"/>
            <a:ext cx="12679639" cy="12541315"/>
          </a:xfrm>
          <a:custGeom>
            <a:avLst/>
            <a:gdLst/>
            <a:ahLst/>
            <a:cxnLst/>
            <a:rect l="l" t="t" r="r" b="b"/>
            <a:pathLst>
              <a:path w="12679639" h="12541315">
                <a:moveTo>
                  <a:pt x="0" y="0"/>
                </a:moveTo>
                <a:lnTo>
                  <a:pt x="12679638" y="0"/>
                </a:lnTo>
                <a:lnTo>
                  <a:pt x="12679638" y="12541315"/>
                </a:lnTo>
                <a:lnTo>
                  <a:pt x="0" y="12541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5" name="TextBox 5"/>
          <p:cNvSpPr txBox="1"/>
          <p:nvPr/>
        </p:nvSpPr>
        <p:spPr>
          <a:xfrm>
            <a:off x="1478724" y="2507036"/>
            <a:ext cx="14175792" cy="6799490"/>
          </a:xfrm>
          <a:prstGeom prst="rect">
            <a:avLst/>
          </a:prstGeom>
        </p:spPr>
        <p:txBody>
          <a:bodyPr wrap="square" lIns="0" tIns="0" rIns="0" bIns="0" rtlCol="0" anchor="t">
            <a:spAutoFit/>
          </a:bodyPr>
          <a:lstStyle/>
          <a:p>
            <a:pPr>
              <a:lnSpc>
                <a:spcPts val="1920"/>
              </a:lnSpc>
            </a:pPr>
            <a:endParaRPr/>
          </a:p>
          <a:p>
            <a:pPr>
              <a:lnSpc>
                <a:spcPts val="1920"/>
              </a:lnSpc>
            </a:pPr>
            <a:endParaRPr/>
          </a:p>
          <a:p>
            <a:pPr>
              <a:lnSpc>
                <a:spcPts val="1920"/>
              </a:lnSpc>
            </a:pPr>
            <a:r>
              <a:rPr lang="en-US" sz="1200">
                <a:solidFill>
                  <a:srgbClr val="000000"/>
                </a:solidFill>
                <a:latin typeface="Montserrat"/>
              </a:rPr>
              <a:t>Engelhardt, H., </a:t>
            </a:r>
            <a:r>
              <a:rPr lang="en-US" sz="1200" err="1">
                <a:solidFill>
                  <a:srgbClr val="000000"/>
                </a:solidFill>
                <a:latin typeface="Montserrat"/>
              </a:rPr>
              <a:t>Brüdern</a:t>
            </a:r>
            <a:r>
              <a:rPr lang="en-US" sz="1200">
                <a:solidFill>
                  <a:srgbClr val="000000"/>
                </a:solidFill>
                <a:latin typeface="Montserrat"/>
              </a:rPr>
              <a:t>, M., &amp; Deppe, L. (2020). </a:t>
            </a:r>
            <a:r>
              <a:rPr lang="en-US" sz="1200" err="1">
                <a:solidFill>
                  <a:srgbClr val="000000"/>
                </a:solidFill>
                <a:latin typeface="Montserrat"/>
              </a:rPr>
              <a:t>Nischeninnovationen</a:t>
            </a:r>
            <a:r>
              <a:rPr lang="en-US" sz="1200">
                <a:solidFill>
                  <a:srgbClr val="000000"/>
                </a:solidFill>
                <a:latin typeface="Montserrat"/>
              </a:rPr>
              <a:t> in Europa </a:t>
            </a:r>
            <a:r>
              <a:rPr lang="en-US" sz="1200" err="1">
                <a:solidFill>
                  <a:srgbClr val="000000"/>
                </a:solidFill>
                <a:latin typeface="Montserrat"/>
              </a:rPr>
              <a:t>zur</a:t>
            </a:r>
            <a:r>
              <a:rPr lang="en-US" sz="1200">
                <a:solidFill>
                  <a:srgbClr val="000000"/>
                </a:solidFill>
                <a:latin typeface="Montserrat"/>
              </a:rPr>
              <a:t> Transformation des </a:t>
            </a:r>
            <a:r>
              <a:rPr lang="en-US" sz="1200" err="1">
                <a:solidFill>
                  <a:srgbClr val="000000"/>
                </a:solidFill>
                <a:latin typeface="Montserrat"/>
              </a:rPr>
              <a:t>Ernährungssystems</a:t>
            </a:r>
            <a:r>
              <a:rPr lang="en-US" sz="1200">
                <a:solidFill>
                  <a:srgbClr val="000000"/>
                </a:solidFill>
                <a:latin typeface="Montserrat"/>
              </a:rPr>
              <a:t> - </a:t>
            </a:r>
            <a:r>
              <a:rPr lang="en-US" sz="1200" err="1">
                <a:solidFill>
                  <a:srgbClr val="000000"/>
                </a:solidFill>
                <a:latin typeface="Montserrat"/>
              </a:rPr>
              <a:t>NEuropa</a:t>
            </a:r>
            <a:r>
              <a:rPr lang="en-US" sz="1200">
                <a:solidFill>
                  <a:srgbClr val="000000"/>
                </a:solidFill>
                <a:latin typeface="Montserrat"/>
              </a:rPr>
              <a:t>. </a:t>
            </a:r>
            <a:r>
              <a:rPr lang="en-US" sz="1200" err="1">
                <a:solidFill>
                  <a:srgbClr val="000000"/>
                </a:solidFill>
                <a:latin typeface="Montserrat"/>
              </a:rPr>
              <a:t>Umweltbundesamt</a:t>
            </a:r>
            <a:r>
              <a:rPr lang="en-US" sz="1200">
                <a:solidFill>
                  <a:srgbClr val="000000"/>
                </a:solidFill>
                <a:latin typeface="Montserrat"/>
              </a:rPr>
              <a:t>.</a:t>
            </a:r>
            <a:r>
              <a:rPr lang="en-US" sz="1200">
                <a:solidFill>
                  <a:srgbClr val="000000"/>
                </a:solidFill>
                <a:latin typeface="Montserrat"/>
                <a:hlinkClick r:id="rId6" tooltip="https://www.umweltbundesamt.de/publikationen/neuropa-steckbriefe"/>
              </a:rPr>
              <a:t> https://www.umweltbundesamt.de/publikationen/neuropa-steckbriefe</a:t>
            </a:r>
            <a:r>
              <a:rPr lang="en-US" sz="1200">
                <a:solidFill>
                  <a:srgbClr val="000000"/>
                </a:solidFill>
                <a:latin typeface="Montserrat"/>
              </a:rPr>
              <a:t> </a:t>
            </a:r>
          </a:p>
          <a:p>
            <a:pPr>
              <a:lnSpc>
                <a:spcPts val="1920"/>
              </a:lnSpc>
            </a:pPr>
            <a:endParaRPr lang="en-US" sz="1200">
              <a:solidFill>
                <a:srgbClr val="000000"/>
              </a:solidFill>
              <a:latin typeface="Montserrat"/>
            </a:endParaRPr>
          </a:p>
          <a:p>
            <a:pPr>
              <a:lnSpc>
                <a:spcPts val="1920"/>
              </a:lnSpc>
            </a:pPr>
            <a:r>
              <a:rPr lang="en-US" sz="1200" err="1">
                <a:solidFill>
                  <a:srgbClr val="000000"/>
                </a:solidFill>
                <a:latin typeface="Montserrat"/>
              </a:rPr>
              <a:t>Ernährungsrat</a:t>
            </a:r>
            <a:r>
              <a:rPr lang="en-US" sz="1200">
                <a:solidFill>
                  <a:srgbClr val="000000"/>
                </a:solidFill>
                <a:latin typeface="Montserrat"/>
              </a:rPr>
              <a:t> Berlin (2023): </a:t>
            </a:r>
            <a:r>
              <a:rPr lang="en-US" sz="1200" err="1">
                <a:solidFill>
                  <a:srgbClr val="000000"/>
                </a:solidFill>
                <a:latin typeface="Montserrat"/>
              </a:rPr>
              <a:t>Wer</a:t>
            </a:r>
            <a:r>
              <a:rPr lang="en-US" sz="1200">
                <a:solidFill>
                  <a:srgbClr val="000000"/>
                </a:solidFill>
                <a:latin typeface="Montserrat"/>
              </a:rPr>
              <a:t> </a:t>
            </a:r>
            <a:r>
              <a:rPr lang="en-US" sz="1200" err="1">
                <a:solidFill>
                  <a:srgbClr val="000000"/>
                </a:solidFill>
                <a:latin typeface="Montserrat"/>
              </a:rPr>
              <a:t>sind</a:t>
            </a:r>
            <a:r>
              <a:rPr lang="en-US" sz="1200">
                <a:solidFill>
                  <a:srgbClr val="000000"/>
                </a:solidFill>
                <a:latin typeface="Montserrat"/>
              </a:rPr>
              <a:t> </a:t>
            </a:r>
            <a:r>
              <a:rPr lang="en-US" sz="1200" err="1">
                <a:solidFill>
                  <a:srgbClr val="000000"/>
                </a:solidFill>
                <a:latin typeface="Montserrat"/>
              </a:rPr>
              <a:t>wir</a:t>
            </a:r>
            <a:r>
              <a:rPr lang="en-US" sz="1200">
                <a:solidFill>
                  <a:srgbClr val="000000"/>
                </a:solidFill>
                <a:latin typeface="Montserrat"/>
              </a:rPr>
              <a:t>? Web, 18.07.2023. </a:t>
            </a:r>
            <a:r>
              <a:rPr lang="en-US" sz="1200">
                <a:solidFill>
                  <a:srgbClr val="000000"/>
                </a:solidFill>
                <a:latin typeface="Montserrat"/>
                <a:hlinkClick r:id="rId7" tooltip="https://ernaehrungsrat-berlin.de/"/>
              </a:rPr>
              <a:t>https://ernaehrungsrat-berlin.de/</a:t>
            </a:r>
          </a:p>
          <a:p>
            <a:pPr>
              <a:lnSpc>
                <a:spcPts val="1920"/>
              </a:lnSpc>
            </a:pPr>
            <a:endParaRPr lang="en-US" sz="1200">
              <a:solidFill>
                <a:srgbClr val="000000"/>
              </a:solidFill>
              <a:latin typeface="Montserrat"/>
              <a:hlinkClick r:id="rId7" tooltip="https://ernaehrungsrat-berlin.de/"/>
            </a:endParaRPr>
          </a:p>
          <a:p>
            <a:pPr>
              <a:lnSpc>
                <a:spcPts val="1920"/>
              </a:lnSpc>
            </a:pPr>
            <a:r>
              <a:rPr lang="en-US" sz="1200" err="1">
                <a:solidFill>
                  <a:srgbClr val="000000"/>
                </a:solidFill>
                <a:latin typeface="Montserrat"/>
              </a:rPr>
              <a:t>Europäische</a:t>
            </a:r>
            <a:r>
              <a:rPr lang="en-US" sz="1200">
                <a:solidFill>
                  <a:srgbClr val="000000"/>
                </a:solidFill>
                <a:latin typeface="Montserrat"/>
              </a:rPr>
              <a:t> </a:t>
            </a:r>
            <a:r>
              <a:rPr lang="en-US" sz="1200" err="1">
                <a:solidFill>
                  <a:srgbClr val="000000"/>
                </a:solidFill>
                <a:latin typeface="Montserrat"/>
              </a:rPr>
              <a:t>Kommission</a:t>
            </a:r>
            <a:r>
              <a:rPr lang="en-US" sz="1200">
                <a:solidFill>
                  <a:srgbClr val="000000"/>
                </a:solidFill>
                <a:latin typeface="Montserrat"/>
              </a:rPr>
              <a:t> (2014). </a:t>
            </a:r>
            <a:r>
              <a:rPr lang="en-US" sz="1200" err="1">
                <a:solidFill>
                  <a:srgbClr val="000000"/>
                </a:solidFill>
                <a:latin typeface="Montserrat"/>
              </a:rPr>
              <a:t>Delegierte</a:t>
            </a:r>
            <a:r>
              <a:rPr lang="en-US" sz="1200">
                <a:solidFill>
                  <a:srgbClr val="000000"/>
                </a:solidFill>
                <a:latin typeface="Montserrat"/>
              </a:rPr>
              <a:t> </a:t>
            </a:r>
            <a:r>
              <a:rPr lang="en-US" sz="1200" err="1">
                <a:solidFill>
                  <a:srgbClr val="000000"/>
                </a:solidFill>
                <a:latin typeface="Montserrat"/>
              </a:rPr>
              <a:t>Verordnung</a:t>
            </a:r>
            <a:r>
              <a:rPr lang="en-US" sz="1200">
                <a:solidFill>
                  <a:srgbClr val="000000"/>
                </a:solidFill>
                <a:latin typeface="Montserrat"/>
              </a:rPr>
              <a:t> (EU) Nr. 807/2014 der </a:t>
            </a:r>
            <a:r>
              <a:rPr lang="en-US" sz="1200" err="1">
                <a:solidFill>
                  <a:srgbClr val="000000"/>
                </a:solidFill>
                <a:latin typeface="Montserrat"/>
              </a:rPr>
              <a:t>Kommission</a:t>
            </a:r>
            <a:r>
              <a:rPr lang="en-US" sz="1200">
                <a:solidFill>
                  <a:srgbClr val="000000"/>
                </a:solidFill>
                <a:latin typeface="Montserrat"/>
              </a:rPr>
              <a:t> </a:t>
            </a:r>
            <a:r>
              <a:rPr lang="en-US" sz="1200" err="1">
                <a:solidFill>
                  <a:srgbClr val="000000"/>
                </a:solidFill>
                <a:latin typeface="Montserrat"/>
              </a:rPr>
              <a:t>vom</a:t>
            </a:r>
            <a:r>
              <a:rPr lang="en-US" sz="1200">
                <a:solidFill>
                  <a:srgbClr val="000000"/>
                </a:solidFill>
                <a:latin typeface="Montserrat"/>
              </a:rPr>
              <a:t> 11.  </a:t>
            </a:r>
            <a:r>
              <a:rPr lang="en-US" sz="1200" err="1">
                <a:solidFill>
                  <a:srgbClr val="000000"/>
                </a:solidFill>
                <a:latin typeface="Montserrat"/>
              </a:rPr>
              <a:t>März</a:t>
            </a:r>
            <a:r>
              <a:rPr lang="en-US" sz="1200">
                <a:solidFill>
                  <a:srgbClr val="000000"/>
                </a:solidFill>
                <a:latin typeface="Montserrat"/>
              </a:rPr>
              <a:t> 2014. https://eur-lex.europa.eu/legal-content/DE/TXT/?uri=CELEX:32014R0807</a:t>
            </a:r>
          </a:p>
          <a:p>
            <a:pPr>
              <a:lnSpc>
                <a:spcPts val="1920"/>
              </a:lnSpc>
            </a:pPr>
            <a:endParaRPr lang="en-US" sz="1200">
              <a:solidFill>
                <a:srgbClr val="000000"/>
              </a:solidFill>
              <a:latin typeface="Montserrat"/>
            </a:endParaRPr>
          </a:p>
          <a:p>
            <a:pPr>
              <a:lnSpc>
                <a:spcPts val="1920"/>
              </a:lnSpc>
            </a:pPr>
            <a:r>
              <a:rPr lang="en-US" sz="1200" err="1">
                <a:solidFill>
                  <a:srgbClr val="000000"/>
                </a:solidFill>
                <a:latin typeface="Montserrat"/>
              </a:rPr>
              <a:t>Europäische</a:t>
            </a:r>
            <a:r>
              <a:rPr lang="en-US" sz="1200">
                <a:solidFill>
                  <a:srgbClr val="000000"/>
                </a:solidFill>
                <a:latin typeface="Montserrat"/>
              </a:rPr>
              <a:t> </a:t>
            </a:r>
            <a:r>
              <a:rPr lang="en-US" sz="1200" err="1">
                <a:solidFill>
                  <a:srgbClr val="000000"/>
                </a:solidFill>
                <a:latin typeface="Montserrat"/>
              </a:rPr>
              <a:t>Kommission</a:t>
            </a:r>
            <a:r>
              <a:rPr lang="en-US" sz="1200">
                <a:solidFill>
                  <a:srgbClr val="000000"/>
                </a:solidFill>
                <a:latin typeface="Montserrat"/>
              </a:rPr>
              <a:t>. (2015). EU Agricultural Markets Briefs. You Are Part of the Food Chain. Key Facts and Figures on the Food Supply Chain in the European Union. </a:t>
            </a:r>
            <a:r>
              <a:rPr lang="en-US" sz="1200" err="1">
                <a:solidFill>
                  <a:srgbClr val="000000"/>
                </a:solidFill>
                <a:latin typeface="Montserrat"/>
              </a:rPr>
              <a:t>Europäische</a:t>
            </a:r>
            <a:r>
              <a:rPr lang="en-US" sz="1200">
                <a:solidFill>
                  <a:srgbClr val="000000"/>
                </a:solidFill>
                <a:latin typeface="Montserrat"/>
              </a:rPr>
              <a:t> </a:t>
            </a:r>
            <a:r>
              <a:rPr lang="en-US" sz="1200" err="1">
                <a:solidFill>
                  <a:srgbClr val="000000"/>
                </a:solidFill>
                <a:latin typeface="Montserrat"/>
              </a:rPr>
              <a:t>Kommission</a:t>
            </a:r>
            <a:r>
              <a:rPr lang="en-US" sz="1200">
                <a:solidFill>
                  <a:srgbClr val="000000"/>
                </a:solidFill>
                <a:latin typeface="Montserrat"/>
              </a:rPr>
              <a:t>, 2015,</a:t>
            </a:r>
            <a:r>
              <a:rPr lang="en-US" sz="1200">
                <a:solidFill>
                  <a:srgbClr val="000000"/>
                </a:solidFill>
                <a:latin typeface="Montserrat"/>
                <a:hlinkClick r:id="rId8" tooltip="https://agriculture.ec.europa.eu/system/files/2019-10/agri-market-brief-04_en_0.pdf"/>
              </a:rPr>
              <a:t> https://agriculture.ec.europa.eu/system/files/2019-10/agri-market-brief-04_en_0.pdf</a:t>
            </a:r>
            <a:r>
              <a:rPr lang="en-US" sz="1200">
                <a:solidFill>
                  <a:srgbClr val="000000"/>
                </a:solidFill>
                <a:latin typeface="Montserrat"/>
              </a:rPr>
              <a:t>.</a:t>
            </a:r>
          </a:p>
          <a:p>
            <a:pPr>
              <a:lnSpc>
                <a:spcPts val="1920"/>
              </a:lnSpc>
            </a:pPr>
            <a:endParaRPr lang="en-US" sz="1200">
              <a:solidFill>
                <a:srgbClr val="000000"/>
              </a:solidFill>
              <a:latin typeface="Montserrat"/>
            </a:endParaRPr>
          </a:p>
          <a:p>
            <a:pPr>
              <a:lnSpc>
                <a:spcPts val="1920"/>
              </a:lnSpc>
            </a:pPr>
            <a:r>
              <a:rPr lang="en-US" sz="1200" err="1">
                <a:solidFill>
                  <a:srgbClr val="000000"/>
                </a:solidFill>
                <a:latin typeface="Montserrat"/>
              </a:rPr>
              <a:t>Europäische</a:t>
            </a:r>
            <a:r>
              <a:rPr lang="en-US" sz="1200">
                <a:solidFill>
                  <a:srgbClr val="000000"/>
                </a:solidFill>
                <a:latin typeface="Montserrat"/>
              </a:rPr>
              <a:t> </a:t>
            </a:r>
            <a:r>
              <a:rPr lang="en-US" sz="1200" err="1">
                <a:solidFill>
                  <a:srgbClr val="000000"/>
                </a:solidFill>
                <a:latin typeface="Montserrat"/>
              </a:rPr>
              <a:t>Kommission</a:t>
            </a:r>
            <a:r>
              <a:rPr lang="en-US" sz="1200">
                <a:solidFill>
                  <a:srgbClr val="000000"/>
                </a:solidFill>
                <a:latin typeface="Montserrat"/>
              </a:rPr>
              <a:t>. (2022). </a:t>
            </a:r>
            <a:r>
              <a:rPr lang="en-US" sz="1200" err="1">
                <a:solidFill>
                  <a:srgbClr val="000000"/>
                </a:solidFill>
                <a:latin typeface="Montserrat"/>
              </a:rPr>
              <a:t>Spezial</a:t>
            </a:r>
            <a:r>
              <a:rPr lang="en-US" sz="1200">
                <a:solidFill>
                  <a:srgbClr val="000000"/>
                </a:solidFill>
                <a:latin typeface="Montserrat"/>
              </a:rPr>
              <a:t>-Eurobarometer 520. Die </a:t>
            </a:r>
            <a:r>
              <a:rPr lang="en-US" sz="1200" err="1">
                <a:solidFill>
                  <a:srgbClr val="000000"/>
                </a:solidFill>
                <a:latin typeface="Montserrat"/>
              </a:rPr>
              <a:t>Europäer</a:t>
            </a:r>
            <a:r>
              <a:rPr lang="en-US" sz="1200">
                <a:solidFill>
                  <a:srgbClr val="000000"/>
                </a:solidFill>
                <a:latin typeface="Montserrat"/>
              </a:rPr>
              <a:t>, Die </a:t>
            </a:r>
            <a:r>
              <a:rPr lang="en-US" sz="1200" err="1">
                <a:solidFill>
                  <a:srgbClr val="000000"/>
                </a:solidFill>
                <a:latin typeface="Montserrat"/>
              </a:rPr>
              <a:t>Landwirtschaft</a:t>
            </a:r>
            <a:r>
              <a:rPr lang="en-US" sz="1200">
                <a:solidFill>
                  <a:srgbClr val="000000"/>
                </a:solidFill>
                <a:latin typeface="Montserrat"/>
              </a:rPr>
              <a:t> Und Die GAP. </a:t>
            </a:r>
            <a:r>
              <a:rPr lang="en-US" sz="1200" err="1">
                <a:solidFill>
                  <a:srgbClr val="000000"/>
                </a:solidFill>
                <a:latin typeface="Montserrat"/>
              </a:rPr>
              <a:t>Zusammenfassung</a:t>
            </a:r>
            <a:r>
              <a:rPr lang="en-US" sz="1200">
                <a:solidFill>
                  <a:srgbClr val="000000"/>
                </a:solidFill>
                <a:latin typeface="Montserrat"/>
              </a:rPr>
              <a:t>. </a:t>
            </a:r>
            <a:r>
              <a:rPr lang="en-US" sz="1200" err="1">
                <a:solidFill>
                  <a:srgbClr val="000000"/>
                </a:solidFill>
                <a:latin typeface="Montserrat"/>
              </a:rPr>
              <a:t>Europäische</a:t>
            </a:r>
            <a:r>
              <a:rPr lang="en-US" sz="1200">
                <a:solidFill>
                  <a:srgbClr val="000000"/>
                </a:solidFill>
                <a:latin typeface="Montserrat"/>
              </a:rPr>
              <a:t> </a:t>
            </a:r>
            <a:r>
              <a:rPr lang="en-US" sz="1200" err="1">
                <a:solidFill>
                  <a:srgbClr val="000000"/>
                </a:solidFill>
                <a:latin typeface="Montserrat"/>
              </a:rPr>
              <a:t>Kommission</a:t>
            </a:r>
            <a:r>
              <a:rPr lang="en-US" sz="1200">
                <a:solidFill>
                  <a:srgbClr val="000000"/>
                </a:solidFill>
                <a:latin typeface="Montserrat"/>
              </a:rPr>
              <a:t>, 2022,</a:t>
            </a:r>
            <a:r>
              <a:rPr lang="en-US" sz="1200">
                <a:solidFill>
                  <a:srgbClr val="000000"/>
                </a:solidFill>
                <a:latin typeface="Montserrat"/>
                <a:hlinkClick r:id="rId9" tooltip="https://europa.eu/eurobarometer/surveys/detail/2665"/>
              </a:rPr>
              <a:t> https://europa.eu/eurobarometer/surveys/detail/2665</a:t>
            </a:r>
            <a:r>
              <a:rPr lang="en-US" sz="1200">
                <a:solidFill>
                  <a:srgbClr val="000000"/>
                </a:solidFill>
                <a:latin typeface="Montserrat"/>
              </a:rPr>
              <a:t>.</a:t>
            </a:r>
          </a:p>
          <a:p>
            <a:pPr>
              <a:lnSpc>
                <a:spcPts val="1920"/>
              </a:lnSpc>
            </a:pPr>
            <a:endParaRPr lang="en-US" sz="1200">
              <a:solidFill>
                <a:srgbClr val="000000"/>
              </a:solidFill>
              <a:latin typeface="Montserrat"/>
            </a:endParaRPr>
          </a:p>
          <a:p>
            <a:pPr>
              <a:lnSpc>
                <a:spcPts val="1920"/>
              </a:lnSpc>
            </a:pPr>
            <a:r>
              <a:rPr lang="en-US" sz="1200" err="1">
                <a:solidFill>
                  <a:srgbClr val="000000"/>
                </a:solidFill>
                <a:latin typeface="Montserrat"/>
              </a:rPr>
              <a:t>Europäische</a:t>
            </a:r>
            <a:r>
              <a:rPr lang="en-US" sz="1200">
                <a:solidFill>
                  <a:srgbClr val="000000"/>
                </a:solidFill>
                <a:latin typeface="Montserrat"/>
              </a:rPr>
              <a:t> </a:t>
            </a:r>
            <a:r>
              <a:rPr lang="en-US" sz="1200" err="1">
                <a:solidFill>
                  <a:srgbClr val="000000"/>
                </a:solidFill>
                <a:latin typeface="Montserrat"/>
              </a:rPr>
              <a:t>Kommission</a:t>
            </a:r>
            <a:r>
              <a:rPr lang="en-US" sz="1200">
                <a:solidFill>
                  <a:srgbClr val="000000"/>
                </a:solidFill>
                <a:latin typeface="Montserrat"/>
              </a:rPr>
              <a:t>. (2023). Agriculture and Rural Development. </a:t>
            </a:r>
            <a:r>
              <a:rPr lang="en-US" sz="1200" err="1">
                <a:solidFill>
                  <a:srgbClr val="000000"/>
                </a:solidFill>
                <a:latin typeface="Montserrat"/>
              </a:rPr>
              <a:t>Qualitätsregelungen</a:t>
            </a:r>
            <a:r>
              <a:rPr lang="en-US" sz="1200">
                <a:solidFill>
                  <a:srgbClr val="000000"/>
                </a:solidFill>
                <a:latin typeface="Montserrat"/>
              </a:rPr>
              <a:t> </a:t>
            </a:r>
            <a:r>
              <a:rPr lang="en-US" sz="1200" err="1">
                <a:solidFill>
                  <a:srgbClr val="000000"/>
                </a:solidFill>
                <a:latin typeface="Montserrat"/>
              </a:rPr>
              <a:t>erklärt</a:t>
            </a:r>
            <a:r>
              <a:rPr lang="en-US" sz="1200">
                <a:solidFill>
                  <a:srgbClr val="000000"/>
                </a:solidFill>
                <a:latin typeface="Montserrat"/>
              </a:rPr>
              <a:t>.</a:t>
            </a:r>
            <a:r>
              <a:rPr lang="en-US" sz="1200">
                <a:solidFill>
                  <a:srgbClr val="000000"/>
                </a:solidFill>
                <a:latin typeface="Montserrat"/>
                <a:hlinkClick r:id="rId10" tooltip="https://agriculture.ec.europa.eu/farming/geographical-indications-and-quality-schemes/geographical-indications-and-quality-schemes-explained_de"/>
              </a:rPr>
              <a:t> https://agriculture.ec.europa.eu/farming/geographical-indications-and-quality-schemes/geographical-indications-and-quality-schemes-explained_de</a:t>
            </a:r>
          </a:p>
          <a:p>
            <a:pPr>
              <a:lnSpc>
                <a:spcPts val="1920"/>
              </a:lnSpc>
            </a:pPr>
            <a:endParaRPr lang="en-US" sz="1200">
              <a:solidFill>
                <a:srgbClr val="000000"/>
              </a:solidFill>
              <a:latin typeface="Montserrat"/>
              <a:hlinkClick r:id="rId10" tooltip="https://agriculture.ec.europa.eu/farming/geographical-indications-and-quality-schemes/geographical-indications-and-quality-schemes-explained_de"/>
            </a:endParaRPr>
          </a:p>
          <a:p>
            <a:pPr>
              <a:lnSpc>
                <a:spcPts val="1920"/>
              </a:lnSpc>
            </a:pPr>
            <a:r>
              <a:rPr lang="en-US" sz="1200">
                <a:solidFill>
                  <a:srgbClr val="000000"/>
                </a:solidFill>
                <a:latin typeface="Montserrat"/>
              </a:rPr>
              <a:t>European Commission. (2020). Farm to Fork Strategy. For a fair, healthy and environmentally-friendly food system. European Union.</a:t>
            </a:r>
            <a:r>
              <a:rPr lang="en-US" sz="1200">
                <a:solidFill>
                  <a:srgbClr val="000000"/>
                </a:solidFill>
                <a:latin typeface="Montserrat"/>
                <a:hlinkClick r:id="rId11" tooltip="https://food.ec.europa.eu/system/files/2020-05/f2f_action-plan_2020_strategy-info_en.pdf"/>
              </a:rPr>
              <a:t> https://food.ec.europa.eu/system/files/2020-05/f2f_action-plan_2020_strategy-info_en.pdf</a:t>
            </a:r>
          </a:p>
          <a:p>
            <a:pPr>
              <a:lnSpc>
                <a:spcPts val="1920"/>
              </a:lnSpc>
            </a:pPr>
            <a:endParaRPr lang="en-US" sz="1200">
              <a:solidFill>
                <a:srgbClr val="000000"/>
              </a:solidFill>
              <a:latin typeface="Montserrat"/>
              <a:hlinkClick r:id="rId11" tooltip="https://food.ec.europa.eu/system/files/2020-05/f2f_action-plan_2020_strategy-info_en.pdf"/>
            </a:endParaRPr>
          </a:p>
          <a:p>
            <a:pPr>
              <a:lnSpc>
                <a:spcPts val="1920"/>
              </a:lnSpc>
            </a:pPr>
            <a:r>
              <a:rPr lang="en-US" sz="1200">
                <a:solidFill>
                  <a:srgbClr val="000000"/>
                </a:solidFill>
                <a:latin typeface="Montserrat"/>
                <a:hlinkClick r:id="rId12" tooltip="https://data.europa.eu/doi/10.2791/88784"/>
              </a:rPr>
              <a:t> FAO. (2014). Family Farmers. Feeding the world, caring for the earth. Food and Agriculture Organization of the United Nations. www.fao.org</a:t>
            </a:r>
          </a:p>
          <a:p>
            <a:pPr>
              <a:lnSpc>
                <a:spcPts val="1920"/>
              </a:lnSpc>
            </a:pPr>
            <a:endParaRPr lang="en-US" sz="1200">
              <a:solidFill>
                <a:srgbClr val="000000"/>
              </a:solidFill>
              <a:latin typeface="Montserrat"/>
              <a:hlinkClick r:id="rId12" tooltip="https://data.europa.eu/doi/10.2791/88784"/>
            </a:endParaRPr>
          </a:p>
          <a:p>
            <a:pPr>
              <a:lnSpc>
                <a:spcPts val="1920"/>
              </a:lnSpc>
            </a:pPr>
            <a:r>
              <a:rPr lang="en-US" sz="1200">
                <a:solidFill>
                  <a:srgbClr val="000000"/>
                </a:solidFill>
                <a:latin typeface="Montserrat"/>
                <a:hlinkClick r:id="rId12" tooltip="https://data.europa.eu/doi/10.2791/88784"/>
              </a:rPr>
              <a:t>FAO (2017): The experience of Bio-districts in Italy. Web, 18.07.2023. http://www.fao.org/agroecology/database/detail/en/c/1027958/</a:t>
            </a:r>
          </a:p>
          <a:p>
            <a:pPr>
              <a:lnSpc>
                <a:spcPts val="1920"/>
              </a:lnSpc>
            </a:pPr>
            <a:endParaRPr lang="en-US" sz="1200">
              <a:solidFill>
                <a:srgbClr val="000000"/>
              </a:solidFill>
              <a:latin typeface="Montserrat"/>
              <a:hlinkClick r:id="rId12" tooltip="https://data.europa.eu/doi/10.2791/88784"/>
            </a:endParaRPr>
          </a:p>
          <a:p>
            <a:pPr>
              <a:lnSpc>
                <a:spcPts val="1920"/>
              </a:lnSpc>
            </a:pPr>
            <a:endParaRPr lang="en-US" sz="1200">
              <a:solidFill>
                <a:srgbClr val="000000"/>
              </a:solidFill>
              <a:latin typeface="Montserrat"/>
              <a:hlinkClick r:id="rId12" tooltip="https://data.europa.eu/doi/10.2791/88784"/>
            </a:endParaRPr>
          </a:p>
          <a:p>
            <a:pPr>
              <a:lnSpc>
                <a:spcPts val="1920"/>
              </a:lnSpc>
            </a:pPr>
            <a:endParaRPr lang="en-US" sz="1200">
              <a:solidFill>
                <a:srgbClr val="000000"/>
              </a:solidFill>
              <a:latin typeface="Montserrat"/>
              <a:hlinkClick r:id="rId12" tooltip="https://data.europa.eu/doi/10.2791/88784"/>
            </a:endParaRPr>
          </a:p>
          <a:p>
            <a:pPr>
              <a:lnSpc>
                <a:spcPts val="1920"/>
              </a:lnSpc>
            </a:pPr>
            <a:endParaRPr lang="en-US" sz="1200">
              <a:solidFill>
                <a:srgbClr val="000000"/>
              </a:solidFill>
              <a:latin typeface="Montserrat"/>
              <a:hlinkClick r:id="rId12" tooltip="https://data.europa.eu/doi/10.2791/88784"/>
            </a:endParaRPr>
          </a:p>
        </p:txBody>
      </p:sp>
      <p:sp>
        <p:nvSpPr>
          <p:cNvPr id="6" name="Freeform 6"/>
          <p:cNvSpPr/>
          <p:nvPr/>
        </p:nvSpPr>
        <p:spPr>
          <a:xfrm>
            <a:off x="15654515" y="677121"/>
            <a:ext cx="1604785" cy="1705821"/>
          </a:xfrm>
          <a:custGeom>
            <a:avLst/>
            <a:gdLst/>
            <a:ahLst/>
            <a:cxnLst/>
            <a:rect l="l" t="t" r="r" b="b"/>
            <a:pathLst>
              <a:path w="1604785" h="1705821">
                <a:moveTo>
                  <a:pt x="0" y="0"/>
                </a:moveTo>
                <a:lnTo>
                  <a:pt x="1604785" y="0"/>
                </a:lnTo>
                <a:lnTo>
                  <a:pt x="1604785" y="1705821"/>
                </a:lnTo>
                <a:lnTo>
                  <a:pt x="0" y="1705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e-DE"/>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72333">
            <a:off x="11351457" y="5683125"/>
            <a:ext cx="11027528" cy="7548926"/>
          </a:xfrm>
          <a:custGeom>
            <a:avLst/>
            <a:gdLst/>
            <a:ahLst/>
            <a:cxnLst/>
            <a:rect l="l" t="t" r="r" b="b"/>
            <a:pathLst>
              <a:path w="11027528" h="7548926">
                <a:moveTo>
                  <a:pt x="0" y="0"/>
                </a:moveTo>
                <a:lnTo>
                  <a:pt x="11027528" y="0"/>
                </a:lnTo>
                <a:lnTo>
                  <a:pt x="11027528" y="7548926"/>
                </a:lnTo>
                <a:lnTo>
                  <a:pt x="0" y="7548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4246732">
            <a:off x="-8021953" y="-4237254"/>
            <a:ext cx="12679639" cy="12541315"/>
          </a:xfrm>
          <a:custGeom>
            <a:avLst/>
            <a:gdLst/>
            <a:ahLst/>
            <a:cxnLst/>
            <a:rect l="l" t="t" r="r" b="b"/>
            <a:pathLst>
              <a:path w="12679639" h="12541315">
                <a:moveTo>
                  <a:pt x="0" y="0"/>
                </a:moveTo>
                <a:lnTo>
                  <a:pt x="12679638" y="0"/>
                </a:lnTo>
                <a:lnTo>
                  <a:pt x="12679638" y="12541315"/>
                </a:lnTo>
                <a:lnTo>
                  <a:pt x="0" y="12541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4" name="Freeform 4"/>
          <p:cNvSpPr/>
          <p:nvPr/>
        </p:nvSpPr>
        <p:spPr>
          <a:xfrm>
            <a:off x="15654515" y="677121"/>
            <a:ext cx="1604785" cy="1705821"/>
          </a:xfrm>
          <a:custGeom>
            <a:avLst/>
            <a:gdLst/>
            <a:ahLst/>
            <a:cxnLst/>
            <a:rect l="l" t="t" r="r" b="b"/>
            <a:pathLst>
              <a:path w="1604785" h="1705821">
                <a:moveTo>
                  <a:pt x="0" y="0"/>
                </a:moveTo>
                <a:lnTo>
                  <a:pt x="1604785" y="0"/>
                </a:lnTo>
                <a:lnTo>
                  <a:pt x="1604785" y="1705821"/>
                </a:lnTo>
                <a:lnTo>
                  <a:pt x="0" y="1705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6" name="TextBox 6"/>
          <p:cNvSpPr txBox="1"/>
          <p:nvPr/>
        </p:nvSpPr>
        <p:spPr>
          <a:xfrm>
            <a:off x="1542800" y="2033403"/>
            <a:ext cx="15011400" cy="8038291"/>
          </a:xfrm>
          <a:prstGeom prst="rect">
            <a:avLst/>
          </a:prstGeom>
        </p:spPr>
        <p:txBody>
          <a:bodyPr wrap="square" lIns="0" tIns="0" rIns="0" bIns="0" rtlCol="0" anchor="t">
            <a:spAutoFit/>
          </a:bodyPr>
          <a:lstStyle/>
          <a:p>
            <a:pPr>
              <a:lnSpc>
                <a:spcPts val="1920"/>
              </a:lnSpc>
            </a:pPr>
            <a:endParaRPr/>
          </a:p>
          <a:p>
            <a:pPr>
              <a:lnSpc>
                <a:spcPts val="1920"/>
              </a:lnSpc>
            </a:pPr>
            <a:endParaRPr/>
          </a:p>
          <a:p>
            <a:pPr>
              <a:lnSpc>
                <a:spcPts val="1920"/>
              </a:lnSpc>
            </a:pPr>
            <a:r>
              <a:rPr lang="en-US" sz="1200" err="1">
                <a:solidFill>
                  <a:srgbClr val="000000"/>
                </a:solidFill>
                <a:latin typeface="Montserrat"/>
              </a:rPr>
              <a:t>FiBL</a:t>
            </a:r>
            <a:r>
              <a:rPr lang="en-US" sz="1200">
                <a:solidFill>
                  <a:srgbClr val="000000"/>
                </a:solidFill>
                <a:latin typeface="Montserrat"/>
              </a:rPr>
              <a:t> Deutschland </a:t>
            </a:r>
            <a:r>
              <a:rPr lang="en-US" sz="1200" err="1">
                <a:solidFill>
                  <a:srgbClr val="000000"/>
                </a:solidFill>
                <a:latin typeface="Montserrat"/>
              </a:rPr>
              <a:t>e.V.</a:t>
            </a:r>
            <a:r>
              <a:rPr lang="en-US" sz="1200">
                <a:solidFill>
                  <a:srgbClr val="000000"/>
                </a:solidFill>
                <a:latin typeface="Montserrat"/>
              </a:rPr>
              <a:t>, &amp; MGH GUTES AUS HESSEN. (2012). </a:t>
            </a:r>
            <a:r>
              <a:rPr lang="en-US" sz="1200" err="1">
                <a:solidFill>
                  <a:srgbClr val="000000"/>
                </a:solidFill>
                <a:latin typeface="Montserrat"/>
              </a:rPr>
              <a:t>Entwicklung</a:t>
            </a:r>
            <a:r>
              <a:rPr lang="en-US" sz="1200">
                <a:solidFill>
                  <a:srgbClr val="000000"/>
                </a:solidFill>
                <a:latin typeface="Montserrat"/>
              </a:rPr>
              <a:t> von </a:t>
            </a:r>
            <a:r>
              <a:rPr lang="en-US" sz="1200" err="1">
                <a:solidFill>
                  <a:srgbClr val="000000"/>
                </a:solidFill>
                <a:latin typeface="Montserrat"/>
              </a:rPr>
              <a:t>Kriterien</a:t>
            </a:r>
            <a:r>
              <a:rPr lang="en-US" sz="1200">
                <a:solidFill>
                  <a:srgbClr val="000000"/>
                </a:solidFill>
                <a:latin typeface="Montserrat"/>
              </a:rPr>
              <a:t> für </a:t>
            </a:r>
            <a:r>
              <a:rPr lang="en-US" sz="1200" err="1">
                <a:solidFill>
                  <a:srgbClr val="000000"/>
                </a:solidFill>
                <a:latin typeface="Montserrat"/>
              </a:rPr>
              <a:t>ein</a:t>
            </a:r>
            <a:r>
              <a:rPr lang="en-US" sz="1200">
                <a:solidFill>
                  <a:srgbClr val="000000"/>
                </a:solidFill>
                <a:latin typeface="Montserrat"/>
              </a:rPr>
              <a:t> </a:t>
            </a:r>
            <a:r>
              <a:rPr lang="en-US" sz="1200" err="1">
                <a:solidFill>
                  <a:srgbClr val="000000"/>
                </a:solidFill>
                <a:latin typeface="Montserrat"/>
              </a:rPr>
              <a:t>bundesweites</a:t>
            </a:r>
            <a:r>
              <a:rPr lang="en-US" sz="1200">
                <a:solidFill>
                  <a:srgbClr val="000000"/>
                </a:solidFill>
                <a:latin typeface="Montserrat"/>
              </a:rPr>
              <a:t> </a:t>
            </a:r>
            <a:r>
              <a:rPr lang="en-US" sz="1200" err="1">
                <a:solidFill>
                  <a:srgbClr val="000000"/>
                </a:solidFill>
                <a:latin typeface="Montserrat"/>
              </a:rPr>
              <a:t>Regionalsiegel</a:t>
            </a:r>
            <a:r>
              <a:rPr lang="en-US" sz="1200">
                <a:solidFill>
                  <a:srgbClr val="000000"/>
                </a:solidFill>
                <a:latin typeface="Montserrat"/>
              </a:rPr>
              <a:t>. </a:t>
            </a:r>
            <a:r>
              <a:rPr lang="en-US" sz="1200" err="1">
                <a:solidFill>
                  <a:srgbClr val="000000"/>
                </a:solidFill>
                <a:latin typeface="Montserrat"/>
              </a:rPr>
              <a:t>Gutachten</a:t>
            </a:r>
            <a:r>
              <a:rPr lang="en-US" sz="1200">
                <a:solidFill>
                  <a:srgbClr val="000000"/>
                </a:solidFill>
                <a:latin typeface="Montserrat"/>
              </a:rPr>
              <a:t> </a:t>
            </a:r>
            <a:r>
              <a:rPr lang="en-US" sz="1200" err="1">
                <a:solidFill>
                  <a:srgbClr val="000000"/>
                </a:solidFill>
                <a:latin typeface="Montserrat"/>
              </a:rPr>
              <a:t>im</a:t>
            </a:r>
            <a:r>
              <a:rPr lang="en-US" sz="1200">
                <a:solidFill>
                  <a:srgbClr val="000000"/>
                </a:solidFill>
                <a:latin typeface="Montserrat"/>
              </a:rPr>
              <a:t> </a:t>
            </a:r>
            <a:r>
              <a:rPr lang="en-US" sz="1200" err="1">
                <a:solidFill>
                  <a:srgbClr val="000000"/>
                </a:solidFill>
                <a:latin typeface="Montserrat"/>
              </a:rPr>
              <a:t>Auftrag</a:t>
            </a:r>
            <a:r>
              <a:rPr lang="en-US" sz="1200">
                <a:solidFill>
                  <a:srgbClr val="000000"/>
                </a:solidFill>
                <a:latin typeface="Montserrat"/>
              </a:rPr>
              <a:t> des </a:t>
            </a:r>
            <a:r>
              <a:rPr lang="en-US" sz="1200" err="1">
                <a:solidFill>
                  <a:srgbClr val="000000"/>
                </a:solidFill>
                <a:latin typeface="Montserrat"/>
              </a:rPr>
              <a:t>Bundesministeriums</a:t>
            </a:r>
            <a:r>
              <a:rPr lang="en-US" sz="1200">
                <a:solidFill>
                  <a:srgbClr val="000000"/>
                </a:solidFill>
                <a:latin typeface="Montserrat"/>
              </a:rPr>
              <a:t> für </a:t>
            </a:r>
            <a:r>
              <a:rPr lang="en-US" sz="1200" err="1">
                <a:solidFill>
                  <a:srgbClr val="000000"/>
                </a:solidFill>
                <a:latin typeface="Montserrat"/>
              </a:rPr>
              <a:t>Ernährung</a:t>
            </a:r>
            <a:r>
              <a:rPr lang="en-US" sz="1200">
                <a:solidFill>
                  <a:srgbClr val="000000"/>
                </a:solidFill>
                <a:latin typeface="Montserrat"/>
              </a:rPr>
              <a:t>, </a:t>
            </a:r>
            <a:r>
              <a:rPr lang="en-US" sz="1200" err="1">
                <a:solidFill>
                  <a:srgbClr val="000000"/>
                </a:solidFill>
                <a:latin typeface="Montserrat"/>
              </a:rPr>
              <a:t>Landwirtschaft</a:t>
            </a:r>
            <a:r>
              <a:rPr lang="en-US" sz="1200">
                <a:solidFill>
                  <a:srgbClr val="000000"/>
                </a:solidFill>
                <a:latin typeface="Montserrat"/>
              </a:rPr>
              <a:t> und </a:t>
            </a:r>
            <a:r>
              <a:rPr lang="en-US" sz="1200" err="1">
                <a:solidFill>
                  <a:srgbClr val="000000"/>
                </a:solidFill>
                <a:latin typeface="Montserrat"/>
              </a:rPr>
              <a:t>Verbraucherschutz</a:t>
            </a:r>
            <a:r>
              <a:rPr lang="en-US" sz="1200">
                <a:solidFill>
                  <a:srgbClr val="000000"/>
                </a:solidFill>
                <a:latin typeface="Montserrat"/>
                <a:hlinkClick r:id="rId8" tooltip="https://data.europa.eu/doi/10.2791/88784"/>
              </a:rPr>
              <a:t> </a:t>
            </a:r>
          </a:p>
          <a:p>
            <a:pPr>
              <a:lnSpc>
                <a:spcPts val="1920"/>
              </a:lnSpc>
            </a:pPr>
            <a:endParaRPr lang="en-US" sz="1200">
              <a:solidFill>
                <a:srgbClr val="000000"/>
              </a:solidFill>
              <a:latin typeface="Montserrat"/>
              <a:hlinkClick r:id="rId8"/>
            </a:endParaRPr>
          </a:p>
          <a:p>
            <a:pPr>
              <a:lnSpc>
                <a:spcPts val="1920"/>
              </a:lnSpc>
            </a:pPr>
            <a:r>
              <a:rPr lang="en-US" sz="1200" err="1">
                <a:solidFill>
                  <a:srgbClr val="000000"/>
                </a:solidFill>
                <a:latin typeface="Montserrat"/>
              </a:rPr>
              <a:t>FoodCoops</a:t>
            </a:r>
            <a:r>
              <a:rPr lang="en-US" sz="1200">
                <a:solidFill>
                  <a:srgbClr val="000000"/>
                </a:solidFill>
                <a:latin typeface="Montserrat"/>
              </a:rPr>
              <a:t> </a:t>
            </a:r>
            <a:r>
              <a:rPr lang="en-US" sz="1200" err="1">
                <a:solidFill>
                  <a:srgbClr val="000000"/>
                </a:solidFill>
                <a:latin typeface="Montserrat"/>
              </a:rPr>
              <a:t>Bundes</a:t>
            </a:r>
            <a:r>
              <a:rPr lang="en-US" sz="1200">
                <a:solidFill>
                  <a:srgbClr val="000000"/>
                </a:solidFill>
                <a:latin typeface="Montserrat"/>
              </a:rPr>
              <a:t> AG (2023): Was </a:t>
            </a:r>
            <a:r>
              <a:rPr lang="en-US" sz="1200" err="1">
                <a:solidFill>
                  <a:srgbClr val="000000"/>
                </a:solidFill>
                <a:latin typeface="Montserrat"/>
              </a:rPr>
              <a:t>sind</a:t>
            </a:r>
            <a:r>
              <a:rPr lang="en-US" sz="1200">
                <a:solidFill>
                  <a:srgbClr val="000000"/>
                </a:solidFill>
                <a:latin typeface="Montserrat"/>
              </a:rPr>
              <a:t> </a:t>
            </a:r>
            <a:r>
              <a:rPr lang="en-US" sz="1200" err="1">
                <a:solidFill>
                  <a:srgbClr val="000000"/>
                </a:solidFill>
                <a:latin typeface="Montserrat"/>
              </a:rPr>
              <a:t>Foodcoops</a:t>
            </a:r>
            <a:r>
              <a:rPr lang="en-US" sz="1200">
                <a:solidFill>
                  <a:srgbClr val="000000"/>
                </a:solidFill>
                <a:latin typeface="Montserrat"/>
              </a:rPr>
              <a:t>? Web, 19.07.2023. </a:t>
            </a:r>
            <a:r>
              <a:rPr lang="en-US" sz="1200">
                <a:solidFill>
                  <a:srgbClr val="000000"/>
                </a:solidFill>
                <a:latin typeface="Montserrat"/>
                <a:hlinkClick r:id="rId9" tooltip="https://lebensmittelkooperativen.de.fcoop.org/"/>
              </a:rPr>
              <a:t>https://lebensmittelkooperativen.de.fcoop.org/</a:t>
            </a:r>
            <a:endParaRPr lang="en-US" sz="1200">
              <a:solidFill>
                <a:srgbClr val="000000"/>
              </a:solidFill>
              <a:latin typeface="Montserrat"/>
              <a:hlinkClick r:id="rId9"/>
            </a:endParaRPr>
          </a:p>
          <a:p>
            <a:pPr>
              <a:lnSpc>
                <a:spcPts val="1920"/>
              </a:lnSpc>
            </a:pPr>
            <a:endParaRPr lang="en-US" sz="1200">
              <a:solidFill>
                <a:srgbClr val="000000"/>
              </a:solidFill>
              <a:latin typeface="Montserrat"/>
              <a:hlinkClick r:id="rId9" tooltip="https://lebensmittelkooperativen.de.fcoop.org/"/>
            </a:endParaRPr>
          </a:p>
          <a:p>
            <a:pPr>
              <a:lnSpc>
                <a:spcPts val="1920"/>
              </a:lnSpc>
            </a:pPr>
            <a:r>
              <a:rPr lang="en-US" sz="1200" err="1">
                <a:solidFill>
                  <a:srgbClr val="000000"/>
                </a:solidFill>
                <a:latin typeface="Montserrat"/>
              </a:rPr>
              <a:t>Gartenpolylog</a:t>
            </a:r>
            <a:r>
              <a:rPr lang="en-US" sz="1200">
                <a:solidFill>
                  <a:srgbClr val="000000"/>
                </a:solidFill>
                <a:latin typeface="Montserrat"/>
              </a:rPr>
              <a:t> (2023): Was </a:t>
            </a:r>
            <a:r>
              <a:rPr lang="en-US" sz="1200" err="1">
                <a:solidFill>
                  <a:srgbClr val="000000"/>
                </a:solidFill>
                <a:latin typeface="Montserrat"/>
              </a:rPr>
              <a:t>sind</a:t>
            </a:r>
            <a:r>
              <a:rPr lang="en-US" sz="1200">
                <a:solidFill>
                  <a:srgbClr val="000000"/>
                </a:solidFill>
                <a:latin typeface="Montserrat"/>
              </a:rPr>
              <a:t> </a:t>
            </a:r>
            <a:r>
              <a:rPr lang="en-US" sz="1200" err="1">
                <a:solidFill>
                  <a:srgbClr val="000000"/>
                </a:solidFill>
                <a:latin typeface="Montserrat"/>
              </a:rPr>
              <a:t>Gemeinschaftsgärten</a:t>
            </a:r>
            <a:r>
              <a:rPr lang="en-US" sz="1200">
                <a:solidFill>
                  <a:srgbClr val="000000"/>
                </a:solidFill>
                <a:latin typeface="Montserrat"/>
              </a:rPr>
              <a:t>? Web, 19.07.2023. </a:t>
            </a:r>
            <a:r>
              <a:rPr lang="en-US" sz="1200">
                <a:solidFill>
                  <a:srgbClr val="000000"/>
                </a:solidFill>
                <a:latin typeface="Montserrat"/>
                <a:hlinkClick r:id="rId10" tooltip="https://gartenpolylog.org/index.php/gemeinschaftsgaerten"/>
              </a:rPr>
              <a:t>https://gartenpolylog.org/index.php/gemeinschaftsgaerten</a:t>
            </a:r>
            <a:endParaRPr lang="en-US" sz="1200">
              <a:solidFill>
                <a:srgbClr val="000000"/>
              </a:solidFill>
              <a:latin typeface="Montserrat"/>
              <a:hlinkClick r:id="rId10"/>
            </a:endParaRPr>
          </a:p>
          <a:p>
            <a:pPr>
              <a:lnSpc>
                <a:spcPts val="1920"/>
              </a:lnSpc>
            </a:pPr>
            <a:endParaRPr lang="en-US" sz="1200">
              <a:solidFill>
                <a:srgbClr val="000000"/>
              </a:solidFill>
              <a:latin typeface="Montserrat"/>
              <a:hlinkClick r:id="rId10" tooltip="https://gartenpolylog.org/index.php/gemeinschaftsgaerten"/>
            </a:endParaRPr>
          </a:p>
          <a:p>
            <a:pPr>
              <a:lnSpc>
                <a:spcPts val="1920"/>
              </a:lnSpc>
            </a:pPr>
            <a:r>
              <a:rPr lang="en-US" sz="1200">
                <a:solidFill>
                  <a:srgbClr val="000000"/>
                </a:solidFill>
                <a:latin typeface="Montserrat"/>
              </a:rPr>
              <a:t>Godfray, H. C. J., Crute, I. R., Haddad, L., Lawrence, D., Muir, J. F., Nisbett, N., Pretty, J., Robinson, S., Toulmin, C., &amp; Whiteley, R. (2010). The future of the global food system. Philosophical Transactions of the Royal Society B: Biological Sciences, 365(1554), 2769–2777. </a:t>
            </a:r>
            <a:r>
              <a:rPr lang="en-US" sz="1200">
                <a:solidFill>
                  <a:srgbClr val="000000"/>
                </a:solidFill>
                <a:latin typeface="Montserrat"/>
                <a:hlinkClick r:id="rId11" tooltip="https://doi.org/10.1098/rstb.2010.0180">
                  <a:extLst>
                    <a:ext uri="{A12FA001-AC4F-418D-AE19-62706E023703}">
                      <ahyp:hlinkClr xmlns:ahyp="http://schemas.microsoft.com/office/drawing/2018/hyperlinkcolor" val="tx"/>
                    </a:ext>
                  </a:extLst>
                </a:hlinkClick>
              </a:rPr>
              <a:t>https://doi.org/10.1098/rstb.2010.0180</a:t>
            </a:r>
            <a:r>
              <a:rPr lang="en-US" sz="1200">
                <a:solidFill>
                  <a:srgbClr val="000000"/>
                </a:solidFill>
                <a:latin typeface="Montserrat"/>
                <a:hlinkClick r:id="rId11" tooltip="https://doi.org/10.1098/rstb.2010.0180"/>
              </a:rPr>
              <a:t>        </a:t>
            </a:r>
            <a:r>
              <a:rPr lang="en-US" sz="1200">
                <a:solidFill>
                  <a:srgbClr val="000000"/>
                </a:solidFill>
                <a:latin typeface="Montserrat"/>
                <a:hlinkClick r:id="rId11" tooltip="https://doi.org/10.1098/rstb.2010.0180">
                  <a:extLst>
                    <a:ext uri="{A12FA001-AC4F-418D-AE19-62706E023703}">
                      <ahyp:hlinkClr xmlns:ahyp="http://schemas.microsoft.com/office/drawing/2018/hyperlinkcolor" val="tx"/>
                    </a:ext>
                  </a:extLst>
                </a:hlinkClick>
              </a:rPr>
              <a:t> </a:t>
            </a:r>
            <a:endParaRPr lang="en-US" sz="1200">
              <a:solidFill>
                <a:srgbClr val="000000"/>
              </a:solidFill>
              <a:latin typeface="Montserrat"/>
              <a:hlinkClick r:id="rId11"/>
            </a:endParaRPr>
          </a:p>
          <a:p>
            <a:pPr>
              <a:lnSpc>
                <a:spcPts val="1920"/>
              </a:lnSpc>
            </a:pPr>
            <a:endParaRPr lang="en-US" sz="1200">
              <a:solidFill>
                <a:srgbClr val="000000"/>
              </a:solidFill>
              <a:latin typeface="Montserrat"/>
              <a:hlinkClick r:id="rId11" tooltip="https://doi.org/10.1098/rstb.2010.0180"/>
            </a:endParaRPr>
          </a:p>
          <a:p>
            <a:pPr>
              <a:lnSpc>
                <a:spcPts val="1920"/>
              </a:lnSpc>
            </a:pPr>
            <a:r>
              <a:rPr lang="en-US" sz="1200">
                <a:solidFill>
                  <a:srgbClr val="000000"/>
                </a:solidFill>
                <a:latin typeface="Montserrat"/>
              </a:rPr>
              <a:t>Haack, M., Engelhardt, H., Gascoigne, C., Schrode, A., Fienitz, M., &amp; Meyer-Ohlendorf, L. (2020). </a:t>
            </a:r>
            <a:r>
              <a:rPr lang="en-US" sz="1200" err="1">
                <a:solidFill>
                  <a:srgbClr val="000000"/>
                </a:solidFill>
                <a:latin typeface="Montserrat"/>
              </a:rPr>
              <a:t>Nischen</a:t>
            </a:r>
            <a:r>
              <a:rPr lang="en-US" sz="1200">
                <a:solidFill>
                  <a:srgbClr val="000000"/>
                </a:solidFill>
                <a:latin typeface="Montserrat"/>
              </a:rPr>
              <a:t> des </a:t>
            </a:r>
            <a:r>
              <a:rPr lang="en-US" sz="1200" err="1">
                <a:solidFill>
                  <a:srgbClr val="000000"/>
                </a:solidFill>
                <a:latin typeface="Montserrat"/>
              </a:rPr>
              <a:t>Ernährungssystems</a:t>
            </a:r>
            <a:r>
              <a:rPr lang="en-US" sz="1200">
                <a:solidFill>
                  <a:srgbClr val="000000"/>
                </a:solidFill>
                <a:latin typeface="Montserrat"/>
              </a:rPr>
              <a:t>: </a:t>
            </a:r>
            <a:r>
              <a:rPr lang="en-US" sz="1200" err="1">
                <a:solidFill>
                  <a:srgbClr val="000000"/>
                </a:solidFill>
                <a:latin typeface="Montserrat"/>
              </a:rPr>
              <a:t>Bewertung</a:t>
            </a:r>
            <a:r>
              <a:rPr lang="en-US" sz="1200">
                <a:solidFill>
                  <a:srgbClr val="000000"/>
                </a:solidFill>
                <a:latin typeface="Montserrat"/>
              </a:rPr>
              <a:t> des </a:t>
            </a:r>
            <a:r>
              <a:rPr lang="en-US" sz="1200" err="1">
                <a:solidFill>
                  <a:srgbClr val="000000"/>
                </a:solidFill>
                <a:latin typeface="Montserrat"/>
              </a:rPr>
              <a:t>Nachhaltigkeits</a:t>
            </a:r>
            <a:r>
              <a:rPr lang="en-US" sz="1200">
                <a:solidFill>
                  <a:srgbClr val="000000"/>
                </a:solidFill>
                <a:latin typeface="Montserrat"/>
              </a:rPr>
              <a:t>- und </a:t>
            </a:r>
            <a:r>
              <a:rPr lang="en-US" sz="1200" err="1">
                <a:solidFill>
                  <a:srgbClr val="000000"/>
                </a:solidFill>
                <a:latin typeface="Montserrat"/>
              </a:rPr>
              <a:t>Transformationspotenzials</a:t>
            </a:r>
            <a:r>
              <a:rPr lang="en-US" sz="1200">
                <a:solidFill>
                  <a:srgbClr val="000000"/>
                </a:solidFill>
                <a:latin typeface="Montserrat"/>
              </a:rPr>
              <a:t> </a:t>
            </a:r>
            <a:r>
              <a:rPr lang="en-US" sz="1200" err="1">
                <a:solidFill>
                  <a:srgbClr val="000000"/>
                </a:solidFill>
                <a:latin typeface="Montserrat"/>
              </a:rPr>
              <a:t>innovativer</a:t>
            </a:r>
            <a:r>
              <a:rPr lang="en-US" sz="1200">
                <a:solidFill>
                  <a:srgbClr val="000000"/>
                </a:solidFill>
                <a:latin typeface="Montserrat"/>
              </a:rPr>
              <a:t> </a:t>
            </a:r>
            <a:r>
              <a:rPr lang="en-US" sz="1200" err="1">
                <a:solidFill>
                  <a:srgbClr val="000000"/>
                </a:solidFill>
                <a:latin typeface="Montserrat"/>
              </a:rPr>
              <a:t>Nischen</a:t>
            </a:r>
            <a:r>
              <a:rPr lang="en-US" sz="1200">
                <a:solidFill>
                  <a:srgbClr val="000000"/>
                </a:solidFill>
                <a:latin typeface="Montserrat"/>
              </a:rPr>
              <a:t> des </a:t>
            </a:r>
            <a:r>
              <a:rPr lang="en-US" sz="1200" err="1">
                <a:solidFill>
                  <a:srgbClr val="000000"/>
                </a:solidFill>
                <a:latin typeface="Montserrat"/>
              </a:rPr>
              <a:t>Ernährungssystems</a:t>
            </a:r>
            <a:r>
              <a:rPr lang="en-US" sz="1200">
                <a:solidFill>
                  <a:srgbClr val="000000"/>
                </a:solidFill>
                <a:latin typeface="Montserrat"/>
              </a:rPr>
              <a:t> in Deutschland. </a:t>
            </a:r>
            <a:r>
              <a:rPr lang="en-US" sz="1200" err="1">
                <a:solidFill>
                  <a:srgbClr val="000000"/>
                </a:solidFill>
                <a:latin typeface="Montserrat"/>
              </a:rPr>
              <a:t>Umweltbundesamt</a:t>
            </a:r>
            <a:r>
              <a:rPr lang="en-US" sz="1200">
                <a:solidFill>
                  <a:srgbClr val="000000"/>
                </a:solidFill>
                <a:latin typeface="Montserrat"/>
              </a:rPr>
              <a:t>.</a:t>
            </a:r>
            <a:r>
              <a:rPr lang="en-US" sz="1200">
                <a:solidFill>
                  <a:srgbClr val="000000"/>
                </a:solidFill>
                <a:latin typeface="Montserrat"/>
                <a:hlinkClick r:id="rId12" tooltip="https://www.umweltbundesamt.de/publikationen/nischen-ernaehrungssystem-deutschland"/>
              </a:rPr>
              <a:t> https://www.umweltbundesamt.de/publikationen/nischen-ernaehrungssystem-deutschland</a:t>
            </a:r>
            <a:r>
              <a:rPr lang="en-US" sz="1200">
                <a:solidFill>
                  <a:srgbClr val="000000"/>
                </a:solidFill>
                <a:latin typeface="Montserrat"/>
              </a:rPr>
              <a:t> </a:t>
            </a:r>
          </a:p>
          <a:p>
            <a:pPr>
              <a:lnSpc>
                <a:spcPts val="1920"/>
              </a:lnSpc>
            </a:pPr>
            <a:endParaRPr lang="en-US" sz="1200">
              <a:solidFill>
                <a:srgbClr val="000000"/>
              </a:solidFill>
              <a:latin typeface="Montserrat"/>
            </a:endParaRPr>
          </a:p>
          <a:p>
            <a:r>
              <a:rPr lang="en-US" sz="1100">
                <a:solidFill>
                  <a:srgbClr val="000000"/>
                </a:solidFill>
                <a:latin typeface="Montserrat Light"/>
                <a:ea typeface="+mn-lt"/>
                <a:cs typeface="+mn-lt"/>
              </a:rPr>
              <a:t>Hanke, G., von Mering, F., &amp; Wunder, S. (2023). </a:t>
            </a:r>
            <a:r>
              <a:rPr lang="en-US" sz="1100" i="1" err="1">
                <a:solidFill>
                  <a:srgbClr val="000000"/>
                </a:solidFill>
                <a:latin typeface="Montserrat Light"/>
                <a:ea typeface="+mn-lt"/>
                <a:cs typeface="+mn-lt"/>
              </a:rPr>
              <a:t>Regionalisierung</a:t>
            </a:r>
            <a:r>
              <a:rPr lang="en-US" sz="1100" i="1">
                <a:solidFill>
                  <a:srgbClr val="000000"/>
                </a:solidFill>
                <a:latin typeface="Montserrat Light"/>
                <a:ea typeface="+mn-lt"/>
                <a:cs typeface="+mn-lt"/>
              </a:rPr>
              <a:t> von </a:t>
            </a:r>
            <a:r>
              <a:rPr lang="en-US" sz="1100" i="1" err="1">
                <a:solidFill>
                  <a:srgbClr val="000000"/>
                </a:solidFill>
                <a:latin typeface="Montserrat Light"/>
                <a:ea typeface="+mn-lt"/>
                <a:cs typeface="+mn-lt"/>
              </a:rPr>
              <a:t>Ernährungssystemen</a:t>
            </a:r>
            <a:r>
              <a:rPr lang="en-US" sz="1100" i="1">
                <a:solidFill>
                  <a:srgbClr val="000000"/>
                </a:solidFill>
                <a:latin typeface="Montserrat Light"/>
                <a:ea typeface="+mn-lt"/>
                <a:cs typeface="+mn-lt"/>
              </a:rPr>
              <a:t>: </a:t>
            </a:r>
            <a:r>
              <a:rPr lang="en-US" sz="1100" i="1" err="1">
                <a:solidFill>
                  <a:srgbClr val="000000"/>
                </a:solidFill>
                <a:latin typeface="Montserrat Light"/>
                <a:ea typeface="+mn-lt"/>
                <a:cs typeface="+mn-lt"/>
              </a:rPr>
              <a:t>Einschätzung</a:t>
            </a:r>
            <a:r>
              <a:rPr lang="en-US" sz="1100" i="1">
                <a:solidFill>
                  <a:srgbClr val="000000"/>
                </a:solidFill>
                <a:latin typeface="Montserrat Light"/>
                <a:ea typeface="+mn-lt"/>
                <a:cs typeface="+mn-lt"/>
              </a:rPr>
              <a:t> von </a:t>
            </a:r>
            <a:r>
              <a:rPr lang="en-US" sz="1100" i="1" err="1">
                <a:solidFill>
                  <a:srgbClr val="000000"/>
                </a:solidFill>
                <a:latin typeface="Montserrat Light"/>
                <a:ea typeface="+mn-lt"/>
                <a:cs typeface="+mn-lt"/>
              </a:rPr>
              <a:t>Nachhaltigkeitspotenzialen</a:t>
            </a:r>
            <a:r>
              <a:rPr lang="en-US" sz="1100" i="1">
                <a:solidFill>
                  <a:srgbClr val="000000"/>
                </a:solidFill>
                <a:latin typeface="Montserrat Light"/>
                <a:ea typeface="+mn-lt"/>
                <a:cs typeface="+mn-lt"/>
              </a:rPr>
              <a:t> und </a:t>
            </a:r>
            <a:r>
              <a:rPr lang="en-US" sz="1100" i="1" err="1">
                <a:solidFill>
                  <a:srgbClr val="000000"/>
                </a:solidFill>
                <a:latin typeface="Montserrat Light"/>
                <a:ea typeface="+mn-lt"/>
                <a:cs typeface="+mn-lt"/>
              </a:rPr>
              <a:t>Darstellung</a:t>
            </a:r>
            <a:r>
              <a:rPr lang="en-US" sz="1100" i="1">
                <a:solidFill>
                  <a:srgbClr val="000000"/>
                </a:solidFill>
                <a:latin typeface="Montserrat Light"/>
                <a:ea typeface="+mn-lt"/>
                <a:cs typeface="+mn-lt"/>
              </a:rPr>
              <a:t> </a:t>
            </a:r>
            <a:r>
              <a:rPr lang="en-US" sz="1100" i="1" err="1">
                <a:solidFill>
                  <a:srgbClr val="000000"/>
                </a:solidFill>
                <a:latin typeface="Montserrat Light"/>
                <a:ea typeface="+mn-lt"/>
                <a:cs typeface="+mn-lt"/>
              </a:rPr>
              <a:t>politischer</a:t>
            </a:r>
            <a:r>
              <a:rPr lang="en-US" sz="1100" i="1">
                <a:solidFill>
                  <a:srgbClr val="000000"/>
                </a:solidFill>
                <a:latin typeface="Montserrat Light"/>
                <a:ea typeface="+mn-lt"/>
                <a:cs typeface="+mn-lt"/>
              </a:rPr>
              <a:t> </a:t>
            </a:r>
            <a:r>
              <a:rPr lang="en-US" sz="1100" i="1" err="1">
                <a:solidFill>
                  <a:srgbClr val="000000"/>
                </a:solidFill>
                <a:latin typeface="Montserrat Light"/>
                <a:ea typeface="+mn-lt"/>
                <a:cs typeface="+mn-lt"/>
              </a:rPr>
              <a:t>Handlungsansätze</a:t>
            </a:r>
            <a:r>
              <a:rPr lang="en-US" sz="1100" i="1">
                <a:solidFill>
                  <a:srgbClr val="000000"/>
                </a:solidFill>
                <a:latin typeface="Montserrat Light"/>
                <a:ea typeface="+mn-lt"/>
                <a:cs typeface="+mn-lt"/>
              </a:rPr>
              <a:t>. </a:t>
            </a:r>
            <a:r>
              <a:rPr lang="en-US" sz="1100" i="1" err="1">
                <a:solidFill>
                  <a:srgbClr val="000000"/>
                </a:solidFill>
                <a:latin typeface="Montserrat Light"/>
                <a:ea typeface="+mn-lt"/>
                <a:cs typeface="+mn-lt"/>
              </a:rPr>
              <a:t>Teilbericht</a:t>
            </a:r>
            <a:r>
              <a:rPr lang="en-US" sz="1100" i="1">
                <a:solidFill>
                  <a:srgbClr val="000000"/>
                </a:solidFill>
                <a:latin typeface="Montserrat Light"/>
                <a:ea typeface="+mn-lt"/>
                <a:cs typeface="+mn-lt"/>
              </a:rPr>
              <a:t> (AP2) des Projekts „</a:t>
            </a:r>
            <a:r>
              <a:rPr lang="en-US" sz="1100" i="1" err="1">
                <a:solidFill>
                  <a:srgbClr val="000000"/>
                </a:solidFill>
                <a:latin typeface="Montserrat Light"/>
                <a:ea typeface="+mn-lt"/>
                <a:cs typeface="+mn-lt"/>
              </a:rPr>
              <a:t>Nachhaltiges</a:t>
            </a:r>
            <a:r>
              <a:rPr lang="en-US" sz="1100" i="1">
                <a:solidFill>
                  <a:srgbClr val="000000"/>
                </a:solidFill>
                <a:latin typeface="Montserrat Light"/>
                <a:ea typeface="+mn-lt"/>
                <a:cs typeface="+mn-lt"/>
              </a:rPr>
              <a:t> </a:t>
            </a:r>
            <a:r>
              <a:rPr lang="en-US" sz="1100" i="1" err="1">
                <a:solidFill>
                  <a:srgbClr val="000000"/>
                </a:solidFill>
                <a:latin typeface="Montserrat Light"/>
                <a:ea typeface="+mn-lt"/>
                <a:cs typeface="+mn-lt"/>
              </a:rPr>
              <a:t>Wirtschaften</a:t>
            </a:r>
            <a:r>
              <a:rPr lang="en-US" sz="1100" i="1">
                <a:solidFill>
                  <a:srgbClr val="000000"/>
                </a:solidFill>
                <a:latin typeface="Montserrat Light"/>
                <a:ea typeface="+mn-lt"/>
                <a:cs typeface="+mn-lt"/>
              </a:rPr>
              <a:t>: </a:t>
            </a:r>
            <a:r>
              <a:rPr lang="en-US" sz="1100" i="1" err="1">
                <a:solidFill>
                  <a:srgbClr val="000000"/>
                </a:solidFill>
                <a:latin typeface="Montserrat Light"/>
                <a:ea typeface="+mn-lt"/>
                <a:cs typeface="+mn-lt"/>
              </a:rPr>
              <a:t>Sozialökologische</a:t>
            </a:r>
            <a:r>
              <a:rPr lang="en-US" sz="1100" i="1">
                <a:solidFill>
                  <a:srgbClr val="000000"/>
                </a:solidFill>
                <a:latin typeface="Montserrat Light"/>
                <a:ea typeface="+mn-lt"/>
                <a:cs typeface="+mn-lt"/>
              </a:rPr>
              <a:t> Transformation des </a:t>
            </a:r>
            <a:r>
              <a:rPr lang="en-US" sz="1100" i="1" err="1">
                <a:solidFill>
                  <a:srgbClr val="000000"/>
                </a:solidFill>
                <a:latin typeface="Montserrat Light"/>
                <a:ea typeface="+mn-lt"/>
                <a:cs typeface="+mn-lt"/>
              </a:rPr>
              <a:t>Ernährungssystems</a:t>
            </a:r>
            <a:r>
              <a:rPr lang="en-US" sz="1100" i="1">
                <a:solidFill>
                  <a:srgbClr val="000000"/>
                </a:solidFill>
                <a:latin typeface="Montserrat Light"/>
                <a:ea typeface="+mn-lt"/>
                <a:cs typeface="+mn-lt"/>
              </a:rPr>
              <a:t> (</a:t>
            </a:r>
            <a:r>
              <a:rPr lang="en-US" sz="1100" i="1" err="1">
                <a:solidFill>
                  <a:srgbClr val="000000"/>
                </a:solidFill>
                <a:latin typeface="Montserrat Light"/>
                <a:ea typeface="+mn-lt"/>
                <a:cs typeface="+mn-lt"/>
              </a:rPr>
              <a:t>STErn</a:t>
            </a:r>
            <a:r>
              <a:rPr lang="en-US" sz="1100" i="1">
                <a:solidFill>
                  <a:srgbClr val="000000"/>
                </a:solidFill>
                <a:latin typeface="Montserrat Light"/>
                <a:ea typeface="+mn-lt"/>
                <a:cs typeface="+mn-lt"/>
              </a:rPr>
              <a:t>)“</a:t>
            </a:r>
            <a:r>
              <a:rPr lang="en-US" sz="1100">
                <a:solidFill>
                  <a:srgbClr val="000000"/>
                </a:solidFill>
                <a:latin typeface="Montserrat Light"/>
                <a:ea typeface="+mn-lt"/>
                <a:cs typeface="+mn-lt"/>
              </a:rPr>
              <a:t> (TEXTE 89/2023; UBA TEXTE). </a:t>
            </a:r>
            <a:r>
              <a:rPr lang="en-US" sz="1100" err="1">
                <a:solidFill>
                  <a:srgbClr val="000000"/>
                </a:solidFill>
                <a:latin typeface="Montserrat Light"/>
                <a:ea typeface="+mn-lt"/>
                <a:cs typeface="+mn-lt"/>
              </a:rPr>
              <a:t>Umweltbundesamt</a:t>
            </a:r>
            <a:r>
              <a:rPr lang="en-US" sz="1100">
                <a:solidFill>
                  <a:srgbClr val="000000"/>
                </a:solidFill>
                <a:latin typeface="Montserrat Light"/>
                <a:ea typeface="+mn-lt"/>
                <a:cs typeface="+mn-lt"/>
              </a:rPr>
              <a:t>. </a:t>
            </a:r>
            <a:r>
              <a:rPr lang="en-US" sz="1100">
                <a:solidFill>
                  <a:srgbClr val="1155CC"/>
                </a:solidFill>
                <a:latin typeface="Montserrat Light"/>
                <a:ea typeface="+mn-lt"/>
                <a:cs typeface="+mn-lt"/>
                <a:hlinkClick r:id="rId13"/>
              </a:rPr>
              <a:t>https://www.umweltbundesamt.de/publikationen/regionalisierung-von-ernaehrungssystemen</a:t>
            </a:r>
            <a:endParaRPr lang="en-US">
              <a:latin typeface="Montserrat Light"/>
            </a:endParaRP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Hanke, G., von Mehring, F., &amp; Wunder, S. (2021). </a:t>
            </a:r>
            <a:r>
              <a:rPr lang="en-US" sz="1200" err="1">
                <a:solidFill>
                  <a:srgbClr val="000000"/>
                </a:solidFill>
                <a:latin typeface="Montserrat"/>
              </a:rPr>
              <a:t>Welche</a:t>
            </a:r>
            <a:r>
              <a:rPr lang="en-US" sz="1200">
                <a:solidFill>
                  <a:srgbClr val="000000"/>
                </a:solidFill>
                <a:latin typeface="Montserrat"/>
              </a:rPr>
              <a:t> </a:t>
            </a:r>
            <a:r>
              <a:rPr lang="en-US" sz="1200" err="1">
                <a:solidFill>
                  <a:srgbClr val="000000"/>
                </a:solidFill>
                <a:latin typeface="Montserrat"/>
              </a:rPr>
              <a:t>Effekte</a:t>
            </a:r>
            <a:r>
              <a:rPr lang="en-US" sz="1200">
                <a:solidFill>
                  <a:srgbClr val="000000"/>
                </a:solidFill>
                <a:latin typeface="Montserrat"/>
              </a:rPr>
              <a:t> </a:t>
            </a:r>
            <a:r>
              <a:rPr lang="en-US" sz="1200" err="1">
                <a:solidFill>
                  <a:srgbClr val="000000"/>
                </a:solidFill>
                <a:latin typeface="Montserrat"/>
              </a:rPr>
              <a:t>zeitigt</a:t>
            </a:r>
            <a:r>
              <a:rPr lang="en-US" sz="1200">
                <a:solidFill>
                  <a:srgbClr val="000000"/>
                </a:solidFill>
                <a:latin typeface="Montserrat"/>
              </a:rPr>
              <a:t> </a:t>
            </a:r>
            <a:r>
              <a:rPr lang="en-US" sz="1200" err="1">
                <a:solidFill>
                  <a:srgbClr val="000000"/>
                </a:solidFill>
                <a:latin typeface="Montserrat"/>
              </a:rPr>
              <a:t>eine</a:t>
            </a:r>
            <a:r>
              <a:rPr lang="en-US" sz="1200">
                <a:solidFill>
                  <a:srgbClr val="000000"/>
                </a:solidFill>
                <a:latin typeface="Montserrat"/>
              </a:rPr>
              <a:t> </a:t>
            </a:r>
            <a:r>
              <a:rPr lang="en-US" sz="1200" err="1">
                <a:solidFill>
                  <a:srgbClr val="000000"/>
                </a:solidFill>
                <a:latin typeface="Montserrat"/>
              </a:rPr>
              <a:t>Regionalisierung</a:t>
            </a:r>
            <a:r>
              <a:rPr lang="en-US" sz="1200">
                <a:solidFill>
                  <a:srgbClr val="000000"/>
                </a:solidFill>
                <a:latin typeface="Montserrat"/>
              </a:rPr>
              <a:t> von </a:t>
            </a:r>
            <a:r>
              <a:rPr lang="en-US" sz="1200" err="1">
                <a:solidFill>
                  <a:srgbClr val="000000"/>
                </a:solidFill>
                <a:latin typeface="Montserrat"/>
              </a:rPr>
              <a:t>Ernährungssystemen</a:t>
            </a:r>
            <a:r>
              <a:rPr lang="en-US" sz="1200">
                <a:solidFill>
                  <a:srgbClr val="000000"/>
                </a:solidFill>
                <a:latin typeface="Montserrat"/>
              </a:rPr>
              <a:t>? </a:t>
            </a:r>
            <a:r>
              <a:rPr lang="en-US" sz="1200" err="1">
                <a:solidFill>
                  <a:srgbClr val="000000"/>
                </a:solidFill>
                <a:latin typeface="Montserrat"/>
              </a:rPr>
              <a:t>Diskussionspapier</a:t>
            </a:r>
            <a:r>
              <a:rPr lang="en-US" sz="1200">
                <a:solidFill>
                  <a:srgbClr val="000000"/>
                </a:solidFill>
                <a:latin typeface="Montserrat"/>
              </a:rPr>
              <a:t> für den Workshop „Was </a:t>
            </a:r>
            <a:r>
              <a:rPr lang="en-US" sz="1200" err="1">
                <a:solidFill>
                  <a:srgbClr val="000000"/>
                </a:solidFill>
                <a:latin typeface="Montserrat"/>
              </a:rPr>
              <a:t>bringt</a:t>
            </a:r>
            <a:r>
              <a:rPr lang="en-US" sz="1200">
                <a:solidFill>
                  <a:srgbClr val="000000"/>
                </a:solidFill>
                <a:latin typeface="Montserrat"/>
              </a:rPr>
              <a:t> </a:t>
            </a:r>
            <a:r>
              <a:rPr lang="en-US" sz="1200" err="1">
                <a:solidFill>
                  <a:srgbClr val="000000"/>
                </a:solidFill>
                <a:latin typeface="Montserrat"/>
              </a:rPr>
              <a:t>mehr</a:t>
            </a:r>
            <a:r>
              <a:rPr lang="en-US" sz="1200">
                <a:solidFill>
                  <a:srgbClr val="000000"/>
                </a:solidFill>
                <a:latin typeface="Montserrat"/>
              </a:rPr>
              <a:t> </a:t>
            </a:r>
            <a:r>
              <a:rPr lang="en-US" sz="1200" err="1">
                <a:solidFill>
                  <a:srgbClr val="000000"/>
                </a:solidFill>
                <a:latin typeface="Montserrat"/>
              </a:rPr>
              <a:t>Regionalität</a:t>
            </a:r>
            <a:r>
              <a:rPr lang="en-US" sz="1200">
                <a:solidFill>
                  <a:srgbClr val="000000"/>
                </a:solidFill>
                <a:latin typeface="Montserrat"/>
              </a:rPr>
              <a:t>? </a:t>
            </a:r>
            <a:r>
              <a:rPr lang="en-US" sz="1200" err="1">
                <a:solidFill>
                  <a:srgbClr val="000000"/>
                </a:solidFill>
                <a:latin typeface="Montserrat"/>
              </a:rPr>
              <a:t>Einschätzung</a:t>
            </a:r>
            <a:r>
              <a:rPr lang="en-US" sz="1200">
                <a:solidFill>
                  <a:srgbClr val="000000"/>
                </a:solidFill>
                <a:latin typeface="Montserrat"/>
              </a:rPr>
              <a:t> der </a:t>
            </a:r>
            <a:r>
              <a:rPr lang="en-US" sz="1200" err="1">
                <a:solidFill>
                  <a:srgbClr val="000000"/>
                </a:solidFill>
                <a:latin typeface="Montserrat"/>
              </a:rPr>
              <a:t>Effekte</a:t>
            </a:r>
            <a:r>
              <a:rPr lang="en-US" sz="1200">
                <a:solidFill>
                  <a:srgbClr val="000000"/>
                </a:solidFill>
                <a:latin typeface="Montserrat"/>
              </a:rPr>
              <a:t> </a:t>
            </a:r>
            <a:r>
              <a:rPr lang="en-US" sz="1200" err="1">
                <a:solidFill>
                  <a:srgbClr val="000000"/>
                </a:solidFill>
                <a:latin typeface="Montserrat"/>
              </a:rPr>
              <a:t>einer</a:t>
            </a:r>
            <a:r>
              <a:rPr lang="en-US" sz="1200">
                <a:solidFill>
                  <a:srgbClr val="000000"/>
                </a:solidFill>
                <a:latin typeface="Montserrat"/>
              </a:rPr>
              <a:t> </a:t>
            </a:r>
            <a:r>
              <a:rPr lang="en-US" sz="1200" err="1">
                <a:solidFill>
                  <a:srgbClr val="000000"/>
                </a:solidFill>
                <a:latin typeface="Montserrat"/>
              </a:rPr>
              <a:t>Regionalisierung</a:t>
            </a:r>
            <a:r>
              <a:rPr lang="en-US" sz="1200">
                <a:solidFill>
                  <a:srgbClr val="000000"/>
                </a:solidFill>
                <a:latin typeface="Montserrat"/>
              </a:rPr>
              <a:t> der </a:t>
            </a:r>
            <a:r>
              <a:rPr lang="en-US" sz="1200" err="1">
                <a:solidFill>
                  <a:srgbClr val="000000"/>
                </a:solidFill>
                <a:latin typeface="Montserrat"/>
              </a:rPr>
              <a:t>Ernährungssysteme</a:t>
            </a:r>
            <a:r>
              <a:rPr lang="en-US" sz="1200">
                <a:solidFill>
                  <a:srgbClr val="000000"/>
                </a:solidFill>
                <a:latin typeface="Montserrat"/>
              </a:rPr>
              <a:t>“ am 29.06.2021. </a:t>
            </a:r>
            <a:r>
              <a:rPr lang="en-US" sz="1200" err="1">
                <a:solidFill>
                  <a:srgbClr val="000000"/>
                </a:solidFill>
                <a:latin typeface="Montserrat"/>
              </a:rPr>
              <a:t>Sozialökologische</a:t>
            </a:r>
            <a:r>
              <a:rPr lang="en-US" sz="1200">
                <a:solidFill>
                  <a:srgbClr val="000000"/>
                </a:solidFill>
                <a:latin typeface="Montserrat"/>
              </a:rPr>
              <a:t> Transformation des </a:t>
            </a:r>
            <a:r>
              <a:rPr lang="en-US" sz="1200" err="1">
                <a:solidFill>
                  <a:srgbClr val="000000"/>
                </a:solidFill>
                <a:latin typeface="Montserrat"/>
              </a:rPr>
              <a:t>Ernährungssystems</a:t>
            </a:r>
            <a:r>
              <a:rPr lang="en-US" sz="1200">
                <a:solidFill>
                  <a:srgbClr val="000000"/>
                </a:solidFill>
                <a:latin typeface="Montserrat"/>
              </a:rPr>
              <a:t>.</a:t>
            </a:r>
            <a:r>
              <a:rPr lang="en-US" sz="1200">
                <a:solidFill>
                  <a:srgbClr val="000000"/>
                </a:solidFill>
                <a:latin typeface="Montserrat"/>
                <a:hlinkClick r:id="rId14" tooltip="https://stern-projekt.org/sites/default/files/2022-03/STErn_Diskussionspapier_Regionalisierung%20der%20Ern%C3%A4hrungssysteme_0.pdf"/>
              </a:rPr>
              <a:t> https://stern-projekt.org/sites/default/files/2022-03/STErn_Diskussionspapier_Regionalisierung%20der%20Ern%C3%A4hrungssysteme_0.pdf</a:t>
            </a:r>
            <a:r>
              <a:rPr lang="en-US" sz="1200">
                <a:solidFill>
                  <a:srgbClr val="000000"/>
                </a:solidFill>
                <a:latin typeface="Montserrat"/>
              </a:rPr>
              <a:t> </a:t>
            </a:r>
            <a:endParaRPr lang="en-US">
              <a:ea typeface="Calibri"/>
              <a:cs typeface="Calibri"/>
            </a:endParaRP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Hassanein, N. (2008). Locating Food Democracy: Theoretical and Practical Ingredients. Journal of Hunger &amp; Environmental Nutrition, 3(2–3), 286–308. </a:t>
            </a:r>
            <a:r>
              <a:rPr lang="en-US" sz="1200">
                <a:solidFill>
                  <a:srgbClr val="000000"/>
                </a:solidFill>
                <a:latin typeface="Montserrat"/>
                <a:hlinkClick r:id="rId15" tooltip="https://doi.org/10.1080/19320240802244215">
                  <a:extLst>
                    <a:ext uri="{A12FA001-AC4F-418D-AE19-62706E023703}">
                      <ahyp:hlinkClr xmlns:ahyp="http://schemas.microsoft.com/office/drawing/2018/hyperlinkcolor" val="tx"/>
                    </a:ext>
                  </a:extLst>
                </a:hlinkClick>
              </a:rPr>
              <a:t>https://doi.org/10.1080/19320240802244215</a:t>
            </a:r>
            <a:r>
              <a:rPr lang="en-US" sz="1200">
                <a:solidFill>
                  <a:srgbClr val="000000"/>
                </a:solidFill>
                <a:latin typeface="Montserrat"/>
                <a:hlinkClick r:id="rId15" tooltip="https://doi.org/10.1080/19320240802244215"/>
              </a:rPr>
              <a:t>   </a:t>
            </a:r>
            <a:r>
              <a:rPr lang="en-US" sz="1200">
                <a:solidFill>
                  <a:srgbClr val="000000"/>
                </a:solidFill>
                <a:latin typeface="Montserrat"/>
                <a:hlinkClick r:id="rId15" tooltip="https://doi.org/10.1080/19320240802244215">
                  <a:extLst>
                    <a:ext uri="{A12FA001-AC4F-418D-AE19-62706E023703}">
                      <ahyp:hlinkClr xmlns:ahyp="http://schemas.microsoft.com/office/drawing/2018/hyperlinkcolor" val="tx"/>
                    </a:ext>
                  </a:extLst>
                </a:hlinkClick>
              </a:rPr>
              <a:t> </a:t>
            </a:r>
            <a:endParaRPr lang="en-US" sz="1200">
              <a:solidFill>
                <a:srgbClr val="000000"/>
              </a:solidFill>
              <a:latin typeface="Montserrat"/>
              <a:hlinkClick r:id="rId15"/>
            </a:endParaRPr>
          </a:p>
          <a:p>
            <a:pPr>
              <a:lnSpc>
                <a:spcPts val="1920"/>
              </a:lnSpc>
            </a:pPr>
            <a:endParaRPr lang="en-US" sz="1200">
              <a:solidFill>
                <a:srgbClr val="000000"/>
              </a:solidFill>
              <a:latin typeface="Montserrat"/>
              <a:hlinkClick r:id="rId15" tooltip="https://doi.org/10.1080/19320240802244215"/>
            </a:endParaRPr>
          </a:p>
          <a:p>
            <a:pPr>
              <a:lnSpc>
                <a:spcPts val="1920"/>
              </a:lnSpc>
            </a:pPr>
            <a:r>
              <a:rPr lang="en-US" sz="1200">
                <a:solidFill>
                  <a:srgbClr val="000000"/>
                </a:solidFill>
                <a:latin typeface="Montserrat"/>
              </a:rPr>
              <a:t>IG </a:t>
            </a:r>
            <a:r>
              <a:rPr lang="en-US" sz="1200" err="1">
                <a:solidFill>
                  <a:srgbClr val="000000"/>
                </a:solidFill>
                <a:latin typeface="Montserrat"/>
              </a:rPr>
              <a:t>FoodCoops</a:t>
            </a:r>
            <a:r>
              <a:rPr lang="en-US" sz="1200">
                <a:solidFill>
                  <a:srgbClr val="000000"/>
                </a:solidFill>
                <a:latin typeface="Montserrat"/>
              </a:rPr>
              <a:t> (2018): Was </a:t>
            </a:r>
            <a:r>
              <a:rPr lang="en-US" sz="1200" err="1">
                <a:solidFill>
                  <a:srgbClr val="000000"/>
                </a:solidFill>
                <a:latin typeface="Montserrat"/>
              </a:rPr>
              <a:t>ist</a:t>
            </a:r>
            <a:r>
              <a:rPr lang="en-US" sz="1200">
                <a:solidFill>
                  <a:srgbClr val="000000"/>
                </a:solidFill>
                <a:latin typeface="Montserrat"/>
              </a:rPr>
              <a:t> </a:t>
            </a:r>
            <a:r>
              <a:rPr lang="en-US" sz="1200" err="1">
                <a:solidFill>
                  <a:srgbClr val="000000"/>
                </a:solidFill>
                <a:latin typeface="Montserrat"/>
              </a:rPr>
              <a:t>eine</a:t>
            </a:r>
            <a:r>
              <a:rPr lang="en-US" sz="1200">
                <a:solidFill>
                  <a:srgbClr val="000000"/>
                </a:solidFill>
                <a:latin typeface="Montserrat"/>
              </a:rPr>
              <a:t> </a:t>
            </a:r>
            <a:r>
              <a:rPr lang="en-US" sz="1200" err="1">
                <a:solidFill>
                  <a:srgbClr val="000000"/>
                </a:solidFill>
                <a:latin typeface="Montserrat"/>
              </a:rPr>
              <a:t>FoodCoop</a:t>
            </a:r>
            <a:r>
              <a:rPr lang="en-US" sz="1200">
                <a:solidFill>
                  <a:srgbClr val="000000"/>
                </a:solidFill>
                <a:latin typeface="Montserrat"/>
              </a:rPr>
              <a:t>? Web, 19.07.2023.</a:t>
            </a:r>
            <a:r>
              <a:rPr lang="en-US" sz="1200">
                <a:solidFill>
                  <a:srgbClr val="000000"/>
                </a:solidFill>
                <a:latin typeface="Montserrat"/>
                <a:hlinkClick r:id="rId16" tooltip="https://foodcoops.at/was-ist-eine-foodcoop/"/>
              </a:rPr>
              <a:t> foodcoops.at/was-ist-eine-foodcoop/</a:t>
            </a:r>
            <a:endParaRPr lang="en-US" sz="1200">
              <a:solidFill>
                <a:srgbClr val="000000"/>
              </a:solidFill>
              <a:latin typeface="Montserrat"/>
              <a:hlinkClick r:id="rId16"/>
            </a:endParaRPr>
          </a:p>
          <a:p>
            <a:pPr>
              <a:lnSpc>
                <a:spcPts val="1920"/>
              </a:lnSpc>
            </a:pPr>
            <a:endParaRPr lang="en-US" sz="1200">
              <a:solidFill>
                <a:srgbClr val="000000"/>
              </a:solidFill>
              <a:latin typeface="Montserrat"/>
              <a:hlinkClick r:id="rId16" tooltip="https://foodcoops.at/was-ist-eine-foodcoop/"/>
            </a:endParaRPr>
          </a:p>
          <a:p>
            <a:pPr>
              <a:lnSpc>
                <a:spcPts val="1920"/>
              </a:lnSpc>
            </a:pPr>
            <a:r>
              <a:rPr lang="en-US" sz="1200" err="1">
                <a:solidFill>
                  <a:srgbClr val="000000"/>
                </a:solidFill>
                <a:latin typeface="Montserrat"/>
              </a:rPr>
              <a:t>Institut</a:t>
            </a:r>
            <a:r>
              <a:rPr lang="en-US" sz="1200">
                <a:solidFill>
                  <a:srgbClr val="000000"/>
                </a:solidFill>
                <a:latin typeface="Montserrat"/>
              </a:rPr>
              <a:t> für </a:t>
            </a:r>
            <a:r>
              <a:rPr lang="en-US" sz="1200" err="1">
                <a:solidFill>
                  <a:srgbClr val="000000"/>
                </a:solidFill>
                <a:latin typeface="Montserrat"/>
              </a:rPr>
              <a:t>Marktanalyse</a:t>
            </a:r>
            <a:r>
              <a:rPr lang="en-US" sz="1200">
                <a:solidFill>
                  <a:srgbClr val="000000"/>
                </a:solidFill>
                <a:latin typeface="Montserrat"/>
              </a:rPr>
              <a:t>. (2023). Die </a:t>
            </a:r>
            <a:r>
              <a:rPr lang="en-US" sz="1200" err="1">
                <a:solidFill>
                  <a:srgbClr val="000000"/>
                </a:solidFill>
                <a:latin typeface="Montserrat"/>
              </a:rPr>
              <a:t>Landwirtschaft</a:t>
            </a:r>
            <a:r>
              <a:rPr lang="en-US" sz="1200">
                <a:solidFill>
                  <a:srgbClr val="000000"/>
                </a:solidFill>
                <a:latin typeface="Montserrat"/>
              </a:rPr>
              <a:t> in der Lebensmittel-</a:t>
            </a:r>
            <a:r>
              <a:rPr lang="en-US" sz="1200" err="1">
                <a:solidFill>
                  <a:srgbClr val="000000"/>
                </a:solidFill>
                <a:latin typeface="Montserrat"/>
              </a:rPr>
              <a:t>Wertschöpfungskette</a:t>
            </a:r>
            <a:r>
              <a:rPr lang="en-US" sz="1200">
                <a:solidFill>
                  <a:srgbClr val="000000"/>
                </a:solidFill>
                <a:latin typeface="Montserrat"/>
              </a:rPr>
              <a:t>. Johann Heinrich von </a:t>
            </a:r>
            <a:r>
              <a:rPr lang="en-US" sz="1200" err="1">
                <a:solidFill>
                  <a:srgbClr val="000000"/>
                </a:solidFill>
                <a:latin typeface="Montserrat"/>
              </a:rPr>
              <a:t>Thünen-Institut</a:t>
            </a:r>
            <a:r>
              <a:rPr lang="en-US" sz="1200">
                <a:solidFill>
                  <a:srgbClr val="000000"/>
                </a:solidFill>
                <a:latin typeface="Montserrat"/>
              </a:rPr>
              <a:t>.</a:t>
            </a:r>
            <a:r>
              <a:rPr lang="en-US" sz="1200">
                <a:solidFill>
                  <a:srgbClr val="000000"/>
                </a:solidFill>
                <a:latin typeface="Montserrat"/>
                <a:hlinkClick r:id="rId17" tooltip="https://www.thuenen.de/de/fachinstitute/marktanalyse/projekte/der-anteil-der-landwirtschaft-an-den-verbraucherausgaben-fuer-ausgewaehlte-nahrungsmittel"/>
              </a:rPr>
              <a:t> https://www.thuenen.de/de/fachinstitute/marktanalyse/projekte/der-anteil-der-landwirtschaft-an-den-verbraucherausgaben-fuer-ausgewaehlte-nahrungsmittel</a:t>
            </a:r>
            <a:r>
              <a:rPr lang="en-US" sz="1200">
                <a:solidFill>
                  <a:srgbClr val="000000"/>
                </a:solidFill>
                <a:latin typeface="Montserrat"/>
              </a:rPr>
              <a:t> </a:t>
            </a: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Kaiser, M. (2017): </a:t>
            </a:r>
            <a:r>
              <a:rPr lang="en-US" sz="1200" err="1">
                <a:solidFill>
                  <a:srgbClr val="000000"/>
                </a:solidFill>
                <a:latin typeface="Montserrat"/>
              </a:rPr>
              <a:t>Werkstätten</a:t>
            </a:r>
            <a:r>
              <a:rPr lang="en-US" sz="1200">
                <a:solidFill>
                  <a:srgbClr val="000000"/>
                </a:solidFill>
                <a:latin typeface="Montserrat"/>
              </a:rPr>
              <a:t> des </a:t>
            </a:r>
            <a:r>
              <a:rPr lang="en-US" sz="1200" err="1">
                <a:solidFill>
                  <a:srgbClr val="000000"/>
                </a:solidFill>
                <a:latin typeface="Montserrat"/>
              </a:rPr>
              <a:t>Wandels</a:t>
            </a:r>
            <a:r>
              <a:rPr lang="en-US" sz="1200">
                <a:solidFill>
                  <a:srgbClr val="000000"/>
                </a:solidFill>
                <a:latin typeface="Montserrat"/>
              </a:rPr>
              <a:t>? </a:t>
            </a:r>
            <a:r>
              <a:rPr lang="en-US" sz="1200" err="1">
                <a:solidFill>
                  <a:srgbClr val="000000"/>
                </a:solidFill>
                <a:latin typeface="Montserrat"/>
              </a:rPr>
              <a:t>Essbare</a:t>
            </a:r>
            <a:r>
              <a:rPr lang="en-US" sz="1200">
                <a:solidFill>
                  <a:srgbClr val="000000"/>
                </a:solidFill>
                <a:latin typeface="Montserrat"/>
              </a:rPr>
              <a:t> </a:t>
            </a:r>
            <a:r>
              <a:rPr lang="en-US" sz="1200" err="1">
                <a:solidFill>
                  <a:srgbClr val="000000"/>
                </a:solidFill>
                <a:latin typeface="Montserrat"/>
              </a:rPr>
              <a:t>Städte</a:t>
            </a:r>
            <a:r>
              <a:rPr lang="en-US" sz="1200">
                <a:solidFill>
                  <a:srgbClr val="000000"/>
                </a:solidFill>
                <a:latin typeface="Montserrat"/>
              </a:rPr>
              <a:t> und </a:t>
            </a:r>
            <a:r>
              <a:rPr lang="en-US" sz="1200" err="1">
                <a:solidFill>
                  <a:srgbClr val="000000"/>
                </a:solidFill>
                <a:latin typeface="Montserrat"/>
              </a:rPr>
              <a:t>ihr</a:t>
            </a:r>
            <a:r>
              <a:rPr lang="en-US" sz="1200">
                <a:solidFill>
                  <a:srgbClr val="000000"/>
                </a:solidFill>
                <a:latin typeface="Montserrat"/>
              </a:rPr>
              <a:t> </a:t>
            </a:r>
            <a:r>
              <a:rPr lang="en-US" sz="1200" err="1">
                <a:solidFill>
                  <a:srgbClr val="000000"/>
                </a:solidFill>
                <a:latin typeface="Montserrat"/>
              </a:rPr>
              <a:t>Beitrag</a:t>
            </a:r>
            <a:r>
              <a:rPr lang="en-US" sz="1200">
                <a:solidFill>
                  <a:srgbClr val="000000"/>
                </a:solidFill>
                <a:latin typeface="Montserrat"/>
              </a:rPr>
              <a:t> </a:t>
            </a:r>
            <a:r>
              <a:rPr lang="en-US" sz="1200" err="1">
                <a:solidFill>
                  <a:srgbClr val="000000"/>
                </a:solidFill>
                <a:latin typeface="Montserrat"/>
              </a:rPr>
              <a:t>zur</a:t>
            </a:r>
            <a:r>
              <a:rPr lang="en-US" sz="1200">
                <a:solidFill>
                  <a:srgbClr val="000000"/>
                </a:solidFill>
                <a:latin typeface="Montserrat"/>
              </a:rPr>
              <a:t> </a:t>
            </a:r>
            <a:r>
              <a:rPr lang="en-US" sz="1200" err="1">
                <a:solidFill>
                  <a:srgbClr val="000000"/>
                </a:solidFill>
                <a:latin typeface="Montserrat"/>
              </a:rPr>
              <a:t>sozial-ökologischen</a:t>
            </a:r>
            <a:r>
              <a:rPr lang="en-US" sz="1200">
                <a:solidFill>
                  <a:srgbClr val="000000"/>
                </a:solidFill>
                <a:latin typeface="Montserrat"/>
              </a:rPr>
              <a:t> Transformation, in: Markus Keck, Heiko Faust, Michael Fink, Max Gaedke, Tobias Reeh (Hg.): </a:t>
            </a:r>
            <a:r>
              <a:rPr lang="en-US" sz="1200" err="1">
                <a:solidFill>
                  <a:srgbClr val="000000"/>
                </a:solidFill>
                <a:latin typeface="Montserrat"/>
              </a:rPr>
              <a:t>Transformationsräume</a:t>
            </a:r>
            <a:r>
              <a:rPr lang="en-US" sz="1200">
                <a:solidFill>
                  <a:srgbClr val="000000"/>
                </a:solidFill>
                <a:latin typeface="Montserrat"/>
              </a:rPr>
              <a:t>. </a:t>
            </a:r>
            <a:r>
              <a:rPr lang="en-US" sz="1200" err="1">
                <a:solidFill>
                  <a:srgbClr val="000000"/>
                </a:solidFill>
                <a:latin typeface="Montserrat"/>
              </a:rPr>
              <a:t>Lokale</a:t>
            </a:r>
            <a:r>
              <a:rPr lang="en-US" sz="1200">
                <a:solidFill>
                  <a:srgbClr val="000000"/>
                </a:solidFill>
                <a:latin typeface="Montserrat"/>
              </a:rPr>
              <a:t> </a:t>
            </a:r>
            <a:r>
              <a:rPr lang="en-US" sz="1200" err="1">
                <a:solidFill>
                  <a:srgbClr val="000000"/>
                </a:solidFill>
                <a:latin typeface="Montserrat"/>
              </a:rPr>
              <a:t>Initiativen</a:t>
            </a:r>
            <a:r>
              <a:rPr lang="en-US" sz="1200">
                <a:solidFill>
                  <a:srgbClr val="000000"/>
                </a:solidFill>
                <a:latin typeface="Montserrat"/>
              </a:rPr>
              <a:t> des </a:t>
            </a:r>
            <a:r>
              <a:rPr lang="en-US" sz="1200" err="1">
                <a:solidFill>
                  <a:srgbClr val="000000"/>
                </a:solidFill>
                <a:latin typeface="Montserrat"/>
              </a:rPr>
              <a:t>sozial-ökologischen</a:t>
            </a:r>
            <a:r>
              <a:rPr lang="en-US" sz="1200">
                <a:solidFill>
                  <a:srgbClr val="000000"/>
                </a:solidFill>
                <a:latin typeface="Montserrat"/>
              </a:rPr>
              <a:t> </a:t>
            </a:r>
            <a:r>
              <a:rPr lang="en-US" sz="1200" err="1">
                <a:solidFill>
                  <a:srgbClr val="000000"/>
                </a:solidFill>
                <a:latin typeface="Montserrat"/>
              </a:rPr>
              <a:t>Wandels</a:t>
            </a:r>
            <a:r>
              <a:rPr lang="en-US" sz="1200">
                <a:solidFill>
                  <a:srgbClr val="000000"/>
                </a:solidFill>
                <a:latin typeface="Montserrat"/>
              </a:rPr>
              <a:t>, </a:t>
            </a:r>
            <a:r>
              <a:rPr lang="en-US" sz="1200" err="1">
                <a:solidFill>
                  <a:srgbClr val="000000"/>
                </a:solidFill>
                <a:latin typeface="Montserrat"/>
              </a:rPr>
              <a:t>ZELTForum</a:t>
            </a:r>
            <a:r>
              <a:rPr lang="en-US" sz="1200">
                <a:solidFill>
                  <a:srgbClr val="000000"/>
                </a:solidFill>
                <a:latin typeface="Montserrat"/>
              </a:rPr>
              <a:t> – </a:t>
            </a:r>
            <a:r>
              <a:rPr lang="en-US" sz="1200" err="1">
                <a:solidFill>
                  <a:srgbClr val="000000"/>
                </a:solidFill>
                <a:latin typeface="Montserrat"/>
              </a:rPr>
              <a:t>Göttinger</a:t>
            </a:r>
            <a:r>
              <a:rPr lang="en-US" sz="1200">
                <a:solidFill>
                  <a:srgbClr val="000000"/>
                </a:solidFill>
                <a:latin typeface="Montserrat"/>
              </a:rPr>
              <a:t> </a:t>
            </a:r>
            <a:r>
              <a:rPr lang="en-US" sz="1200" err="1">
                <a:solidFill>
                  <a:srgbClr val="000000"/>
                </a:solidFill>
                <a:latin typeface="Montserrat"/>
              </a:rPr>
              <a:t>Schriften</a:t>
            </a:r>
            <a:r>
              <a:rPr lang="en-US" sz="1200">
                <a:solidFill>
                  <a:srgbClr val="000000"/>
                </a:solidFill>
                <a:latin typeface="Montserrat"/>
              </a:rPr>
              <a:t> </a:t>
            </a:r>
            <a:r>
              <a:rPr lang="en-US" sz="1200" err="1">
                <a:solidFill>
                  <a:srgbClr val="000000"/>
                </a:solidFill>
                <a:latin typeface="Montserrat"/>
              </a:rPr>
              <a:t>zu</a:t>
            </a:r>
            <a:r>
              <a:rPr lang="en-US" sz="1200">
                <a:solidFill>
                  <a:srgbClr val="000000"/>
                </a:solidFill>
                <a:latin typeface="Montserrat"/>
              </a:rPr>
              <a:t> </a:t>
            </a:r>
            <a:r>
              <a:rPr lang="en-US" sz="1200" err="1">
                <a:solidFill>
                  <a:srgbClr val="000000"/>
                </a:solidFill>
                <a:latin typeface="Montserrat"/>
              </a:rPr>
              <a:t>Landschaftsinterpretation</a:t>
            </a:r>
            <a:r>
              <a:rPr lang="en-US" sz="1200">
                <a:solidFill>
                  <a:srgbClr val="000000"/>
                </a:solidFill>
                <a:latin typeface="Montserrat"/>
              </a:rPr>
              <a:t> und </a:t>
            </a:r>
            <a:r>
              <a:rPr lang="en-US" sz="1200" err="1">
                <a:solidFill>
                  <a:srgbClr val="000000"/>
                </a:solidFill>
                <a:latin typeface="Montserrat"/>
              </a:rPr>
              <a:t>Tourismus</a:t>
            </a:r>
            <a:r>
              <a:rPr lang="en-US" sz="1200">
                <a:solidFill>
                  <a:srgbClr val="000000"/>
                </a:solidFill>
                <a:latin typeface="Montserrat"/>
              </a:rPr>
              <a:t>, Band 9, S. 62</a:t>
            </a:r>
          </a:p>
          <a:p>
            <a:pPr>
              <a:lnSpc>
                <a:spcPts val="1920"/>
              </a:lnSpc>
            </a:pPr>
            <a:endParaRPr lang="en-US" sz="1200">
              <a:solidFill>
                <a:srgbClr val="000000"/>
              </a:solidFill>
              <a:latin typeface="Montserrat"/>
            </a:endParaRPr>
          </a:p>
          <a:p>
            <a:pPr>
              <a:lnSpc>
                <a:spcPts val="1920"/>
              </a:lnSpc>
            </a:pPr>
            <a:endParaRPr lang="en-US" sz="1200">
              <a:solidFill>
                <a:srgbClr val="000000"/>
              </a:solidFill>
              <a:latin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72333">
            <a:off x="11351456" y="5665408"/>
            <a:ext cx="11027528" cy="7548926"/>
          </a:xfrm>
          <a:custGeom>
            <a:avLst/>
            <a:gdLst/>
            <a:ahLst/>
            <a:cxnLst/>
            <a:rect l="l" t="t" r="r" b="b"/>
            <a:pathLst>
              <a:path w="11027528" h="7548926">
                <a:moveTo>
                  <a:pt x="0" y="0"/>
                </a:moveTo>
                <a:lnTo>
                  <a:pt x="11027528" y="0"/>
                </a:lnTo>
                <a:lnTo>
                  <a:pt x="11027528" y="7548926"/>
                </a:lnTo>
                <a:lnTo>
                  <a:pt x="0" y="7548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4246732">
            <a:off x="-8021953" y="-4237254"/>
            <a:ext cx="12679639" cy="12541315"/>
          </a:xfrm>
          <a:custGeom>
            <a:avLst/>
            <a:gdLst/>
            <a:ahLst/>
            <a:cxnLst/>
            <a:rect l="l" t="t" r="r" b="b"/>
            <a:pathLst>
              <a:path w="12679639" h="12541315">
                <a:moveTo>
                  <a:pt x="0" y="0"/>
                </a:moveTo>
                <a:lnTo>
                  <a:pt x="12679638" y="0"/>
                </a:lnTo>
                <a:lnTo>
                  <a:pt x="12679638" y="12541315"/>
                </a:lnTo>
                <a:lnTo>
                  <a:pt x="0" y="12541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4" name="Freeform 4"/>
          <p:cNvSpPr/>
          <p:nvPr/>
        </p:nvSpPr>
        <p:spPr>
          <a:xfrm>
            <a:off x="15654515" y="677121"/>
            <a:ext cx="1604785" cy="1705821"/>
          </a:xfrm>
          <a:custGeom>
            <a:avLst/>
            <a:gdLst/>
            <a:ahLst/>
            <a:cxnLst/>
            <a:rect l="l" t="t" r="r" b="b"/>
            <a:pathLst>
              <a:path w="1604785" h="1705821">
                <a:moveTo>
                  <a:pt x="0" y="0"/>
                </a:moveTo>
                <a:lnTo>
                  <a:pt x="1604785" y="0"/>
                </a:lnTo>
                <a:lnTo>
                  <a:pt x="1604785" y="1705821"/>
                </a:lnTo>
                <a:lnTo>
                  <a:pt x="0" y="1705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6" name="TextBox 6"/>
          <p:cNvSpPr txBox="1"/>
          <p:nvPr/>
        </p:nvSpPr>
        <p:spPr>
          <a:xfrm>
            <a:off x="1560207" y="1890822"/>
            <a:ext cx="15279993" cy="8261429"/>
          </a:xfrm>
          <a:prstGeom prst="rect">
            <a:avLst/>
          </a:prstGeom>
        </p:spPr>
        <p:txBody>
          <a:bodyPr wrap="square" lIns="0" tIns="0" rIns="0" bIns="0" rtlCol="0" anchor="t">
            <a:spAutoFit/>
          </a:bodyPr>
          <a:lstStyle/>
          <a:p>
            <a:pPr>
              <a:lnSpc>
                <a:spcPts val="1920"/>
              </a:lnSpc>
            </a:pPr>
            <a:r>
              <a:rPr lang="en-US" sz="1200">
                <a:solidFill>
                  <a:srgbClr val="000000"/>
                </a:solidFill>
                <a:latin typeface="Montserrat"/>
              </a:rPr>
              <a:t>Kneafsey, M., Eyden-Wood, T., Bos, E., Sutton, G., Venn, L., Schmutz, U., Balázs, B., &amp; Trenchard, L. (2013). Short food supply chains and local food systems in the EU: a state of play of their socio-economic characteristics (F. Santini &amp; S. Gomez y Paloma, Eds.). Publications Office.</a:t>
            </a:r>
            <a:r>
              <a:rPr lang="en-US" sz="1200">
                <a:solidFill>
                  <a:srgbClr val="000000"/>
                </a:solidFill>
                <a:latin typeface="Montserrat"/>
                <a:hlinkClick r:id="rId8" tooltip="https://data.europa.eu/doi/10.2791/88784">
                  <a:extLst>
                    <a:ext uri="{A12FA001-AC4F-418D-AE19-62706E023703}">
                      <ahyp:hlinkClr xmlns:ahyp="http://schemas.microsoft.com/office/drawing/2018/hyperlinkcolor" val="tx"/>
                    </a:ext>
                  </a:extLst>
                </a:hlinkClick>
              </a:rPr>
              <a:t> https://data.europa.eu/doi/10.2791/88784</a:t>
            </a:r>
            <a:r>
              <a:rPr lang="en-US" sz="1200">
                <a:solidFill>
                  <a:srgbClr val="000000"/>
                </a:solidFill>
                <a:latin typeface="Montserrat"/>
                <a:hlinkClick r:id="rId8" tooltip="https://data.europa.eu/doi/10.2791/88784"/>
              </a:rPr>
              <a:t>                         </a:t>
            </a:r>
            <a:r>
              <a:rPr lang="en-US" sz="1200">
                <a:solidFill>
                  <a:srgbClr val="000000"/>
                </a:solidFill>
                <a:latin typeface="Montserrat"/>
                <a:hlinkClick r:id="rId8" tooltip="https://data.europa.eu/doi/10.2791/88784">
                  <a:extLst>
                    <a:ext uri="{A12FA001-AC4F-418D-AE19-62706E023703}">
                      <ahyp:hlinkClr xmlns:ahyp="http://schemas.microsoft.com/office/drawing/2018/hyperlinkcolor" val="tx"/>
                    </a:ext>
                  </a:extLst>
                </a:hlinkClick>
              </a:rPr>
              <a:t> </a:t>
            </a:r>
            <a:endParaRPr lang="en-US" sz="1200">
              <a:solidFill>
                <a:srgbClr val="000000"/>
              </a:solidFill>
              <a:latin typeface="Montserrat"/>
              <a:hlinkClick r:id="rId8"/>
            </a:endParaRPr>
          </a:p>
          <a:p>
            <a:pPr>
              <a:lnSpc>
                <a:spcPts val="1920"/>
              </a:lnSpc>
            </a:pPr>
            <a:endParaRPr lang="en-US" sz="1200">
              <a:solidFill>
                <a:srgbClr val="000000"/>
              </a:solidFill>
              <a:latin typeface="Montserrat"/>
              <a:hlinkClick r:id="rId8" tooltip="https://data.europa.eu/doi/10.2791/88784"/>
            </a:endParaRPr>
          </a:p>
          <a:p>
            <a:pPr>
              <a:lnSpc>
                <a:spcPts val="1920"/>
              </a:lnSpc>
            </a:pPr>
            <a:r>
              <a:rPr lang="en-US" sz="1200">
                <a:solidFill>
                  <a:srgbClr val="000000"/>
                </a:solidFill>
                <a:latin typeface="Montserrat"/>
              </a:rPr>
              <a:t>Lampert, W. (2017). Was </a:t>
            </a:r>
            <a:r>
              <a:rPr lang="en-US" sz="1200" err="1">
                <a:solidFill>
                  <a:srgbClr val="000000"/>
                </a:solidFill>
                <a:latin typeface="Montserrat"/>
              </a:rPr>
              <a:t>meinen</a:t>
            </a:r>
            <a:r>
              <a:rPr lang="en-US" sz="1200">
                <a:solidFill>
                  <a:srgbClr val="000000"/>
                </a:solidFill>
                <a:latin typeface="Montserrat"/>
              </a:rPr>
              <a:t> </a:t>
            </a:r>
            <a:r>
              <a:rPr lang="en-US" sz="1200" err="1">
                <a:solidFill>
                  <a:srgbClr val="000000"/>
                </a:solidFill>
                <a:latin typeface="Montserrat"/>
              </a:rPr>
              <a:t>wir</a:t>
            </a:r>
            <a:r>
              <a:rPr lang="en-US" sz="1200">
                <a:solidFill>
                  <a:srgbClr val="000000"/>
                </a:solidFill>
                <a:latin typeface="Montserrat"/>
              </a:rPr>
              <a:t>, </a:t>
            </a:r>
            <a:r>
              <a:rPr lang="en-US" sz="1200" err="1">
                <a:solidFill>
                  <a:srgbClr val="000000"/>
                </a:solidFill>
                <a:latin typeface="Montserrat"/>
              </a:rPr>
              <a:t>wenn</a:t>
            </a:r>
            <a:r>
              <a:rPr lang="en-US" sz="1200">
                <a:solidFill>
                  <a:srgbClr val="000000"/>
                </a:solidFill>
                <a:latin typeface="Montserrat"/>
              </a:rPr>
              <a:t> </a:t>
            </a:r>
            <a:r>
              <a:rPr lang="en-US" sz="1200" err="1">
                <a:solidFill>
                  <a:srgbClr val="000000"/>
                </a:solidFill>
                <a:latin typeface="Montserrat"/>
              </a:rPr>
              <a:t>wir</a:t>
            </a:r>
            <a:r>
              <a:rPr lang="en-US" sz="1200">
                <a:solidFill>
                  <a:srgbClr val="000000"/>
                </a:solidFill>
                <a:latin typeface="Montserrat"/>
              </a:rPr>
              <a:t> von </a:t>
            </a:r>
            <a:r>
              <a:rPr lang="en-US" sz="1200" err="1">
                <a:solidFill>
                  <a:srgbClr val="000000"/>
                </a:solidFill>
                <a:latin typeface="Montserrat"/>
              </a:rPr>
              <a:t>Regionalität</a:t>
            </a:r>
            <a:r>
              <a:rPr lang="en-US" sz="1200">
                <a:solidFill>
                  <a:srgbClr val="000000"/>
                </a:solidFill>
                <a:latin typeface="Montserrat"/>
              </a:rPr>
              <a:t> </a:t>
            </a:r>
            <a:r>
              <a:rPr lang="en-US" sz="1200" err="1">
                <a:solidFill>
                  <a:srgbClr val="000000"/>
                </a:solidFill>
                <a:latin typeface="Montserrat"/>
              </a:rPr>
              <a:t>sprechen</a:t>
            </a:r>
            <a:r>
              <a:rPr lang="en-US" sz="1200">
                <a:solidFill>
                  <a:srgbClr val="000000"/>
                </a:solidFill>
                <a:latin typeface="Montserrat"/>
              </a:rPr>
              <a:t>? Web, 20.07.2023. </a:t>
            </a:r>
            <a:r>
              <a:rPr lang="en-US" sz="1200">
                <a:solidFill>
                  <a:srgbClr val="000000"/>
                </a:solidFill>
                <a:latin typeface="Montserrat"/>
                <a:hlinkClick r:id="rId9" tooltip="https://lampert-nachhaltigkeit.com/authentische-regionalitaet/"/>
              </a:rPr>
              <a:t>https://lampert-nachhaltigkeit.com/authentische-regionalitaet/</a:t>
            </a:r>
            <a:endParaRPr lang="en-US" sz="1200">
              <a:solidFill>
                <a:srgbClr val="000000"/>
              </a:solidFill>
              <a:latin typeface="Montserrat"/>
              <a:hlinkClick r:id="rId9"/>
            </a:endParaRPr>
          </a:p>
          <a:p>
            <a:pPr>
              <a:lnSpc>
                <a:spcPts val="1920"/>
              </a:lnSpc>
            </a:pPr>
            <a:endParaRPr lang="en-US" sz="1200">
              <a:solidFill>
                <a:srgbClr val="000000"/>
              </a:solidFill>
              <a:latin typeface="Montserrat"/>
              <a:hlinkClick r:id="rId9" tooltip="https://lampert-nachhaltigkeit.com/authentische-regionalitaet/"/>
            </a:endParaRPr>
          </a:p>
          <a:p>
            <a:pPr>
              <a:lnSpc>
                <a:spcPts val="1920"/>
              </a:lnSpc>
            </a:pPr>
            <a:r>
              <a:rPr lang="en-US" sz="1200">
                <a:solidFill>
                  <a:srgbClr val="000000"/>
                </a:solidFill>
                <a:latin typeface="Montserrat"/>
              </a:rPr>
              <a:t>Land Berlin (2023): Bio-Restaurants in Berlin. Web, 19.07.2023.</a:t>
            </a:r>
            <a:r>
              <a:rPr lang="en-US" sz="1200">
                <a:solidFill>
                  <a:srgbClr val="000000"/>
                </a:solidFill>
                <a:latin typeface="Montserrat"/>
                <a:hlinkClick r:id="rId10" tooltip="https://www.berlin.de/special/bio-und-fairtrade-in-berlin/3090779-3089636-biorestaurants-in-berlin.html"/>
              </a:rPr>
              <a:t> https://www.berlin.de/special/bio-und-fairtrade-in-berlin/3090779-3089636-biorestaurants-in-berlin.html</a:t>
            </a:r>
            <a:endParaRPr lang="en-US" sz="1200">
              <a:solidFill>
                <a:srgbClr val="000000"/>
              </a:solidFill>
              <a:latin typeface="Montserrat"/>
              <a:hlinkClick r:id="rId10"/>
            </a:endParaRPr>
          </a:p>
          <a:p>
            <a:pPr>
              <a:lnSpc>
                <a:spcPts val="1920"/>
              </a:lnSpc>
            </a:pPr>
            <a:endParaRPr lang="en-US" sz="1200">
              <a:solidFill>
                <a:srgbClr val="000000"/>
              </a:solidFill>
              <a:latin typeface="Montserrat"/>
              <a:hlinkClick r:id="rId10" tooltip="https://www.berlin.de/special/bio-und-fairtrade-in-berlin/3090779-3089636-biorestaurants-in-berlin.html"/>
            </a:endParaRPr>
          </a:p>
          <a:p>
            <a:pPr>
              <a:lnSpc>
                <a:spcPts val="1920"/>
              </a:lnSpc>
            </a:pPr>
            <a:r>
              <a:rPr lang="en-US" sz="1200">
                <a:solidFill>
                  <a:srgbClr val="000000"/>
                </a:solidFill>
                <a:latin typeface="Montserrat"/>
              </a:rPr>
              <a:t>Lang, T. (2005). Food control or food democracy? Re-engaging nutrition with society and the environment. Public Health Nutrition, 8(6a), 730–737. </a:t>
            </a:r>
            <a:r>
              <a:rPr lang="en-US" sz="1200">
                <a:solidFill>
                  <a:srgbClr val="000000"/>
                </a:solidFill>
                <a:latin typeface="Montserrat"/>
                <a:hlinkClick r:id="rId11" tooltip="https://doi.org/10.1079/PHN2005772">
                  <a:extLst>
                    <a:ext uri="{A12FA001-AC4F-418D-AE19-62706E023703}">
                      <ahyp:hlinkClr xmlns:ahyp="http://schemas.microsoft.com/office/drawing/2018/hyperlinkcolor" val="tx"/>
                    </a:ext>
                  </a:extLst>
                </a:hlinkClick>
              </a:rPr>
              <a:t>https://doi.org/10.1079/PHN2005772</a:t>
            </a:r>
            <a:r>
              <a:rPr lang="en-US" sz="1200">
                <a:solidFill>
                  <a:srgbClr val="000000"/>
                </a:solidFill>
                <a:latin typeface="Montserrat"/>
                <a:hlinkClick r:id="rId11" tooltip="https://doi.org/10.1079/PHN2005772"/>
              </a:rPr>
              <a:t>               </a:t>
            </a:r>
            <a:r>
              <a:rPr lang="en-US" sz="1200">
                <a:solidFill>
                  <a:srgbClr val="000000"/>
                </a:solidFill>
                <a:latin typeface="Montserrat"/>
                <a:hlinkClick r:id="rId11" tooltip="https://doi.org/10.1079/PHN2005772">
                  <a:extLst>
                    <a:ext uri="{A12FA001-AC4F-418D-AE19-62706E023703}">
                      <ahyp:hlinkClr xmlns:ahyp="http://schemas.microsoft.com/office/drawing/2018/hyperlinkcolor" val="tx"/>
                    </a:ext>
                  </a:extLst>
                </a:hlinkClick>
              </a:rPr>
              <a:t> </a:t>
            </a:r>
            <a:endParaRPr lang="en-US" sz="1200">
              <a:solidFill>
                <a:srgbClr val="000000"/>
              </a:solidFill>
              <a:latin typeface="Montserrat"/>
              <a:hlinkClick r:id="rId11"/>
            </a:endParaRPr>
          </a:p>
          <a:p>
            <a:pPr>
              <a:lnSpc>
                <a:spcPts val="1920"/>
              </a:lnSpc>
            </a:pPr>
            <a:endParaRPr lang="en-US" sz="1200">
              <a:solidFill>
                <a:srgbClr val="000000"/>
              </a:solidFill>
              <a:latin typeface="Montserrat"/>
              <a:hlinkClick r:id="rId11" tooltip="https://doi.org/10.1079/PHN2005772"/>
            </a:endParaRPr>
          </a:p>
          <a:p>
            <a:pPr>
              <a:lnSpc>
                <a:spcPts val="1920"/>
              </a:lnSpc>
            </a:pPr>
            <a:r>
              <a:rPr lang="en-US" sz="1200">
                <a:solidFill>
                  <a:srgbClr val="000000"/>
                </a:solidFill>
                <a:latin typeface="Montserrat"/>
              </a:rPr>
              <a:t>Lang, T. (1999). Food policy for the 21st century. In M. Koc, R. </a:t>
            </a:r>
            <a:r>
              <a:rPr lang="en-US" sz="1200" err="1">
                <a:solidFill>
                  <a:srgbClr val="000000"/>
                </a:solidFill>
                <a:latin typeface="Montserrat"/>
              </a:rPr>
              <a:t>MacRae</a:t>
            </a:r>
            <a:r>
              <a:rPr lang="en-US" sz="1200">
                <a:solidFill>
                  <a:srgbClr val="000000"/>
                </a:solidFill>
                <a:latin typeface="Montserrat"/>
              </a:rPr>
              <a:t>, L. J. A. </a:t>
            </a:r>
            <a:r>
              <a:rPr lang="en-US" sz="1200" err="1">
                <a:solidFill>
                  <a:srgbClr val="000000"/>
                </a:solidFill>
                <a:latin typeface="Montserrat"/>
              </a:rPr>
              <a:t>Mougeot</a:t>
            </a:r>
            <a:r>
              <a:rPr lang="en-US" sz="1200">
                <a:solidFill>
                  <a:srgbClr val="000000"/>
                </a:solidFill>
                <a:latin typeface="Montserrat"/>
              </a:rPr>
              <a:t>, &amp; J. Welsh (Eds.), For hunger-proof cities: Sustainable urban food systems. S.216–224. Ottawa: International Development Research Centre Books.</a:t>
            </a: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Maier-Sohn, K. (2018): Vertical Farming. Web, 18.07.2023.</a:t>
            </a:r>
            <a:r>
              <a:rPr lang="en-US" sz="1200">
                <a:solidFill>
                  <a:srgbClr val="000000"/>
                </a:solidFill>
                <a:latin typeface="Montserrat"/>
                <a:hlinkClick r:id="rId12" tooltip="https://www.wir-ernten-was-wir-saeen.de/vertical-farming"/>
              </a:rPr>
              <a:t> www.wir-ernten-was-wir-saeen.de/vertical-farming</a:t>
            </a:r>
            <a:endParaRPr lang="en-US" sz="1200">
              <a:solidFill>
                <a:srgbClr val="000000"/>
              </a:solidFill>
              <a:latin typeface="Montserrat"/>
              <a:hlinkClick r:id="rId12"/>
            </a:endParaRPr>
          </a:p>
          <a:p>
            <a:pPr>
              <a:lnSpc>
                <a:spcPts val="1920"/>
              </a:lnSpc>
            </a:pPr>
            <a:endParaRPr lang="en-US" sz="1200">
              <a:solidFill>
                <a:srgbClr val="000000"/>
              </a:solidFill>
              <a:latin typeface="Montserrat"/>
              <a:hlinkClick r:id="rId12" tooltip="https://www.wir-ernten-was-wir-saeen.de/vertical-farming"/>
            </a:endParaRPr>
          </a:p>
          <a:p>
            <a:pPr>
              <a:lnSpc>
                <a:spcPts val="1920"/>
              </a:lnSpc>
            </a:pPr>
            <a:r>
              <a:rPr lang="en-US" sz="1200">
                <a:solidFill>
                  <a:srgbClr val="000000"/>
                </a:solidFill>
                <a:latin typeface="Montserrat"/>
              </a:rPr>
              <a:t>Mein </a:t>
            </a:r>
            <a:r>
              <a:rPr lang="en-US" sz="1200" err="1">
                <a:solidFill>
                  <a:srgbClr val="000000"/>
                </a:solidFill>
                <a:latin typeface="Montserrat"/>
              </a:rPr>
              <a:t>Bauernhof</a:t>
            </a:r>
            <a:r>
              <a:rPr lang="en-US" sz="1200">
                <a:solidFill>
                  <a:srgbClr val="000000"/>
                </a:solidFill>
                <a:latin typeface="Montserrat"/>
              </a:rPr>
              <a:t> (2020): </a:t>
            </a:r>
            <a:r>
              <a:rPr lang="en-US" sz="1200" err="1">
                <a:solidFill>
                  <a:srgbClr val="000000"/>
                </a:solidFill>
                <a:latin typeface="Montserrat"/>
              </a:rPr>
              <a:t>Direktvermarktung</a:t>
            </a:r>
            <a:r>
              <a:rPr lang="en-US" sz="1200">
                <a:solidFill>
                  <a:srgbClr val="000000"/>
                </a:solidFill>
                <a:latin typeface="Montserrat"/>
              </a:rPr>
              <a:t> in der </a:t>
            </a:r>
            <a:r>
              <a:rPr lang="en-US" sz="1200" err="1">
                <a:solidFill>
                  <a:srgbClr val="000000"/>
                </a:solidFill>
                <a:latin typeface="Montserrat"/>
              </a:rPr>
              <a:t>Landwirtschaft</a:t>
            </a:r>
            <a:r>
              <a:rPr lang="en-US" sz="1200">
                <a:solidFill>
                  <a:srgbClr val="000000"/>
                </a:solidFill>
                <a:latin typeface="Montserrat"/>
              </a:rPr>
              <a:t>. Web, 19.07.2020.</a:t>
            </a:r>
            <a:r>
              <a:rPr lang="en-US" sz="1200">
                <a:solidFill>
                  <a:srgbClr val="000000"/>
                </a:solidFill>
                <a:latin typeface="Montserrat"/>
                <a:hlinkClick r:id="rId13" tooltip="https://www.mein-bauernhof.de/artikel/direktvermarktung-in-der-landwirtschaft/"/>
              </a:rPr>
              <a:t> </a:t>
            </a:r>
            <a:r>
              <a:rPr lang="en-US" sz="1200">
                <a:solidFill>
                  <a:srgbClr val="000000"/>
                </a:solidFill>
                <a:latin typeface="Montserrat"/>
                <a:hlinkClick r:id="rId14" tooltip="http://www.mein-bauernhof.de/artikel/direktvermarktung-in-der-landwirtschaft/"/>
              </a:rPr>
              <a:t>www.mein-bauernhof.de/artikel/direktvermarktung-in-der-landwirtschaft/</a:t>
            </a:r>
            <a:endParaRPr lang="en-US" sz="1200">
              <a:solidFill>
                <a:srgbClr val="000000"/>
              </a:solidFill>
              <a:latin typeface="Montserrat"/>
              <a:hlinkClick r:id="rId14"/>
            </a:endParaRPr>
          </a:p>
          <a:p>
            <a:pPr>
              <a:lnSpc>
                <a:spcPts val="1920"/>
              </a:lnSpc>
            </a:pPr>
            <a:endParaRPr lang="en-US" sz="1200">
              <a:solidFill>
                <a:srgbClr val="000000"/>
              </a:solidFill>
              <a:latin typeface="Montserrat"/>
              <a:hlinkClick r:id="rId14" tooltip="http://www.mein-bauernhof.de/artikel/direktvermarktung-in-der-landwirtschaft/"/>
            </a:endParaRPr>
          </a:p>
          <a:p>
            <a:pPr>
              <a:lnSpc>
                <a:spcPts val="1920"/>
              </a:lnSpc>
            </a:pPr>
            <a:r>
              <a:rPr lang="en-US" sz="1200" err="1">
                <a:solidFill>
                  <a:srgbClr val="000000"/>
                </a:solidFill>
                <a:latin typeface="Montserrat"/>
              </a:rPr>
              <a:t>Netzwerk</a:t>
            </a:r>
            <a:r>
              <a:rPr lang="en-US" sz="1200">
                <a:solidFill>
                  <a:srgbClr val="000000"/>
                </a:solidFill>
                <a:latin typeface="Montserrat"/>
              </a:rPr>
              <a:t> </a:t>
            </a:r>
            <a:r>
              <a:rPr lang="en-US" sz="1200" err="1">
                <a:solidFill>
                  <a:srgbClr val="000000"/>
                </a:solidFill>
                <a:latin typeface="Montserrat"/>
              </a:rPr>
              <a:t>Solidarische</a:t>
            </a:r>
            <a:r>
              <a:rPr lang="en-US" sz="1200">
                <a:solidFill>
                  <a:srgbClr val="000000"/>
                </a:solidFill>
                <a:latin typeface="Montserrat"/>
              </a:rPr>
              <a:t> </a:t>
            </a:r>
            <a:r>
              <a:rPr lang="en-US" sz="1200" err="1">
                <a:solidFill>
                  <a:srgbClr val="000000"/>
                </a:solidFill>
                <a:latin typeface="Montserrat"/>
              </a:rPr>
              <a:t>Landwirtschaft</a:t>
            </a:r>
            <a:r>
              <a:rPr lang="en-US" sz="1200">
                <a:solidFill>
                  <a:srgbClr val="000000"/>
                </a:solidFill>
                <a:latin typeface="Montserrat"/>
              </a:rPr>
              <a:t> (2023): Was </a:t>
            </a:r>
            <a:r>
              <a:rPr lang="en-US" sz="1200" err="1">
                <a:solidFill>
                  <a:srgbClr val="000000"/>
                </a:solidFill>
                <a:latin typeface="Montserrat"/>
              </a:rPr>
              <a:t>ist</a:t>
            </a:r>
            <a:r>
              <a:rPr lang="en-US" sz="1200">
                <a:solidFill>
                  <a:srgbClr val="000000"/>
                </a:solidFill>
                <a:latin typeface="Montserrat"/>
              </a:rPr>
              <a:t> </a:t>
            </a:r>
            <a:r>
              <a:rPr lang="en-US" sz="1200" err="1">
                <a:solidFill>
                  <a:srgbClr val="000000"/>
                </a:solidFill>
                <a:latin typeface="Montserrat"/>
              </a:rPr>
              <a:t>solidarische</a:t>
            </a:r>
            <a:r>
              <a:rPr lang="en-US" sz="1200">
                <a:solidFill>
                  <a:srgbClr val="000000"/>
                </a:solidFill>
                <a:latin typeface="Montserrat"/>
              </a:rPr>
              <a:t> </a:t>
            </a:r>
            <a:r>
              <a:rPr lang="en-US" sz="1200" err="1">
                <a:solidFill>
                  <a:srgbClr val="000000"/>
                </a:solidFill>
                <a:latin typeface="Montserrat"/>
              </a:rPr>
              <a:t>Landwirtschaft</a:t>
            </a:r>
            <a:r>
              <a:rPr lang="en-US" sz="1200">
                <a:solidFill>
                  <a:srgbClr val="000000"/>
                </a:solidFill>
                <a:latin typeface="Montserrat"/>
              </a:rPr>
              <a:t>? Web, 19.07.2023. </a:t>
            </a:r>
            <a:r>
              <a:rPr lang="en-US" sz="1200">
                <a:solidFill>
                  <a:srgbClr val="000000"/>
                </a:solidFill>
                <a:latin typeface="Montserrat"/>
                <a:hlinkClick r:id="rId15" tooltip="https://www.solidarische-landwirtschaft.org/das-konzept/was-ist-solawi"/>
              </a:rPr>
              <a:t>https://www.solidarische-landwirtschaft.org/das-konzept/was-ist-solawi</a:t>
            </a:r>
            <a:endParaRPr lang="en-US" sz="1200">
              <a:solidFill>
                <a:srgbClr val="000000"/>
              </a:solidFill>
              <a:latin typeface="Montserrat"/>
              <a:hlinkClick r:id="rId15"/>
            </a:endParaRPr>
          </a:p>
          <a:p>
            <a:pPr>
              <a:lnSpc>
                <a:spcPts val="1920"/>
              </a:lnSpc>
            </a:pPr>
            <a:endParaRPr lang="en-US" sz="1200">
              <a:solidFill>
                <a:srgbClr val="000000"/>
              </a:solidFill>
              <a:latin typeface="Montserrat"/>
              <a:hlinkClick r:id="rId15" tooltip="https://www.solidarische-landwirtschaft.org/das-konzept/was-ist-solawi"/>
            </a:endParaRPr>
          </a:p>
          <a:p>
            <a:pPr>
              <a:lnSpc>
                <a:spcPts val="1920"/>
              </a:lnSpc>
            </a:pPr>
            <a:r>
              <a:rPr lang="en-US" sz="1200" err="1">
                <a:solidFill>
                  <a:srgbClr val="000000"/>
                </a:solidFill>
                <a:latin typeface="Montserrat"/>
              </a:rPr>
              <a:t>Penker</a:t>
            </a:r>
            <a:r>
              <a:rPr lang="en-US" sz="1200">
                <a:solidFill>
                  <a:srgbClr val="000000"/>
                </a:solidFill>
                <a:latin typeface="Montserrat"/>
              </a:rPr>
              <a:t>, M., &amp; Payer, H. (2005). Lebensmittel </a:t>
            </a:r>
            <a:r>
              <a:rPr lang="en-US" sz="1200" err="1">
                <a:solidFill>
                  <a:srgbClr val="000000"/>
                </a:solidFill>
                <a:latin typeface="Montserrat"/>
              </a:rPr>
              <a:t>im</a:t>
            </a:r>
            <a:r>
              <a:rPr lang="en-US" sz="1200">
                <a:solidFill>
                  <a:srgbClr val="000000"/>
                </a:solidFill>
                <a:latin typeface="Montserrat"/>
              </a:rPr>
              <a:t> </a:t>
            </a:r>
            <a:r>
              <a:rPr lang="en-US" sz="1200" err="1">
                <a:solidFill>
                  <a:srgbClr val="000000"/>
                </a:solidFill>
                <a:latin typeface="Montserrat"/>
              </a:rPr>
              <a:t>Widerspruch</a:t>
            </a:r>
            <a:r>
              <a:rPr lang="en-US" sz="1200">
                <a:solidFill>
                  <a:srgbClr val="000000"/>
                </a:solidFill>
                <a:latin typeface="Montserrat"/>
              </a:rPr>
              <a:t> </a:t>
            </a:r>
            <a:r>
              <a:rPr lang="en-US" sz="1200" err="1">
                <a:solidFill>
                  <a:srgbClr val="000000"/>
                </a:solidFill>
                <a:latin typeface="Montserrat"/>
              </a:rPr>
              <a:t>zwischen</a:t>
            </a:r>
            <a:r>
              <a:rPr lang="en-US" sz="1200">
                <a:solidFill>
                  <a:srgbClr val="000000"/>
                </a:solidFill>
                <a:latin typeface="Montserrat"/>
              </a:rPr>
              <a:t> </a:t>
            </a:r>
            <a:r>
              <a:rPr lang="en-US" sz="1200" err="1">
                <a:solidFill>
                  <a:srgbClr val="000000"/>
                </a:solidFill>
                <a:latin typeface="Montserrat"/>
              </a:rPr>
              <a:t>regionaler</a:t>
            </a:r>
            <a:r>
              <a:rPr lang="en-US" sz="1200">
                <a:solidFill>
                  <a:srgbClr val="000000"/>
                </a:solidFill>
                <a:latin typeface="Montserrat"/>
              </a:rPr>
              <a:t> </a:t>
            </a:r>
            <a:r>
              <a:rPr lang="en-US" sz="1200" err="1">
                <a:solidFill>
                  <a:srgbClr val="000000"/>
                </a:solidFill>
                <a:latin typeface="Montserrat"/>
              </a:rPr>
              <a:t>Herkunft</a:t>
            </a:r>
            <a:r>
              <a:rPr lang="en-US" sz="1200">
                <a:solidFill>
                  <a:srgbClr val="000000"/>
                </a:solidFill>
                <a:latin typeface="Montserrat"/>
              </a:rPr>
              <a:t> und </a:t>
            </a:r>
            <a:r>
              <a:rPr lang="en-US" sz="1200" err="1">
                <a:solidFill>
                  <a:srgbClr val="000000"/>
                </a:solidFill>
                <a:latin typeface="Montserrat"/>
              </a:rPr>
              <a:t>globaler</a:t>
            </a:r>
            <a:r>
              <a:rPr lang="en-US" sz="1200">
                <a:solidFill>
                  <a:srgbClr val="000000"/>
                </a:solidFill>
                <a:latin typeface="Montserrat"/>
              </a:rPr>
              <a:t> </a:t>
            </a:r>
            <a:r>
              <a:rPr lang="en-US" sz="1200" err="1">
                <a:solidFill>
                  <a:srgbClr val="000000"/>
                </a:solidFill>
                <a:latin typeface="Montserrat"/>
              </a:rPr>
              <a:t>Verfügbarkeit</a:t>
            </a:r>
            <a:r>
              <a:rPr lang="en-US" sz="1200">
                <a:solidFill>
                  <a:srgbClr val="000000"/>
                </a:solidFill>
                <a:latin typeface="Montserrat"/>
              </a:rPr>
              <a:t>. In </a:t>
            </a:r>
            <a:r>
              <a:rPr lang="en-US" sz="1200" err="1">
                <a:solidFill>
                  <a:srgbClr val="000000"/>
                </a:solidFill>
                <a:latin typeface="Montserrat"/>
              </a:rPr>
              <a:t>Nachhaltigkeit</a:t>
            </a:r>
            <a:r>
              <a:rPr lang="en-US" sz="1200">
                <a:solidFill>
                  <a:srgbClr val="000000"/>
                </a:solidFill>
                <a:latin typeface="Montserrat"/>
              </a:rPr>
              <a:t> und </a:t>
            </a:r>
            <a:r>
              <a:rPr lang="en-US" sz="1200" err="1">
                <a:solidFill>
                  <a:srgbClr val="000000"/>
                </a:solidFill>
                <a:latin typeface="Montserrat"/>
              </a:rPr>
              <a:t>Ernährung</a:t>
            </a:r>
            <a:r>
              <a:rPr lang="en-US" sz="1200">
                <a:solidFill>
                  <a:srgbClr val="000000"/>
                </a:solidFill>
                <a:latin typeface="Montserrat"/>
              </a:rPr>
              <a:t>: Produktion – Handel – </a:t>
            </a:r>
            <a:r>
              <a:rPr lang="en-US" sz="1200" err="1">
                <a:solidFill>
                  <a:srgbClr val="000000"/>
                </a:solidFill>
                <a:latin typeface="Montserrat"/>
              </a:rPr>
              <a:t>Konsum</a:t>
            </a:r>
            <a:r>
              <a:rPr lang="en-US" sz="1200">
                <a:solidFill>
                  <a:srgbClr val="000000"/>
                </a:solidFill>
                <a:latin typeface="Montserrat"/>
              </a:rPr>
              <a:t>. Campus </a:t>
            </a:r>
            <a:r>
              <a:rPr lang="en-US" sz="1200" err="1">
                <a:solidFill>
                  <a:srgbClr val="000000"/>
                </a:solidFill>
                <a:latin typeface="Montserrat"/>
              </a:rPr>
              <a:t>Wissenschaft</a:t>
            </a:r>
            <a:r>
              <a:rPr lang="en-US" sz="1200">
                <a:solidFill>
                  <a:srgbClr val="000000"/>
                </a:solidFill>
                <a:latin typeface="Montserrat"/>
              </a:rPr>
              <a:t>.</a:t>
            </a:r>
          </a:p>
          <a:p>
            <a:pPr>
              <a:lnSpc>
                <a:spcPts val="1920"/>
              </a:lnSpc>
            </a:pPr>
            <a:endParaRPr lang="en-US" sz="1200">
              <a:solidFill>
                <a:srgbClr val="000000"/>
              </a:solidFill>
              <a:latin typeface="Montserrat"/>
            </a:endParaRPr>
          </a:p>
          <a:p>
            <a:pPr>
              <a:lnSpc>
                <a:spcPts val="1920"/>
              </a:lnSpc>
            </a:pPr>
            <a:r>
              <a:rPr lang="en-US" sz="1200" err="1">
                <a:solidFill>
                  <a:srgbClr val="000000"/>
                </a:solidFill>
                <a:latin typeface="Montserrat"/>
              </a:rPr>
              <a:t>Plöckl</a:t>
            </a:r>
            <a:r>
              <a:rPr lang="en-US" sz="1200">
                <a:solidFill>
                  <a:srgbClr val="000000"/>
                </a:solidFill>
                <a:latin typeface="Montserrat"/>
              </a:rPr>
              <a:t>, A. (2008). </a:t>
            </a:r>
            <a:r>
              <a:rPr lang="en-US" sz="1200" err="1">
                <a:solidFill>
                  <a:srgbClr val="000000"/>
                </a:solidFill>
                <a:latin typeface="Montserrat"/>
              </a:rPr>
              <a:t>Globale</a:t>
            </a:r>
            <a:r>
              <a:rPr lang="en-US" sz="1200">
                <a:solidFill>
                  <a:srgbClr val="000000"/>
                </a:solidFill>
                <a:latin typeface="Montserrat"/>
              </a:rPr>
              <a:t> </a:t>
            </a:r>
            <a:r>
              <a:rPr lang="en-US" sz="1200" err="1">
                <a:solidFill>
                  <a:srgbClr val="000000"/>
                </a:solidFill>
                <a:latin typeface="Montserrat"/>
              </a:rPr>
              <a:t>Lebensmitteltransportströme</a:t>
            </a:r>
            <a:r>
              <a:rPr lang="en-US" sz="1200">
                <a:solidFill>
                  <a:srgbClr val="000000"/>
                </a:solidFill>
                <a:latin typeface="Montserrat"/>
              </a:rPr>
              <a:t>, </a:t>
            </a:r>
            <a:r>
              <a:rPr lang="en-US" sz="1200" err="1">
                <a:solidFill>
                  <a:srgbClr val="000000"/>
                </a:solidFill>
                <a:latin typeface="Montserrat"/>
              </a:rPr>
              <a:t>Entwicklungstendenzen</a:t>
            </a:r>
            <a:r>
              <a:rPr lang="en-US" sz="1200">
                <a:solidFill>
                  <a:srgbClr val="000000"/>
                </a:solidFill>
                <a:latin typeface="Montserrat"/>
              </a:rPr>
              <a:t>, </a:t>
            </a:r>
            <a:r>
              <a:rPr lang="en-US" sz="1200" err="1">
                <a:solidFill>
                  <a:srgbClr val="000000"/>
                </a:solidFill>
                <a:latin typeface="Montserrat"/>
              </a:rPr>
              <a:t>Einflussfaktoren</a:t>
            </a:r>
            <a:r>
              <a:rPr lang="en-US" sz="1200">
                <a:solidFill>
                  <a:srgbClr val="000000"/>
                </a:solidFill>
                <a:latin typeface="Montserrat"/>
              </a:rPr>
              <a:t> und </a:t>
            </a:r>
            <a:r>
              <a:rPr lang="en-US" sz="1200" err="1">
                <a:solidFill>
                  <a:srgbClr val="000000"/>
                </a:solidFill>
                <a:latin typeface="Montserrat"/>
              </a:rPr>
              <a:t>Anforderungen</a:t>
            </a:r>
            <a:r>
              <a:rPr lang="en-US" sz="1200">
                <a:solidFill>
                  <a:srgbClr val="000000"/>
                </a:solidFill>
                <a:latin typeface="Montserrat"/>
              </a:rPr>
              <a:t> </a:t>
            </a:r>
            <a:r>
              <a:rPr lang="en-US" sz="1200" err="1">
                <a:solidFill>
                  <a:srgbClr val="000000"/>
                </a:solidFill>
                <a:latin typeface="Montserrat"/>
              </a:rPr>
              <a:t>im</a:t>
            </a:r>
            <a:r>
              <a:rPr lang="en-US" sz="1200">
                <a:solidFill>
                  <a:srgbClr val="000000"/>
                </a:solidFill>
                <a:latin typeface="Montserrat"/>
              </a:rPr>
              <a:t> </a:t>
            </a:r>
            <a:r>
              <a:rPr lang="en-US" sz="1200" err="1">
                <a:solidFill>
                  <a:srgbClr val="000000"/>
                </a:solidFill>
                <a:latin typeface="Montserrat"/>
              </a:rPr>
              <a:t>grenzüberschreitenden</a:t>
            </a:r>
            <a:r>
              <a:rPr lang="en-US" sz="1200">
                <a:solidFill>
                  <a:srgbClr val="000000"/>
                </a:solidFill>
                <a:latin typeface="Montserrat"/>
              </a:rPr>
              <a:t> </a:t>
            </a:r>
            <a:r>
              <a:rPr lang="en-US" sz="1200" err="1">
                <a:solidFill>
                  <a:srgbClr val="000000"/>
                </a:solidFill>
                <a:latin typeface="Montserrat"/>
              </a:rPr>
              <a:t>Lebensmitteltransport</a:t>
            </a:r>
            <a:r>
              <a:rPr lang="en-US" sz="1200">
                <a:solidFill>
                  <a:srgbClr val="000000"/>
                </a:solidFill>
                <a:latin typeface="Montserrat"/>
              </a:rPr>
              <a:t>. </a:t>
            </a:r>
            <a:r>
              <a:rPr lang="en-US" sz="1200" err="1">
                <a:solidFill>
                  <a:srgbClr val="000000"/>
                </a:solidFill>
                <a:latin typeface="Montserrat"/>
              </a:rPr>
              <a:t>Institut</a:t>
            </a:r>
            <a:r>
              <a:rPr lang="en-US" sz="1200">
                <a:solidFill>
                  <a:srgbClr val="000000"/>
                </a:solidFill>
                <a:latin typeface="Montserrat"/>
              </a:rPr>
              <a:t> für </a:t>
            </a:r>
            <a:r>
              <a:rPr lang="en-US" sz="1200" err="1">
                <a:solidFill>
                  <a:srgbClr val="000000"/>
                </a:solidFill>
                <a:latin typeface="Montserrat"/>
              </a:rPr>
              <a:t>Transportwirtschaft</a:t>
            </a:r>
            <a:r>
              <a:rPr lang="en-US" sz="1200">
                <a:solidFill>
                  <a:srgbClr val="000000"/>
                </a:solidFill>
                <a:latin typeface="Montserrat"/>
              </a:rPr>
              <a:t> und Logistik, WU Vienna University of Economics and Business. </a:t>
            </a:r>
            <a:r>
              <a:rPr lang="en-US" sz="1200" err="1">
                <a:solidFill>
                  <a:srgbClr val="000000"/>
                </a:solidFill>
                <a:latin typeface="Montserrat"/>
              </a:rPr>
              <a:t>Schriftenreihe</a:t>
            </a:r>
            <a:r>
              <a:rPr lang="en-US" sz="1200">
                <a:solidFill>
                  <a:srgbClr val="000000"/>
                </a:solidFill>
                <a:latin typeface="Montserrat"/>
              </a:rPr>
              <a:t> des </a:t>
            </a:r>
            <a:r>
              <a:rPr lang="en-US" sz="1200" err="1">
                <a:solidFill>
                  <a:srgbClr val="000000"/>
                </a:solidFill>
                <a:latin typeface="Montserrat"/>
              </a:rPr>
              <a:t>Instituts</a:t>
            </a:r>
            <a:r>
              <a:rPr lang="en-US" sz="1200">
                <a:solidFill>
                  <a:srgbClr val="000000"/>
                </a:solidFill>
                <a:latin typeface="Montserrat"/>
              </a:rPr>
              <a:t> für </a:t>
            </a:r>
            <a:r>
              <a:rPr lang="en-US" sz="1200" err="1">
                <a:solidFill>
                  <a:srgbClr val="000000"/>
                </a:solidFill>
                <a:latin typeface="Montserrat"/>
              </a:rPr>
              <a:t>Transportwirtschaft</a:t>
            </a:r>
            <a:r>
              <a:rPr lang="en-US" sz="1200">
                <a:solidFill>
                  <a:srgbClr val="000000"/>
                </a:solidFill>
                <a:latin typeface="Montserrat"/>
              </a:rPr>
              <a:t> und Logistik - Verkehr No. 04/2008.</a:t>
            </a:r>
            <a:r>
              <a:rPr lang="en-US" sz="1200">
                <a:solidFill>
                  <a:srgbClr val="000000"/>
                </a:solidFill>
                <a:latin typeface="Montserrat"/>
                <a:hlinkClick r:id="rId16" tooltip="https://research.wu.ac.at/ws/files/19844692/document.pdf"/>
              </a:rPr>
              <a:t> https://research.wu.ac.at/ws/files/19844692/document.pdf</a:t>
            </a:r>
            <a:endParaRPr lang="en-US" sz="1200">
              <a:solidFill>
                <a:srgbClr val="000000"/>
              </a:solidFill>
              <a:latin typeface="Montserrat"/>
              <a:hlinkClick r:id="" action="ppaction://noaction"/>
            </a:endParaRPr>
          </a:p>
          <a:p>
            <a:pPr>
              <a:lnSpc>
                <a:spcPts val="1920"/>
              </a:lnSpc>
            </a:pPr>
            <a:endParaRPr lang="en-US" sz="1200">
              <a:solidFill>
                <a:srgbClr val="000000"/>
              </a:solidFill>
              <a:latin typeface="Montserrat"/>
            </a:endParaRPr>
          </a:p>
          <a:p>
            <a:pPr>
              <a:lnSpc>
                <a:spcPts val="1920"/>
              </a:lnSpc>
            </a:pPr>
            <a:r>
              <a:rPr lang="de-DE" sz="1200" err="1">
                <a:solidFill>
                  <a:srgbClr val="000000"/>
                </a:solidFill>
                <a:latin typeface="Montserrat"/>
                <a:ea typeface="+mn-lt"/>
                <a:cs typeface="+mn-lt"/>
              </a:rPr>
              <a:t>Poore</a:t>
            </a:r>
            <a:r>
              <a:rPr lang="de-DE" sz="1200">
                <a:solidFill>
                  <a:srgbClr val="000000"/>
                </a:solidFill>
                <a:latin typeface="Montserrat"/>
                <a:ea typeface="+mn-lt"/>
                <a:cs typeface="+mn-lt"/>
              </a:rPr>
              <a:t>, J. und Nemecek, T. (2018): </a:t>
            </a:r>
            <a:r>
              <a:rPr lang="de-DE" sz="1200" err="1">
                <a:solidFill>
                  <a:srgbClr val="000000"/>
                </a:solidFill>
                <a:latin typeface="Montserrat"/>
                <a:ea typeface="+mn-lt"/>
                <a:cs typeface="+mn-lt"/>
              </a:rPr>
              <a:t>Reducing</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food’s</a:t>
            </a:r>
            <a:r>
              <a:rPr lang="de-DE" sz="1200">
                <a:solidFill>
                  <a:srgbClr val="000000"/>
                </a:solidFill>
                <a:latin typeface="Montserrat"/>
                <a:ea typeface="+mn-lt"/>
                <a:cs typeface="+mn-lt"/>
              </a:rPr>
              <a:t> environmental </a:t>
            </a:r>
            <a:r>
              <a:rPr lang="de-DE" sz="1200" err="1">
                <a:solidFill>
                  <a:srgbClr val="000000"/>
                </a:solidFill>
                <a:latin typeface="Montserrat"/>
                <a:ea typeface="+mn-lt"/>
                <a:cs typeface="+mn-lt"/>
              </a:rPr>
              <a:t>impacts</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through</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producers</a:t>
            </a:r>
            <a:r>
              <a:rPr lang="de-DE" sz="1200">
                <a:solidFill>
                  <a:srgbClr val="000000"/>
                </a:solidFill>
                <a:latin typeface="Montserrat"/>
                <a:ea typeface="+mn-lt"/>
                <a:cs typeface="+mn-lt"/>
              </a:rPr>
              <a:t> and </a:t>
            </a:r>
            <a:r>
              <a:rPr lang="de-DE" sz="1200" err="1">
                <a:solidFill>
                  <a:srgbClr val="000000"/>
                </a:solidFill>
                <a:latin typeface="Montserrat"/>
                <a:ea typeface="+mn-lt"/>
                <a:cs typeface="+mn-lt"/>
              </a:rPr>
              <a:t>consumers</a:t>
            </a:r>
            <a:r>
              <a:rPr lang="de-DE" sz="1200">
                <a:solidFill>
                  <a:srgbClr val="000000"/>
                </a:solidFill>
                <a:latin typeface="Montserrat"/>
                <a:ea typeface="+mn-lt"/>
                <a:cs typeface="+mn-lt"/>
              </a:rPr>
              <a:t>. Science 360 (6392) 987-992, 01 Jun 2018, Web, 02.01.2019. 10.1126/science.aaq0216 ; The Guardian (2018): </a:t>
            </a:r>
            <a:r>
              <a:rPr lang="de-DE" sz="1200" err="1">
                <a:solidFill>
                  <a:srgbClr val="000000"/>
                </a:solidFill>
                <a:latin typeface="Montserrat"/>
                <a:ea typeface="+mn-lt"/>
                <a:cs typeface="+mn-lt"/>
              </a:rPr>
              <a:t>Avoiding</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meat</a:t>
            </a:r>
            <a:r>
              <a:rPr lang="de-DE" sz="1200">
                <a:solidFill>
                  <a:srgbClr val="000000"/>
                </a:solidFill>
                <a:latin typeface="Montserrat"/>
                <a:ea typeface="+mn-lt"/>
                <a:cs typeface="+mn-lt"/>
              </a:rPr>
              <a:t> and </a:t>
            </a:r>
            <a:r>
              <a:rPr lang="de-DE" sz="1200" err="1">
                <a:solidFill>
                  <a:srgbClr val="000000"/>
                </a:solidFill>
                <a:latin typeface="Montserrat"/>
                <a:ea typeface="+mn-lt"/>
                <a:cs typeface="+mn-lt"/>
              </a:rPr>
              <a:t>dairy</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is</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single</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biggest</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way</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to</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reduce</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your</a:t>
            </a:r>
            <a:r>
              <a:rPr lang="de-DE" sz="1200">
                <a:solidFill>
                  <a:srgbClr val="000000"/>
                </a:solidFill>
                <a:latin typeface="Montserrat"/>
                <a:ea typeface="+mn-lt"/>
                <a:cs typeface="+mn-lt"/>
              </a:rPr>
              <a:t> </a:t>
            </a:r>
            <a:r>
              <a:rPr lang="de-DE" sz="1200" err="1">
                <a:solidFill>
                  <a:srgbClr val="000000"/>
                </a:solidFill>
                <a:latin typeface="Montserrat"/>
                <a:ea typeface="+mn-lt"/>
                <a:cs typeface="+mn-lt"/>
              </a:rPr>
              <a:t>impact</a:t>
            </a:r>
            <a:r>
              <a:rPr lang="de-DE" sz="1200">
                <a:solidFill>
                  <a:srgbClr val="000000"/>
                </a:solidFill>
                <a:latin typeface="Montserrat"/>
                <a:ea typeface="+mn-lt"/>
                <a:cs typeface="+mn-lt"/>
              </a:rPr>
              <a:t> on Earth. Web, 02.01.2019. </a:t>
            </a:r>
            <a:r>
              <a:rPr lang="de-DE" sz="1200">
                <a:solidFill>
                  <a:srgbClr val="000000"/>
                </a:solidFill>
                <a:latin typeface="Montserrat"/>
                <a:ea typeface="+mn-lt"/>
                <a:cs typeface="+mn-lt"/>
                <a:hlinkClick r:id="rId17">
                  <a:extLst>
                    <a:ext uri="{A12FA001-AC4F-418D-AE19-62706E023703}">
                      <ahyp:hlinkClr xmlns:ahyp="http://schemas.microsoft.com/office/drawing/2018/hyperlinkcolor" val="tx"/>
                    </a:ext>
                  </a:extLst>
                </a:hlinkClick>
              </a:rPr>
              <a:t>www.theguardian.com/environment/2018/may/31/avoiding-meat-and-dairy-is-single-biggest-way-to-reduce-your-impact-on-earth</a:t>
            </a:r>
            <a:endParaRPr lang="en-US" sz="1200">
              <a:latin typeface="Montserrat"/>
            </a:endParaRPr>
          </a:p>
          <a:p>
            <a:pPr>
              <a:lnSpc>
                <a:spcPts val="1920"/>
              </a:lnSpc>
            </a:pPr>
            <a:endParaRPr lang="en-US" sz="1200">
              <a:solidFill>
                <a:srgbClr val="000000"/>
              </a:solidFill>
              <a:latin typeface="Montserrat"/>
              <a:hlinkClick r:id="rId16">
                <a:extLst>
                  <a:ext uri="{A12FA001-AC4F-418D-AE19-62706E023703}">
                    <ahyp:hlinkClr xmlns:ahyp="http://schemas.microsoft.com/office/drawing/2018/hyperlinkcolor" val="tx"/>
                  </a:ext>
                </a:extLst>
              </a:hlinkClick>
            </a:endParaRPr>
          </a:p>
          <a:p>
            <a:pPr>
              <a:lnSpc>
                <a:spcPts val="1920"/>
              </a:lnSpc>
            </a:pPr>
            <a:r>
              <a:rPr lang="en-US" sz="1200">
                <a:solidFill>
                  <a:srgbClr val="000000"/>
                </a:solidFill>
                <a:latin typeface="Montserrat"/>
              </a:rPr>
              <a:t>Pradhan, P., Kriewald, S., Costa, L., Rybski, D., Benton, T. G., Fischer, G., &amp; Kropp, J. P. (2020). Urban Food Systems: How Regionalization Can Contribute to Climate Change Mitigation. Environmental Science &amp; Technology, 54(17), 10551–10560.</a:t>
            </a:r>
            <a:r>
              <a:rPr lang="en-US" sz="1200">
                <a:solidFill>
                  <a:srgbClr val="000000"/>
                </a:solidFill>
                <a:latin typeface="Montserrat"/>
                <a:hlinkClick r:id="rId18" tooltip="https://doi.org/10.1021/acs.est.0c02739">
                  <a:extLst>
                    <a:ext uri="{A12FA001-AC4F-418D-AE19-62706E023703}">
                      <ahyp:hlinkClr xmlns:ahyp="http://schemas.microsoft.com/office/drawing/2018/hyperlinkcolor" val="tx"/>
                    </a:ext>
                  </a:extLst>
                </a:hlinkClick>
              </a:rPr>
              <a:t> https://doi.org/10.1021/acs.est.0c02739</a:t>
            </a:r>
            <a:r>
              <a:rPr lang="en-US" sz="1200">
                <a:solidFill>
                  <a:srgbClr val="000000"/>
                </a:solidFill>
                <a:latin typeface="Montserrat"/>
                <a:hlinkClick r:id="rId18" tooltip="https://doi.org/10.1021/acs.est.0c02739"/>
              </a:rPr>
              <a:t>    </a:t>
            </a:r>
            <a:r>
              <a:rPr lang="en-US" sz="1200">
                <a:solidFill>
                  <a:srgbClr val="000000"/>
                </a:solidFill>
                <a:latin typeface="Montserrat"/>
                <a:hlinkClick r:id="rId18" tooltip="https://doi.org/10.1021/acs.est.0c02739">
                  <a:extLst>
                    <a:ext uri="{A12FA001-AC4F-418D-AE19-62706E023703}">
                      <ahyp:hlinkClr xmlns:ahyp="http://schemas.microsoft.com/office/drawing/2018/hyperlinkcolor" val="tx"/>
                    </a:ext>
                  </a:extLst>
                </a:hlinkClick>
              </a:rPr>
              <a:t> </a:t>
            </a:r>
            <a:endParaRPr lang="en-US" sz="1200">
              <a:solidFill>
                <a:srgbClr val="000000"/>
              </a:solidFill>
              <a:latin typeface="Montserrat"/>
              <a:hlinkClick r:id="rId18"/>
            </a:endParaRPr>
          </a:p>
          <a:p>
            <a:pPr>
              <a:lnSpc>
                <a:spcPts val="1920"/>
              </a:lnSpc>
            </a:pPr>
            <a:endParaRPr lang="en-US" sz="1200">
              <a:solidFill>
                <a:srgbClr val="000000"/>
              </a:solidFill>
              <a:latin typeface="Montserrat"/>
              <a:hlinkClick r:id="rId18" tooltip="https://doi.org/10.1021/acs.est.0c02739"/>
            </a:endParaRPr>
          </a:p>
          <a:p>
            <a:pPr>
              <a:lnSpc>
                <a:spcPts val="1920"/>
              </a:lnSpc>
            </a:pPr>
            <a:endParaRPr lang="en-US" sz="1200">
              <a:solidFill>
                <a:srgbClr val="000000"/>
              </a:solidFill>
              <a:latin typeface="Montserrat"/>
              <a:hlinkClick r:id="rId18" tooltip="https://doi.org/10.1021/acs.est.0c02739"/>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72333">
            <a:off x="11351456" y="5665408"/>
            <a:ext cx="11027528" cy="7548926"/>
          </a:xfrm>
          <a:custGeom>
            <a:avLst/>
            <a:gdLst/>
            <a:ahLst/>
            <a:cxnLst/>
            <a:rect l="l" t="t" r="r" b="b"/>
            <a:pathLst>
              <a:path w="11027528" h="7548926">
                <a:moveTo>
                  <a:pt x="0" y="0"/>
                </a:moveTo>
                <a:lnTo>
                  <a:pt x="11027528" y="0"/>
                </a:lnTo>
                <a:lnTo>
                  <a:pt x="11027528" y="7548926"/>
                </a:lnTo>
                <a:lnTo>
                  <a:pt x="0" y="7548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4246732">
            <a:off x="-8021953" y="-4237254"/>
            <a:ext cx="12679639" cy="12541315"/>
          </a:xfrm>
          <a:custGeom>
            <a:avLst/>
            <a:gdLst/>
            <a:ahLst/>
            <a:cxnLst/>
            <a:rect l="l" t="t" r="r" b="b"/>
            <a:pathLst>
              <a:path w="12679639" h="12541315">
                <a:moveTo>
                  <a:pt x="0" y="0"/>
                </a:moveTo>
                <a:lnTo>
                  <a:pt x="12679638" y="0"/>
                </a:lnTo>
                <a:lnTo>
                  <a:pt x="12679638" y="12541315"/>
                </a:lnTo>
                <a:lnTo>
                  <a:pt x="0" y="12541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4" name="Freeform 4"/>
          <p:cNvSpPr/>
          <p:nvPr/>
        </p:nvSpPr>
        <p:spPr>
          <a:xfrm>
            <a:off x="15654515" y="677121"/>
            <a:ext cx="1604785" cy="1705821"/>
          </a:xfrm>
          <a:custGeom>
            <a:avLst/>
            <a:gdLst/>
            <a:ahLst/>
            <a:cxnLst/>
            <a:rect l="l" t="t" r="r" b="b"/>
            <a:pathLst>
              <a:path w="1604785" h="1705821">
                <a:moveTo>
                  <a:pt x="0" y="0"/>
                </a:moveTo>
                <a:lnTo>
                  <a:pt x="1604785" y="0"/>
                </a:lnTo>
                <a:lnTo>
                  <a:pt x="1604785" y="1705821"/>
                </a:lnTo>
                <a:lnTo>
                  <a:pt x="0" y="1705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6" name="TextBox 6"/>
          <p:cNvSpPr txBox="1"/>
          <p:nvPr/>
        </p:nvSpPr>
        <p:spPr>
          <a:xfrm>
            <a:off x="1787048" y="2271134"/>
            <a:ext cx="14713904" cy="7286803"/>
          </a:xfrm>
          <a:prstGeom prst="rect">
            <a:avLst/>
          </a:prstGeom>
        </p:spPr>
        <p:txBody>
          <a:bodyPr lIns="0" tIns="0" rIns="0" bIns="0" rtlCol="0" anchor="t">
            <a:spAutoFit/>
          </a:bodyPr>
          <a:lstStyle/>
          <a:p>
            <a:pPr>
              <a:lnSpc>
                <a:spcPts val="1920"/>
              </a:lnSpc>
            </a:pPr>
            <a:endParaRPr/>
          </a:p>
          <a:p>
            <a:pPr>
              <a:lnSpc>
                <a:spcPts val="1920"/>
              </a:lnSpc>
            </a:pPr>
            <a:r>
              <a:rPr lang="en-US" sz="1200" err="1">
                <a:solidFill>
                  <a:srgbClr val="000000"/>
                </a:solidFill>
                <a:latin typeface="Montserrat"/>
              </a:rPr>
              <a:t>Regionalwert</a:t>
            </a:r>
            <a:r>
              <a:rPr lang="en-US" sz="1200">
                <a:solidFill>
                  <a:srgbClr val="000000"/>
                </a:solidFill>
                <a:latin typeface="Montserrat"/>
              </a:rPr>
              <a:t> AG Berlin-Brandenburg (2023): </a:t>
            </a:r>
            <a:r>
              <a:rPr lang="en-US" sz="1200" err="1">
                <a:solidFill>
                  <a:srgbClr val="000000"/>
                </a:solidFill>
                <a:latin typeface="Montserrat"/>
              </a:rPr>
              <a:t>Agrarwende</a:t>
            </a:r>
            <a:r>
              <a:rPr lang="en-US" sz="1200">
                <a:solidFill>
                  <a:srgbClr val="000000"/>
                </a:solidFill>
                <a:latin typeface="Montserrat"/>
              </a:rPr>
              <a:t> </a:t>
            </a:r>
            <a:r>
              <a:rPr lang="en-US" sz="1200" err="1">
                <a:solidFill>
                  <a:srgbClr val="000000"/>
                </a:solidFill>
                <a:latin typeface="Montserrat"/>
              </a:rPr>
              <a:t>selber</a:t>
            </a:r>
            <a:r>
              <a:rPr lang="en-US" sz="1200">
                <a:solidFill>
                  <a:srgbClr val="000000"/>
                </a:solidFill>
                <a:latin typeface="Montserrat"/>
              </a:rPr>
              <a:t> </a:t>
            </a:r>
            <a:r>
              <a:rPr lang="en-US" sz="1200" err="1">
                <a:solidFill>
                  <a:srgbClr val="000000"/>
                </a:solidFill>
                <a:latin typeface="Montserrat"/>
              </a:rPr>
              <a:t>machen</a:t>
            </a:r>
            <a:r>
              <a:rPr lang="en-US" sz="1200">
                <a:solidFill>
                  <a:srgbClr val="000000"/>
                </a:solidFill>
                <a:latin typeface="Montserrat"/>
              </a:rPr>
              <a:t>. Web, 19.07.2023.</a:t>
            </a:r>
            <a:r>
              <a:rPr lang="en-US" sz="1200">
                <a:solidFill>
                  <a:srgbClr val="000000"/>
                </a:solidFill>
                <a:latin typeface="Montserrat"/>
                <a:hlinkClick r:id="rId8" tooltip="https://www.regionalwert-berlin.de/darum-gehts/agrarwende-selber-machen"/>
              </a:rPr>
              <a:t> </a:t>
            </a:r>
            <a:r>
              <a:rPr lang="en-US" sz="1200">
                <a:solidFill>
                  <a:srgbClr val="000000"/>
                </a:solidFill>
                <a:latin typeface="Montserrat"/>
                <a:hlinkClick r:id="rId9" tooltip="http://www.regionalwert-berlin.de/darum-gehts/agrarwende-selber-machen"/>
              </a:rPr>
              <a:t>www.regionalwert-berlin.de/darum-gehts/agrarwende-selber-machen</a:t>
            </a:r>
            <a:endParaRPr lang="en-US" sz="1200">
              <a:solidFill>
                <a:srgbClr val="000000"/>
              </a:solidFill>
              <a:latin typeface="Montserrat"/>
              <a:hlinkClick r:id="rId9"/>
            </a:endParaRPr>
          </a:p>
          <a:p>
            <a:pPr>
              <a:lnSpc>
                <a:spcPts val="1920"/>
              </a:lnSpc>
            </a:pPr>
            <a:endParaRPr lang="en-US" sz="1200">
              <a:solidFill>
                <a:srgbClr val="000000"/>
              </a:solidFill>
              <a:latin typeface="Montserrat"/>
              <a:hlinkClick r:id="rId9" tooltip="http://www.regionalwert-berlin.de/darum-gehts/agrarwende-selber-machen"/>
            </a:endParaRPr>
          </a:p>
          <a:p>
            <a:pPr>
              <a:lnSpc>
                <a:spcPts val="1920"/>
              </a:lnSpc>
            </a:pPr>
            <a:r>
              <a:rPr lang="en-US" sz="1200">
                <a:solidFill>
                  <a:srgbClr val="000000"/>
                </a:solidFill>
                <a:latin typeface="Montserrat"/>
              </a:rPr>
              <a:t>Reinhardt, G., </a:t>
            </a:r>
            <a:r>
              <a:rPr lang="en-US" sz="1200" err="1">
                <a:solidFill>
                  <a:srgbClr val="000000"/>
                </a:solidFill>
                <a:latin typeface="Montserrat"/>
              </a:rPr>
              <a:t>Gärtner</a:t>
            </a:r>
            <a:r>
              <a:rPr lang="en-US" sz="1200">
                <a:solidFill>
                  <a:srgbClr val="000000"/>
                </a:solidFill>
                <a:latin typeface="Montserrat"/>
              </a:rPr>
              <a:t>, S., &amp; Wagner, T. (2020). </a:t>
            </a:r>
            <a:r>
              <a:rPr lang="en-US" sz="1200" err="1">
                <a:solidFill>
                  <a:srgbClr val="000000"/>
                </a:solidFill>
                <a:latin typeface="Montserrat"/>
              </a:rPr>
              <a:t>Ökologische</a:t>
            </a:r>
            <a:r>
              <a:rPr lang="en-US" sz="1200">
                <a:solidFill>
                  <a:srgbClr val="000000"/>
                </a:solidFill>
                <a:latin typeface="Montserrat"/>
              </a:rPr>
              <a:t> </a:t>
            </a:r>
            <a:r>
              <a:rPr lang="en-US" sz="1200" err="1">
                <a:solidFill>
                  <a:srgbClr val="000000"/>
                </a:solidFill>
                <a:latin typeface="Montserrat"/>
              </a:rPr>
              <a:t>Fußabdrücke</a:t>
            </a:r>
            <a:r>
              <a:rPr lang="en-US" sz="1200">
                <a:solidFill>
                  <a:srgbClr val="000000"/>
                </a:solidFill>
                <a:latin typeface="Montserrat"/>
              </a:rPr>
              <a:t> von </a:t>
            </a:r>
            <a:r>
              <a:rPr lang="en-US" sz="1200" err="1">
                <a:solidFill>
                  <a:srgbClr val="000000"/>
                </a:solidFill>
                <a:latin typeface="Montserrat"/>
              </a:rPr>
              <a:t>Lebensmitteln</a:t>
            </a:r>
            <a:r>
              <a:rPr lang="en-US" sz="1200">
                <a:solidFill>
                  <a:srgbClr val="000000"/>
                </a:solidFill>
                <a:latin typeface="Montserrat"/>
              </a:rPr>
              <a:t> und </a:t>
            </a:r>
            <a:r>
              <a:rPr lang="en-US" sz="1200" err="1">
                <a:solidFill>
                  <a:srgbClr val="000000"/>
                </a:solidFill>
                <a:latin typeface="Montserrat"/>
              </a:rPr>
              <a:t>Gerichten</a:t>
            </a:r>
            <a:r>
              <a:rPr lang="en-US" sz="1200">
                <a:solidFill>
                  <a:srgbClr val="000000"/>
                </a:solidFill>
                <a:latin typeface="Montserrat"/>
              </a:rPr>
              <a:t> in Deutschland. </a:t>
            </a:r>
            <a:r>
              <a:rPr lang="en-US" sz="1200" err="1">
                <a:solidFill>
                  <a:srgbClr val="000000"/>
                </a:solidFill>
                <a:latin typeface="Montserrat"/>
              </a:rPr>
              <a:t>ifeu</a:t>
            </a:r>
            <a:r>
              <a:rPr lang="en-US" sz="1200">
                <a:solidFill>
                  <a:srgbClr val="000000"/>
                </a:solidFill>
                <a:latin typeface="Montserrat"/>
              </a:rPr>
              <a:t> - </a:t>
            </a:r>
            <a:r>
              <a:rPr lang="en-US" sz="1200" err="1">
                <a:solidFill>
                  <a:srgbClr val="000000"/>
                </a:solidFill>
                <a:latin typeface="Montserrat"/>
              </a:rPr>
              <a:t>Institut</a:t>
            </a:r>
            <a:r>
              <a:rPr lang="en-US" sz="1200">
                <a:solidFill>
                  <a:srgbClr val="000000"/>
                </a:solidFill>
                <a:latin typeface="Montserrat"/>
              </a:rPr>
              <a:t> für Energie- und </a:t>
            </a:r>
            <a:r>
              <a:rPr lang="en-US" sz="1200" err="1">
                <a:solidFill>
                  <a:srgbClr val="000000"/>
                </a:solidFill>
                <a:latin typeface="Montserrat"/>
              </a:rPr>
              <a:t>Umweltforschung</a:t>
            </a:r>
            <a:r>
              <a:rPr lang="en-US" sz="1200">
                <a:solidFill>
                  <a:srgbClr val="000000"/>
                </a:solidFill>
                <a:latin typeface="Montserrat"/>
              </a:rPr>
              <a:t> Heidelberg.</a:t>
            </a: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Slow Food Deutschland (2023): </a:t>
            </a:r>
            <a:r>
              <a:rPr lang="en-US" sz="1200" err="1">
                <a:solidFill>
                  <a:srgbClr val="000000"/>
                </a:solidFill>
                <a:latin typeface="Montserrat"/>
              </a:rPr>
              <a:t>Wer</a:t>
            </a:r>
            <a:r>
              <a:rPr lang="en-US" sz="1200">
                <a:solidFill>
                  <a:srgbClr val="000000"/>
                </a:solidFill>
                <a:latin typeface="Montserrat"/>
              </a:rPr>
              <a:t> </a:t>
            </a:r>
            <a:r>
              <a:rPr lang="en-US" sz="1200" err="1">
                <a:solidFill>
                  <a:srgbClr val="000000"/>
                </a:solidFill>
                <a:latin typeface="Montserrat"/>
              </a:rPr>
              <a:t>wir</a:t>
            </a:r>
            <a:r>
              <a:rPr lang="en-US" sz="1200">
                <a:solidFill>
                  <a:srgbClr val="000000"/>
                </a:solidFill>
                <a:latin typeface="Montserrat"/>
              </a:rPr>
              <a:t> </a:t>
            </a:r>
            <a:r>
              <a:rPr lang="en-US" sz="1200" err="1">
                <a:solidFill>
                  <a:srgbClr val="000000"/>
                </a:solidFill>
                <a:latin typeface="Montserrat"/>
              </a:rPr>
              <a:t>sind</a:t>
            </a:r>
            <a:r>
              <a:rPr lang="en-US" sz="1200">
                <a:solidFill>
                  <a:srgbClr val="000000"/>
                </a:solidFill>
                <a:latin typeface="Montserrat"/>
              </a:rPr>
              <a:t>. Web, 19.07.2023. </a:t>
            </a:r>
            <a:r>
              <a:rPr lang="en-US" sz="1200">
                <a:solidFill>
                  <a:srgbClr val="000000"/>
                </a:solidFill>
                <a:latin typeface="Montserrat"/>
                <a:hlinkClick r:id="rId10" tooltip="https://www.slowfood.de/wer-wir-sind"/>
              </a:rPr>
              <a:t>https://www.slowfood.de/wer-wir-sind</a:t>
            </a:r>
            <a:endParaRPr lang="en-US" sz="1200">
              <a:solidFill>
                <a:srgbClr val="000000"/>
              </a:solidFill>
              <a:latin typeface="Montserrat"/>
              <a:hlinkClick r:id="rId10"/>
            </a:endParaRPr>
          </a:p>
          <a:p>
            <a:pPr>
              <a:lnSpc>
                <a:spcPts val="1920"/>
              </a:lnSpc>
            </a:pPr>
            <a:endParaRPr lang="en-US" sz="1200">
              <a:solidFill>
                <a:srgbClr val="000000"/>
              </a:solidFill>
              <a:latin typeface="Montserrat"/>
              <a:hlinkClick r:id="rId10" tooltip="https://www.slowfood.de/wer-wir-sind"/>
            </a:endParaRPr>
          </a:p>
          <a:p>
            <a:pPr>
              <a:lnSpc>
                <a:spcPts val="1920"/>
              </a:lnSpc>
            </a:pPr>
            <a:r>
              <a:rPr lang="en-US" sz="1200">
                <a:solidFill>
                  <a:srgbClr val="000000"/>
                </a:solidFill>
                <a:latin typeface="Montserrat"/>
              </a:rPr>
              <a:t>Specht, K., Siebert, R., Hartmann, I., Freisinger, U. B., Sawicka, M., Werner, A., </a:t>
            </a:r>
            <a:r>
              <a:rPr lang="en-US" sz="1200" err="1">
                <a:solidFill>
                  <a:srgbClr val="000000"/>
                </a:solidFill>
                <a:latin typeface="Montserrat"/>
              </a:rPr>
              <a:t>Thomaier</a:t>
            </a:r>
            <a:r>
              <a:rPr lang="en-US" sz="1200">
                <a:solidFill>
                  <a:srgbClr val="000000"/>
                </a:solidFill>
                <a:latin typeface="Montserrat"/>
              </a:rPr>
              <a:t>, S., Henckel, D., Walk, H., &amp; Dierich, A. (2014): Urban agriculture of the future: an overview of sustainability aspects of food production in and on buildings. In: Agriculture and Human Values, Volume 31, S. 33-51.</a:t>
            </a: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ea typeface="+mn-lt"/>
                <a:cs typeface="+mn-lt"/>
              </a:rPr>
              <a:t>Springmann et al. (2016): Mitigation potential and global health impacts from emissions pricing of food commodities. Nat. Clim. Change 7, S. 69–74doi:10.1038/nclimate3155 </a:t>
            </a:r>
          </a:p>
          <a:p>
            <a:pPr>
              <a:lnSpc>
                <a:spcPts val="1920"/>
              </a:lnSpc>
            </a:pPr>
            <a:endParaRPr lang="en-US" sz="1200">
              <a:solidFill>
                <a:srgbClr val="000000"/>
              </a:solidFill>
              <a:latin typeface="Montserrat"/>
            </a:endParaRPr>
          </a:p>
          <a:p>
            <a:pPr>
              <a:lnSpc>
                <a:spcPts val="1920"/>
              </a:lnSpc>
            </a:pPr>
            <a:r>
              <a:rPr lang="en-US" sz="1200" err="1">
                <a:solidFill>
                  <a:srgbClr val="000000"/>
                </a:solidFill>
                <a:latin typeface="Montserrat"/>
              </a:rPr>
              <a:t>Stierand</a:t>
            </a:r>
            <a:r>
              <a:rPr lang="en-US" sz="1200">
                <a:solidFill>
                  <a:srgbClr val="000000"/>
                </a:solidFill>
                <a:latin typeface="Montserrat"/>
              </a:rPr>
              <a:t>, P. (2017): </a:t>
            </a:r>
            <a:r>
              <a:rPr lang="en-US" sz="1200" err="1">
                <a:solidFill>
                  <a:srgbClr val="000000"/>
                </a:solidFill>
                <a:latin typeface="Montserrat"/>
              </a:rPr>
              <a:t>Ernährungsräte</a:t>
            </a:r>
            <a:r>
              <a:rPr lang="en-US" sz="1200">
                <a:solidFill>
                  <a:srgbClr val="000000"/>
                </a:solidFill>
                <a:latin typeface="Montserrat"/>
              </a:rPr>
              <a:t>: </a:t>
            </a:r>
            <a:r>
              <a:rPr lang="en-US" sz="1200" err="1">
                <a:solidFill>
                  <a:srgbClr val="000000"/>
                </a:solidFill>
                <a:latin typeface="Montserrat"/>
              </a:rPr>
              <a:t>Netzwerk</a:t>
            </a:r>
            <a:r>
              <a:rPr lang="en-US" sz="1200">
                <a:solidFill>
                  <a:srgbClr val="000000"/>
                </a:solidFill>
                <a:latin typeface="Montserrat"/>
              </a:rPr>
              <a:t> </a:t>
            </a:r>
            <a:r>
              <a:rPr lang="en-US" sz="1200" err="1">
                <a:solidFill>
                  <a:srgbClr val="000000"/>
                </a:solidFill>
                <a:latin typeface="Montserrat"/>
              </a:rPr>
              <a:t>gegründet</a:t>
            </a:r>
            <a:r>
              <a:rPr lang="en-US" sz="1200">
                <a:solidFill>
                  <a:srgbClr val="000000"/>
                </a:solidFill>
                <a:latin typeface="Montserrat"/>
              </a:rPr>
              <a:t>. Web, 19.07.2023.</a:t>
            </a:r>
            <a:r>
              <a:rPr lang="en-US" sz="1200">
                <a:solidFill>
                  <a:srgbClr val="000000"/>
                </a:solidFill>
                <a:latin typeface="Montserrat"/>
                <a:hlinkClick r:id="rId11" tooltip="http://speiseraeume.de/ernaehrungsraete-netzwerk-gegruendet/"/>
              </a:rPr>
              <a:t> speiseraeume.de/ernaehrungsraete-netzwerk-gegruendet/</a:t>
            </a:r>
            <a:endParaRPr lang="en-US" sz="1200">
              <a:solidFill>
                <a:srgbClr val="000000"/>
              </a:solidFill>
              <a:latin typeface="Montserrat"/>
              <a:hlinkClick r:id="rId11"/>
            </a:endParaRPr>
          </a:p>
          <a:p>
            <a:pPr>
              <a:lnSpc>
                <a:spcPts val="1920"/>
              </a:lnSpc>
            </a:pPr>
            <a:endParaRPr lang="en-US" sz="1200">
              <a:solidFill>
                <a:srgbClr val="000000"/>
              </a:solidFill>
              <a:latin typeface="Montserrat"/>
              <a:hlinkClick r:id="rId11" tooltip="http://speiseraeume.de/ernaehrungsraete-netzwerk-gegruendet/"/>
            </a:endParaRPr>
          </a:p>
          <a:p>
            <a:pPr>
              <a:lnSpc>
                <a:spcPts val="1920"/>
              </a:lnSpc>
            </a:pPr>
            <a:r>
              <a:rPr lang="en-US" sz="1200">
                <a:solidFill>
                  <a:srgbClr val="000000"/>
                </a:solidFill>
                <a:latin typeface="Montserrat"/>
              </a:rPr>
              <a:t>Stromberger (2021): Wie </a:t>
            </a:r>
            <a:r>
              <a:rPr lang="en-US" sz="1200" err="1">
                <a:solidFill>
                  <a:srgbClr val="000000"/>
                </a:solidFill>
                <a:latin typeface="Montserrat"/>
              </a:rPr>
              <a:t>wäre</a:t>
            </a:r>
            <a:r>
              <a:rPr lang="en-US" sz="1200">
                <a:solidFill>
                  <a:srgbClr val="000000"/>
                </a:solidFill>
                <a:latin typeface="Montserrat"/>
              </a:rPr>
              <a:t> es </a:t>
            </a:r>
            <a:r>
              <a:rPr lang="en-US" sz="1200" err="1">
                <a:solidFill>
                  <a:srgbClr val="000000"/>
                </a:solidFill>
                <a:latin typeface="Montserrat"/>
              </a:rPr>
              <a:t>mit</a:t>
            </a:r>
            <a:r>
              <a:rPr lang="en-US" sz="1200">
                <a:solidFill>
                  <a:srgbClr val="000000"/>
                </a:solidFill>
                <a:latin typeface="Montserrat"/>
              </a:rPr>
              <a:t> </a:t>
            </a:r>
            <a:r>
              <a:rPr lang="en-US" sz="1200" err="1">
                <a:solidFill>
                  <a:srgbClr val="000000"/>
                </a:solidFill>
                <a:latin typeface="Montserrat"/>
              </a:rPr>
              <a:t>einem</a:t>
            </a:r>
            <a:r>
              <a:rPr lang="en-US" sz="1200">
                <a:solidFill>
                  <a:srgbClr val="000000"/>
                </a:solidFill>
                <a:latin typeface="Montserrat"/>
              </a:rPr>
              <a:t> </a:t>
            </a:r>
            <a:r>
              <a:rPr lang="en-US" sz="1200" err="1">
                <a:solidFill>
                  <a:srgbClr val="000000"/>
                </a:solidFill>
                <a:latin typeface="Montserrat"/>
              </a:rPr>
              <a:t>eigenen</a:t>
            </a:r>
            <a:r>
              <a:rPr lang="en-US" sz="1200">
                <a:solidFill>
                  <a:srgbClr val="000000"/>
                </a:solidFill>
                <a:latin typeface="Montserrat"/>
              </a:rPr>
              <a:t> Tier? Farming friends. Web, 19.07.2023. </a:t>
            </a:r>
            <a:r>
              <a:rPr lang="en-US" sz="1200">
                <a:solidFill>
                  <a:srgbClr val="000000"/>
                </a:solidFill>
                <a:latin typeface="Montserrat"/>
                <a:hlinkClick r:id="rId12" tooltip="https://www.farming-friends.com/"/>
              </a:rPr>
              <a:t>https://www.farming-friends.com/</a:t>
            </a:r>
            <a:endParaRPr lang="en-US" sz="1200">
              <a:solidFill>
                <a:srgbClr val="000000"/>
              </a:solidFill>
              <a:latin typeface="Montserrat"/>
              <a:hlinkClick r:id="rId12"/>
            </a:endParaRPr>
          </a:p>
          <a:p>
            <a:pPr>
              <a:lnSpc>
                <a:spcPts val="1920"/>
              </a:lnSpc>
            </a:pPr>
            <a:endParaRPr lang="en-US" sz="1200">
              <a:solidFill>
                <a:srgbClr val="000000"/>
              </a:solidFill>
              <a:latin typeface="Montserrat"/>
              <a:hlinkClick r:id="rId12" tooltip="https://www.farming-friends.com/"/>
            </a:endParaRPr>
          </a:p>
          <a:p>
            <a:pPr>
              <a:lnSpc>
                <a:spcPts val="1920"/>
              </a:lnSpc>
            </a:pPr>
            <a:r>
              <a:rPr lang="en-US" sz="1200">
                <a:solidFill>
                  <a:srgbClr val="000000"/>
                </a:solidFill>
                <a:latin typeface="Montserrat"/>
              </a:rPr>
              <a:t>Urbane </a:t>
            </a:r>
            <a:r>
              <a:rPr lang="en-US" sz="1200" err="1">
                <a:solidFill>
                  <a:srgbClr val="000000"/>
                </a:solidFill>
                <a:latin typeface="Montserrat"/>
              </a:rPr>
              <a:t>Waldgärten</a:t>
            </a:r>
            <a:r>
              <a:rPr lang="en-US" sz="1200">
                <a:solidFill>
                  <a:srgbClr val="000000"/>
                </a:solidFill>
                <a:latin typeface="Montserrat"/>
              </a:rPr>
              <a:t> (2023): Was </a:t>
            </a:r>
            <a:r>
              <a:rPr lang="en-US" sz="1200" err="1">
                <a:solidFill>
                  <a:srgbClr val="000000"/>
                </a:solidFill>
                <a:latin typeface="Montserrat"/>
              </a:rPr>
              <a:t>ist</a:t>
            </a:r>
            <a:r>
              <a:rPr lang="en-US" sz="1200">
                <a:solidFill>
                  <a:srgbClr val="000000"/>
                </a:solidFill>
                <a:latin typeface="Montserrat"/>
              </a:rPr>
              <a:t> </a:t>
            </a:r>
            <a:r>
              <a:rPr lang="en-US" sz="1200" err="1">
                <a:solidFill>
                  <a:srgbClr val="000000"/>
                </a:solidFill>
                <a:latin typeface="Montserrat"/>
              </a:rPr>
              <a:t>ein</a:t>
            </a:r>
            <a:r>
              <a:rPr lang="en-US" sz="1200">
                <a:solidFill>
                  <a:srgbClr val="000000"/>
                </a:solidFill>
                <a:latin typeface="Montserrat"/>
              </a:rPr>
              <a:t> </a:t>
            </a:r>
            <a:r>
              <a:rPr lang="en-US" sz="1200" err="1">
                <a:solidFill>
                  <a:srgbClr val="000000"/>
                </a:solidFill>
                <a:latin typeface="Montserrat"/>
              </a:rPr>
              <a:t>Waldgarten</a:t>
            </a:r>
            <a:r>
              <a:rPr lang="en-US" sz="1200">
                <a:solidFill>
                  <a:srgbClr val="000000"/>
                </a:solidFill>
                <a:latin typeface="Montserrat"/>
              </a:rPr>
              <a:t>? Web, 19.07.2023. </a:t>
            </a:r>
            <a:r>
              <a:rPr lang="en-US" sz="1200">
                <a:solidFill>
                  <a:srgbClr val="000000"/>
                </a:solidFill>
                <a:latin typeface="Montserrat"/>
                <a:hlinkClick r:id="rId13" tooltip="https://2021.urbane-waldgaerten.de/das-projekt#was"/>
              </a:rPr>
              <a:t>https://2021.urbane-waldgaerten.de/das-projekt#was</a:t>
            </a:r>
            <a:endParaRPr lang="en-US" sz="1200">
              <a:solidFill>
                <a:srgbClr val="000000"/>
              </a:solidFill>
              <a:latin typeface="Montserrat"/>
              <a:hlinkClick r:id="rId13"/>
            </a:endParaRPr>
          </a:p>
          <a:p>
            <a:pPr>
              <a:lnSpc>
                <a:spcPts val="1920"/>
              </a:lnSpc>
            </a:pPr>
            <a:endParaRPr lang="en-US" sz="1200">
              <a:solidFill>
                <a:srgbClr val="000000"/>
              </a:solidFill>
              <a:latin typeface="Montserrat"/>
              <a:hlinkClick r:id="rId13" tooltip="https://2021.urbane-waldgaerten.de/das-projekt#was"/>
            </a:endParaRPr>
          </a:p>
          <a:p>
            <a:pPr>
              <a:lnSpc>
                <a:spcPts val="1920"/>
              </a:lnSpc>
            </a:pPr>
            <a:r>
              <a:rPr lang="en-US" sz="1200">
                <a:solidFill>
                  <a:srgbClr val="000000"/>
                </a:solidFill>
                <a:latin typeface="Montserrat"/>
              </a:rPr>
              <a:t>von Koerber, K., &amp; Kretschmer, J. (2006). </a:t>
            </a:r>
            <a:r>
              <a:rPr lang="en-US" sz="1200" err="1">
                <a:solidFill>
                  <a:srgbClr val="000000"/>
                </a:solidFill>
                <a:latin typeface="Montserrat"/>
              </a:rPr>
              <a:t>Ernährung</a:t>
            </a:r>
            <a:r>
              <a:rPr lang="en-US" sz="1200">
                <a:solidFill>
                  <a:srgbClr val="000000"/>
                </a:solidFill>
                <a:latin typeface="Montserrat"/>
              </a:rPr>
              <a:t> </a:t>
            </a:r>
            <a:r>
              <a:rPr lang="en-US" sz="1200" err="1">
                <a:solidFill>
                  <a:srgbClr val="000000"/>
                </a:solidFill>
                <a:latin typeface="Montserrat"/>
              </a:rPr>
              <a:t>nach</a:t>
            </a:r>
            <a:r>
              <a:rPr lang="en-US" sz="1200">
                <a:solidFill>
                  <a:srgbClr val="000000"/>
                </a:solidFill>
                <a:latin typeface="Montserrat"/>
              </a:rPr>
              <a:t> den vier Dimensionen. </a:t>
            </a:r>
            <a:r>
              <a:rPr lang="en-US" sz="1200" err="1">
                <a:solidFill>
                  <a:srgbClr val="000000"/>
                </a:solidFill>
                <a:latin typeface="Montserrat"/>
              </a:rPr>
              <a:t>Ernährung</a:t>
            </a:r>
            <a:r>
              <a:rPr lang="en-US" sz="1200">
                <a:solidFill>
                  <a:srgbClr val="000000"/>
                </a:solidFill>
                <a:latin typeface="Montserrat"/>
              </a:rPr>
              <a:t> &amp;amp; </a:t>
            </a:r>
            <a:r>
              <a:rPr lang="en-US" sz="1200" err="1">
                <a:solidFill>
                  <a:srgbClr val="000000"/>
                </a:solidFill>
                <a:latin typeface="Montserrat"/>
              </a:rPr>
              <a:t>Medizin</a:t>
            </a:r>
            <a:r>
              <a:rPr lang="en-US" sz="1200">
                <a:solidFill>
                  <a:srgbClr val="000000"/>
                </a:solidFill>
                <a:latin typeface="Montserrat"/>
              </a:rPr>
              <a:t>, 21(4), 178–185. </a:t>
            </a:r>
            <a:r>
              <a:rPr lang="en-US" sz="1200">
                <a:solidFill>
                  <a:srgbClr val="000000"/>
                </a:solidFill>
                <a:latin typeface="Montserrat"/>
                <a:hlinkClick r:id="rId14" tooltip="https://doi.org/10.1055/s-2006-957085">
                  <a:extLst>
                    <a:ext uri="{A12FA001-AC4F-418D-AE19-62706E023703}">
                      <ahyp:hlinkClr xmlns:ahyp="http://schemas.microsoft.com/office/drawing/2018/hyperlinkcolor" val="tx"/>
                    </a:ext>
                  </a:extLst>
                </a:hlinkClick>
              </a:rPr>
              <a:t>https://doi.org/10.1055/s-2006-957085</a:t>
            </a:r>
            <a:r>
              <a:rPr lang="en-US" sz="1200">
                <a:solidFill>
                  <a:srgbClr val="000000"/>
                </a:solidFill>
                <a:latin typeface="Montserrat"/>
                <a:hlinkClick r:id="rId14" tooltip="https://doi.org/10.1055/s-2006-957085"/>
              </a:rPr>
              <a:t>                 </a:t>
            </a:r>
            <a:r>
              <a:rPr lang="en-US" sz="1200">
                <a:solidFill>
                  <a:srgbClr val="000000"/>
                </a:solidFill>
                <a:latin typeface="Montserrat"/>
                <a:hlinkClick r:id="rId14" tooltip="https://doi.org/10.1055/s-2006-957085">
                  <a:extLst>
                    <a:ext uri="{A12FA001-AC4F-418D-AE19-62706E023703}">
                      <ahyp:hlinkClr xmlns:ahyp="http://schemas.microsoft.com/office/drawing/2018/hyperlinkcolor" val="tx"/>
                    </a:ext>
                  </a:extLst>
                </a:hlinkClick>
              </a:rPr>
              <a:t> </a:t>
            </a:r>
            <a:endParaRPr lang="en-US" sz="1200">
              <a:solidFill>
                <a:srgbClr val="000000"/>
              </a:solidFill>
              <a:latin typeface="Montserrat"/>
              <a:hlinkClick r:id="rId14"/>
            </a:endParaRPr>
          </a:p>
          <a:p>
            <a:pPr>
              <a:lnSpc>
                <a:spcPts val="1920"/>
              </a:lnSpc>
            </a:pPr>
            <a:endParaRPr lang="en-US" sz="1200">
              <a:solidFill>
                <a:srgbClr val="000000"/>
              </a:solidFill>
              <a:latin typeface="Montserrat"/>
              <a:hlinkClick r:id="rId14" tooltip="https://doi.org/10.1055/s-2006-957085"/>
            </a:endParaRPr>
          </a:p>
          <a:p>
            <a:pPr>
              <a:lnSpc>
                <a:spcPts val="1920"/>
              </a:lnSpc>
            </a:pPr>
            <a:r>
              <a:rPr lang="en-US" sz="1200">
                <a:solidFill>
                  <a:srgbClr val="000000"/>
                </a:solidFill>
                <a:latin typeface="Montserrat"/>
              </a:rPr>
              <a:t>Wunder, S., Albrecht, S., Porsch, L., &amp; Öhler, L. (2018). </a:t>
            </a:r>
            <a:r>
              <a:rPr lang="en-US" sz="1200" err="1">
                <a:solidFill>
                  <a:srgbClr val="000000"/>
                </a:solidFill>
                <a:latin typeface="Montserrat"/>
              </a:rPr>
              <a:t>Kriterien</a:t>
            </a:r>
            <a:r>
              <a:rPr lang="en-US" sz="1200">
                <a:solidFill>
                  <a:srgbClr val="000000"/>
                </a:solidFill>
                <a:latin typeface="Montserrat"/>
              </a:rPr>
              <a:t> </a:t>
            </a:r>
            <a:r>
              <a:rPr lang="en-US" sz="1200" err="1">
                <a:solidFill>
                  <a:srgbClr val="000000"/>
                </a:solidFill>
                <a:latin typeface="Montserrat"/>
              </a:rPr>
              <a:t>zur</a:t>
            </a:r>
            <a:r>
              <a:rPr lang="en-US" sz="1200">
                <a:solidFill>
                  <a:srgbClr val="000000"/>
                </a:solidFill>
                <a:latin typeface="Montserrat"/>
              </a:rPr>
              <a:t> </a:t>
            </a:r>
            <a:r>
              <a:rPr lang="en-US" sz="1200" err="1">
                <a:solidFill>
                  <a:srgbClr val="000000"/>
                </a:solidFill>
                <a:latin typeface="Montserrat"/>
              </a:rPr>
              <a:t>Bewertung</a:t>
            </a:r>
            <a:r>
              <a:rPr lang="en-US" sz="1200">
                <a:solidFill>
                  <a:srgbClr val="000000"/>
                </a:solidFill>
                <a:latin typeface="Montserrat"/>
              </a:rPr>
              <a:t> des </a:t>
            </a:r>
            <a:r>
              <a:rPr lang="en-US" sz="1200" err="1">
                <a:solidFill>
                  <a:srgbClr val="000000"/>
                </a:solidFill>
                <a:latin typeface="Montserrat"/>
              </a:rPr>
              <a:t>Transformationspotentials</a:t>
            </a:r>
            <a:r>
              <a:rPr lang="en-US" sz="1200">
                <a:solidFill>
                  <a:srgbClr val="000000"/>
                </a:solidFill>
                <a:latin typeface="Montserrat"/>
              </a:rPr>
              <a:t> von </a:t>
            </a:r>
            <a:r>
              <a:rPr lang="en-US" sz="1200" err="1">
                <a:solidFill>
                  <a:srgbClr val="000000"/>
                </a:solidFill>
                <a:latin typeface="Montserrat"/>
              </a:rPr>
              <a:t>Nachhaltigkeitsinitiativen</a:t>
            </a:r>
            <a:r>
              <a:rPr lang="en-US" sz="1200">
                <a:solidFill>
                  <a:srgbClr val="000000"/>
                </a:solidFill>
                <a:latin typeface="Montserrat"/>
              </a:rPr>
              <a:t>. </a:t>
            </a:r>
            <a:r>
              <a:rPr lang="en-US" sz="1200" err="1">
                <a:solidFill>
                  <a:srgbClr val="000000"/>
                </a:solidFill>
                <a:latin typeface="Montserrat"/>
              </a:rPr>
              <a:t>Abschlussbericht</a:t>
            </a:r>
            <a:r>
              <a:rPr lang="en-US" sz="1200">
                <a:solidFill>
                  <a:srgbClr val="000000"/>
                </a:solidFill>
                <a:latin typeface="Montserrat"/>
              </a:rPr>
              <a:t>. </a:t>
            </a:r>
            <a:r>
              <a:rPr lang="en-US" sz="1200" err="1">
                <a:solidFill>
                  <a:srgbClr val="000000"/>
                </a:solidFill>
                <a:latin typeface="Montserrat"/>
              </a:rPr>
              <a:t>Umweltbundesamt</a:t>
            </a:r>
            <a:r>
              <a:rPr lang="en-US" sz="1200">
                <a:solidFill>
                  <a:srgbClr val="000000"/>
                </a:solidFill>
                <a:latin typeface="Montserrat"/>
              </a:rPr>
              <a:t>, 33/2019.</a:t>
            </a:r>
            <a:r>
              <a:rPr lang="en-US" sz="1200">
                <a:solidFill>
                  <a:srgbClr val="000000"/>
                </a:solidFill>
                <a:latin typeface="Montserrat"/>
                <a:hlinkClick r:id="rId15" tooltip="https://www.umweltbundesamt.de/publikationen/kriterien-zur-bewertung-des"/>
              </a:rPr>
              <a:t> https://www.umweltbundesamt.de/publikationen/kriterien-zur-bewertung-des</a:t>
            </a:r>
            <a:r>
              <a:rPr lang="en-US" sz="1200">
                <a:solidFill>
                  <a:srgbClr val="000000"/>
                </a:solidFill>
                <a:latin typeface="Montserrat"/>
              </a:rPr>
              <a:t> </a:t>
            </a:r>
          </a:p>
          <a:p>
            <a:pPr>
              <a:lnSpc>
                <a:spcPts val="1920"/>
              </a:lnSpc>
            </a:pPr>
            <a:endParaRPr lang="en-US" sz="1200">
              <a:solidFill>
                <a:srgbClr val="000000"/>
              </a:solidFill>
              <a:latin typeface="Montserrat"/>
            </a:endParaRPr>
          </a:p>
          <a:p>
            <a:pPr>
              <a:lnSpc>
                <a:spcPts val="1920"/>
              </a:lnSpc>
            </a:pPr>
            <a:r>
              <a:rPr lang="en-US" sz="1200">
                <a:solidFill>
                  <a:srgbClr val="000000"/>
                </a:solidFill>
                <a:latin typeface="Montserrat"/>
              </a:rPr>
              <a:t>Živković, L., </a:t>
            </a:r>
            <a:r>
              <a:rPr lang="en-US" sz="1200" err="1">
                <a:solidFill>
                  <a:srgbClr val="000000"/>
                </a:solidFill>
                <a:latin typeface="Montserrat"/>
              </a:rPr>
              <a:t>Pešić</a:t>
            </a:r>
            <a:r>
              <a:rPr lang="en-US" sz="1200">
                <a:solidFill>
                  <a:srgbClr val="000000"/>
                </a:solidFill>
                <a:latin typeface="Montserrat"/>
              </a:rPr>
              <a:t>, M. B., </a:t>
            </a:r>
            <a:r>
              <a:rPr lang="en-US" sz="1200" err="1">
                <a:solidFill>
                  <a:srgbClr val="000000"/>
                </a:solidFill>
                <a:latin typeface="Montserrat"/>
              </a:rPr>
              <a:t>Schebesta</a:t>
            </a:r>
            <a:r>
              <a:rPr lang="en-US" sz="1200">
                <a:solidFill>
                  <a:srgbClr val="000000"/>
                </a:solidFill>
                <a:latin typeface="Montserrat"/>
              </a:rPr>
              <a:t>, H., &amp; </a:t>
            </a:r>
            <a:r>
              <a:rPr lang="en-US" sz="1200" err="1">
                <a:solidFill>
                  <a:srgbClr val="000000"/>
                </a:solidFill>
                <a:latin typeface="Montserrat"/>
              </a:rPr>
              <a:t>Nedović</a:t>
            </a:r>
            <a:r>
              <a:rPr lang="en-US" sz="1200">
                <a:solidFill>
                  <a:srgbClr val="000000"/>
                </a:solidFill>
                <a:latin typeface="Montserrat"/>
              </a:rPr>
              <a:t>, V. A. (2022). Exploring regulatory obstacles to the development of short food supply chains: empirical evidence from selected European countries. International Journal of Food Studies, 11(2), SI138–SI150.</a:t>
            </a:r>
            <a:r>
              <a:rPr lang="en-US" sz="1200">
                <a:solidFill>
                  <a:srgbClr val="000000"/>
                </a:solidFill>
                <a:latin typeface="Montserrat"/>
                <a:hlinkClick r:id="rId16" tooltip="https://doi.org/10.7455/ijfs/11.SI.2022.a2">
                  <a:extLst>
                    <a:ext uri="{A12FA001-AC4F-418D-AE19-62706E023703}">
                      <ahyp:hlinkClr xmlns:ahyp="http://schemas.microsoft.com/office/drawing/2018/hyperlinkcolor" val="tx"/>
                    </a:ext>
                  </a:extLst>
                </a:hlinkClick>
              </a:rPr>
              <a:t> https://doi.org/10.7455/ijfs/11.SI.2022.a2</a:t>
            </a:r>
            <a:r>
              <a:rPr lang="en-US" sz="1200">
                <a:solidFill>
                  <a:srgbClr val="000000"/>
                </a:solidFill>
                <a:latin typeface="Montserrat"/>
                <a:hlinkClick r:id="rId16" tooltip="https://doi.org/10.7455/ijfs/11.SI.2022.a2"/>
              </a:rPr>
              <a:t>                </a:t>
            </a:r>
            <a:r>
              <a:rPr lang="en-US" sz="1200">
                <a:solidFill>
                  <a:srgbClr val="000000"/>
                </a:solidFill>
                <a:latin typeface="Montserrat"/>
                <a:hlinkClick r:id="rId16" tooltip="https://doi.org/10.7455/ijfs/11.SI.2022.a2">
                  <a:extLst>
                    <a:ext uri="{A12FA001-AC4F-418D-AE19-62706E023703}">
                      <ahyp:hlinkClr xmlns:ahyp="http://schemas.microsoft.com/office/drawing/2018/hyperlinkcolor" val="tx"/>
                    </a:ext>
                  </a:extLst>
                </a:hlinkClick>
              </a:rPr>
              <a:t> </a:t>
            </a:r>
            <a:endParaRPr lang="en-US" sz="1200">
              <a:solidFill>
                <a:srgbClr val="000000"/>
              </a:solidFill>
              <a:latin typeface="Montserrat"/>
              <a:hlinkClick r:id="rId16"/>
            </a:endParaRPr>
          </a:p>
          <a:p>
            <a:pPr>
              <a:lnSpc>
                <a:spcPts val="1920"/>
              </a:lnSpc>
            </a:pPr>
            <a:endParaRPr lang="en-US" sz="1200">
              <a:solidFill>
                <a:srgbClr val="000000"/>
              </a:solidFill>
              <a:latin typeface="Montserrat"/>
              <a:hlinkClick r:id="rId16" tooltip="https://doi.org/10.7455/ijfs/11.SI.2022.a2"/>
            </a:endParaRPr>
          </a:p>
          <a:p>
            <a:pPr>
              <a:lnSpc>
                <a:spcPts val="1920"/>
              </a:lnSpc>
            </a:pPr>
            <a:r>
              <a:rPr lang="en-US" sz="1200">
                <a:solidFill>
                  <a:srgbClr val="000000"/>
                </a:solidFill>
                <a:latin typeface="Montserrat"/>
              </a:rPr>
              <a:t>Zurek, M., Ingram, J., Sanderson Bellamy, A., Goold, C., Lyon, C., Alexander, P., Barnes, A., Bebber, D. P., Breeze, T. D., Bruce, A., Collins, L. M., Davies, J., Doherty, B., Ensor, J., Franco, S. C., Gatto, A., Hess, T., </a:t>
            </a:r>
            <a:r>
              <a:rPr lang="en-US" sz="1200" err="1">
                <a:solidFill>
                  <a:srgbClr val="000000"/>
                </a:solidFill>
                <a:latin typeface="Montserrat"/>
              </a:rPr>
              <a:t>Lamprinopoulou</a:t>
            </a:r>
            <a:r>
              <a:rPr lang="en-US" sz="1200">
                <a:solidFill>
                  <a:srgbClr val="000000"/>
                </a:solidFill>
                <a:latin typeface="Montserrat"/>
              </a:rPr>
              <a:t>, C., Liu, L., … Withers, P. J. A. (2022). Food System Resilience: Concepts, Issues, and Challenges. Annual Review of Environment and Resources, 47(1), 511–534. </a:t>
            </a:r>
            <a:r>
              <a:rPr lang="en-US" sz="1200">
                <a:solidFill>
                  <a:srgbClr val="000000"/>
                </a:solidFill>
                <a:latin typeface="Montserrat"/>
                <a:hlinkClick r:id="rId17" tooltip="https://doi.org/10.1146/annurev-environ-112320-050744">
                  <a:extLst>
                    <a:ext uri="{A12FA001-AC4F-418D-AE19-62706E023703}">
                      <ahyp:hlinkClr xmlns:ahyp="http://schemas.microsoft.com/office/drawing/2018/hyperlinkcolor" val="tx"/>
                    </a:ext>
                  </a:extLst>
                </a:hlinkClick>
              </a:rPr>
              <a:t>doi.org/10.1146/annurev-environ-112320-050744</a:t>
            </a:r>
            <a:r>
              <a:rPr lang="en-US" sz="1200">
                <a:solidFill>
                  <a:srgbClr val="000000"/>
                </a:solidFill>
                <a:latin typeface="Montserrat"/>
                <a:hlinkClick r:id="rId17" tooltip="https://doi.org/10.1146/annurev-environ-112320-050744"/>
              </a:rPr>
              <a:t>        </a:t>
            </a:r>
            <a:r>
              <a:rPr lang="en-US" sz="1200">
                <a:solidFill>
                  <a:srgbClr val="000000"/>
                </a:solidFill>
                <a:latin typeface="Montserrat"/>
                <a:hlinkClick r:id="rId17" tooltip="https://doi.org/10.1146/annurev-environ-112320-050744">
                  <a:extLst>
                    <a:ext uri="{A12FA001-AC4F-418D-AE19-62706E023703}">
                      <ahyp:hlinkClr xmlns:ahyp="http://schemas.microsoft.com/office/drawing/2018/hyperlinkcolor" val="tx"/>
                    </a:ext>
                  </a:extLst>
                </a:hlinkClick>
              </a:rPr>
              <a:t> </a:t>
            </a:r>
            <a:endParaRPr lang="en-US" sz="1200">
              <a:solidFill>
                <a:srgbClr val="000000"/>
              </a:solidFill>
              <a:latin typeface="Montserrat"/>
              <a:hlinkClick r:id="rId1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6581">
            <a:off x="-10459673" y="-3010769"/>
            <a:ext cx="14229678" cy="14177934"/>
          </a:xfrm>
          <a:custGeom>
            <a:avLst/>
            <a:gdLst/>
            <a:ahLst/>
            <a:cxnLst/>
            <a:rect l="l" t="t" r="r" b="b"/>
            <a:pathLst>
              <a:path w="14229678" h="14177934">
                <a:moveTo>
                  <a:pt x="0" y="0"/>
                </a:moveTo>
                <a:lnTo>
                  <a:pt x="14229678" y="0"/>
                </a:lnTo>
                <a:lnTo>
                  <a:pt x="14229678" y="14177934"/>
                </a:lnTo>
                <a:lnTo>
                  <a:pt x="0" y="14177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1283693">
            <a:off x="8611403" y="310278"/>
            <a:ext cx="1670750" cy="1436845"/>
          </a:xfrm>
          <a:custGeom>
            <a:avLst/>
            <a:gdLst/>
            <a:ahLst/>
            <a:cxnLst/>
            <a:rect l="l" t="t" r="r" b="b"/>
            <a:pathLst>
              <a:path w="1670750" h="1436845">
                <a:moveTo>
                  <a:pt x="0" y="0"/>
                </a:moveTo>
                <a:lnTo>
                  <a:pt x="1670750" y="0"/>
                </a:lnTo>
                <a:lnTo>
                  <a:pt x="1670750" y="1436844"/>
                </a:lnTo>
                <a:lnTo>
                  <a:pt x="0" y="1436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solidFill>
                <a:schemeClr val="bg1"/>
              </a:solidFill>
            </a:endParaRPr>
          </a:p>
        </p:txBody>
      </p:sp>
      <p:sp>
        <p:nvSpPr>
          <p:cNvPr id="4" name="Freeform 4"/>
          <p:cNvSpPr/>
          <p:nvPr/>
        </p:nvSpPr>
        <p:spPr>
          <a:xfrm rot="5400000">
            <a:off x="8744816" y="1955419"/>
            <a:ext cx="1360792" cy="1752776"/>
          </a:xfrm>
          <a:custGeom>
            <a:avLst/>
            <a:gdLst/>
            <a:ahLst/>
            <a:cxnLst/>
            <a:rect l="l" t="t" r="r" b="b"/>
            <a:pathLst>
              <a:path w="1360792" h="1752776">
                <a:moveTo>
                  <a:pt x="0" y="0"/>
                </a:moveTo>
                <a:lnTo>
                  <a:pt x="1360792" y="0"/>
                </a:lnTo>
                <a:lnTo>
                  <a:pt x="1360792" y="1752777"/>
                </a:lnTo>
                <a:lnTo>
                  <a:pt x="0" y="17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lIns="91440" tIns="45720" rIns="91440" bIns="45720" anchor="t"/>
          <a:lstStyle/>
          <a:p>
            <a:endParaRPr lang="de-DE">
              <a:solidFill>
                <a:schemeClr val="bg1"/>
              </a:solidFill>
              <a:cs typeface="Calibri"/>
            </a:endParaRPr>
          </a:p>
        </p:txBody>
      </p:sp>
      <p:sp>
        <p:nvSpPr>
          <p:cNvPr id="5" name="Freeform 5"/>
          <p:cNvSpPr/>
          <p:nvPr/>
        </p:nvSpPr>
        <p:spPr>
          <a:xfrm rot="21136566" flipH="1">
            <a:off x="9701330" y="5321882"/>
            <a:ext cx="739778" cy="605154"/>
          </a:xfrm>
          <a:custGeom>
            <a:avLst/>
            <a:gdLst/>
            <a:ahLst/>
            <a:cxnLst/>
            <a:rect l="l" t="t" r="r" b="b"/>
            <a:pathLst>
              <a:path w="1731815" h="1489361">
                <a:moveTo>
                  <a:pt x="1731815" y="0"/>
                </a:moveTo>
                <a:lnTo>
                  <a:pt x="0" y="0"/>
                </a:lnTo>
                <a:lnTo>
                  <a:pt x="0" y="1489361"/>
                </a:lnTo>
                <a:lnTo>
                  <a:pt x="1731815" y="1489361"/>
                </a:lnTo>
                <a:lnTo>
                  <a:pt x="173181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solidFill>
                <a:schemeClr val="bg1"/>
              </a:solidFill>
            </a:endParaRPr>
          </a:p>
        </p:txBody>
      </p:sp>
      <p:sp>
        <p:nvSpPr>
          <p:cNvPr id="6" name="Freeform 6"/>
          <p:cNvSpPr/>
          <p:nvPr/>
        </p:nvSpPr>
        <p:spPr>
          <a:xfrm rot="5400000" flipV="1">
            <a:off x="9828641" y="6825342"/>
            <a:ext cx="476585" cy="803871"/>
          </a:xfrm>
          <a:custGeom>
            <a:avLst/>
            <a:gdLst/>
            <a:ahLst/>
            <a:cxnLst/>
            <a:rect l="l" t="t" r="r" b="b"/>
            <a:pathLst>
              <a:path w="1360792" h="1752776">
                <a:moveTo>
                  <a:pt x="0" y="1752776"/>
                </a:moveTo>
                <a:lnTo>
                  <a:pt x="1360792" y="1752776"/>
                </a:lnTo>
                <a:lnTo>
                  <a:pt x="1360792" y="0"/>
                </a:lnTo>
                <a:lnTo>
                  <a:pt x="0" y="0"/>
                </a:lnTo>
                <a:lnTo>
                  <a:pt x="0" y="1752776"/>
                </a:lnTo>
                <a:close/>
              </a:path>
            </a:pathLst>
          </a:custGeom>
          <a:blipFill>
            <a:blip r:embed="rId10">
              <a:alphaModFix amt="90000"/>
              <a:extLst>
                <a:ext uri="{96DAC541-7B7A-43D3-8B79-37D633B846F1}">
                  <asvg:svgBlip xmlns:asvg="http://schemas.microsoft.com/office/drawing/2016/SVG/main" r:embed="rId11"/>
                </a:ext>
              </a:extLst>
            </a:blip>
            <a:stretch>
              <a:fillRect/>
            </a:stretch>
          </a:blipFill>
        </p:spPr>
        <p:txBody>
          <a:bodyPr/>
          <a:lstStyle/>
          <a:p>
            <a:endParaRPr lang="de-DE">
              <a:solidFill>
                <a:schemeClr val="bg1"/>
              </a:solidFill>
            </a:endParaRPr>
          </a:p>
        </p:txBody>
      </p:sp>
      <p:sp>
        <p:nvSpPr>
          <p:cNvPr id="7" name="Freeform 7"/>
          <p:cNvSpPr/>
          <p:nvPr/>
        </p:nvSpPr>
        <p:spPr>
          <a:xfrm rot="-463434" flipH="1">
            <a:off x="8580871" y="8036575"/>
            <a:ext cx="1731815" cy="1489361"/>
          </a:xfrm>
          <a:custGeom>
            <a:avLst/>
            <a:gdLst/>
            <a:ahLst/>
            <a:cxnLst/>
            <a:rect l="l" t="t" r="r" b="b"/>
            <a:pathLst>
              <a:path w="1731815" h="1489361">
                <a:moveTo>
                  <a:pt x="1731815" y="0"/>
                </a:moveTo>
                <a:lnTo>
                  <a:pt x="0" y="0"/>
                </a:lnTo>
                <a:lnTo>
                  <a:pt x="0" y="1489361"/>
                </a:lnTo>
                <a:lnTo>
                  <a:pt x="1731815" y="1489361"/>
                </a:lnTo>
                <a:lnTo>
                  <a:pt x="173181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e-DE">
              <a:solidFill>
                <a:schemeClr val="bg1"/>
              </a:solidFill>
            </a:endParaRPr>
          </a:p>
        </p:txBody>
      </p:sp>
      <p:sp>
        <p:nvSpPr>
          <p:cNvPr id="9" name="TextBox 9"/>
          <p:cNvSpPr txBox="1"/>
          <p:nvPr/>
        </p:nvSpPr>
        <p:spPr>
          <a:xfrm>
            <a:off x="3595940" y="3456381"/>
            <a:ext cx="4193281" cy="1668069"/>
          </a:xfrm>
          <a:prstGeom prst="rect">
            <a:avLst/>
          </a:prstGeom>
        </p:spPr>
        <p:txBody>
          <a:bodyPr lIns="0" tIns="0" rIns="0" bIns="0" rtlCol="0" anchor="t">
            <a:spAutoFit/>
          </a:bodyPr>
          <a:lstStyle/>
          <a:p>
            <a:pPr>
              <a:lnSpc>
                <a:spcPts val="13584"/>
              </a:lnSpc>
            </a:pPr>
            <a:r>
              <a:rPr lang="en-US" sz="9702">
                <a:solidFill>
                  <a:srgbClr val="222222"/>
                </a:solidFill>
                <a:latin typeface="Garamond"/>
              </a:rPr>
              <a:t>Agenda</a:t>
            </a:r>
          </a:p>
        </p:txBody>
      </p:sp>
      <p:sp>
        <p:nvSpPr>
          <p:cNvPr id="10" name="TextBox 10"/>
          <p:cNvSpPr txBox="1"/>
          <p:nvPr/>
        </p:nvSpPr>
        <p:spPr>
          <a:xfrm>
            <a:off x="8640571" y="314370"/>
            <a:ext cx="1612413" cy="1285785"/>
          </a:xfrm>
          <a:prstGeom prst="rect">
            <a:avLst/>
          </a:prstGeom>
        </p:spPr>
        <p:txBody>
          <a:bodyPr wrap="square" lIns="0" tIns="0" rIns="0" bIns="0" rtlCol="0" anchor="t">
            <a:spAutoFit/>
          </a:bodyPr>
          <a:lstStyle/>
          <a:p>
            <a:pPr algn="ctr">
              <a:lnSpc>
                <a:spcPts val="10504"/>
              </a:lnSpc>
            </a:pPr>
            <a:r>
              <a:rPr lang="en-US" sz="7503">
                <a:solidFill>
                  <a:schemeClr val="bg1"/>
                </a:solidFill>
                <a:latin typeface="Cormorant Garamond Medium"/>
              </a:rPr>
              <a:t>o1</a:t>
            </a:r>
          </a:p>
        </p:txBody>
      </p:sp>
      <p:sp>
        <p:nvSpPr>
          <p:cNvPr id="11" name="TextBox 11"/>
          <p:cNvSpPr txBox="1"/>
          <p:nvPr/>
        </p:nvSpPr>
        <p:spPr>
          <a:xfrm>
            <a:off x="8640571" y="1922272"/>
            <a:ext cx="1612413" cy="1285785"/>
          </a:xfrm>
          <a:prstGeom prst="rect">
            <a:avLst/>
          </a:prstGeom>
        </p:spPr>
        <p:txBody>
          <a:bodyPr wrap="square" lIns="0" tIns="0" rIns="0" bIns="0" rtlCol="0" anchor="t">
            <a:spAutoFit/>
          </a:bodyPr>
          <a:lstStyle/>
          <a:p>
            <a:pPr marL="0" lvl="0" indent="0" algn="ctr">
              <a:lnSpc>
                <a:spcPts val="10504"/>
              </a:lnSpc>
              <a:spcBef>
                <a:spcPct val="0"/>
              </a:spcBef>
            </a:pPr>
            <a:r>
              <a:rPr lang="en-US" sz="7503" u="none">
                <a:solidFill>
                  <a:schemeClr val="bg1"/>
                </a:solidFill>
                <a:latin typeface="Cormorant Garamond Medium"/>
              </a:rPr>
              <a:t>o2</a:t>
            </a:r>
          </a:p>
        </p:txBody>
      </p:sp>
      <p:sp>
        <p:nvSpPr>
          <p:cNvPr id="14" name="TextBox 14"/>
          <p:cNvSpPr txBox="1"/>
          <p:nvPr/>
        </p:nvSpPr>
        <p:spPr>
          <a:xfrm>
            <a:off x="10756555" y="612909"/>
            <a:ext cx="4916269" cy="1096609"/>
          </a:xfrm>
          <a:prstGeom prst="rect">
            <a:avLst/>
          </a:prstGeom>
        </p:spPr>
        <p:txBody>
          <a:bodyPr wrap="square" lIns="0" tIns="0" rIns="0" bIns="0" rtlCol="0" anchor="t">
            <a:spAutoFit/>
          </a:bodyPr>
          <a:lstStyle/>
          <a:p>
            <a:pPr>
              <a:lnSpc>
                <a:spcPts val="4336"/>
              </a:lnSpc>
            </a:pPr>
            <a:r>
              <a:rPr lang="en-US" sz="3871" err="1">
                <a:solidFill>
                  <a:srgbClr val="000000"/>
                </a:solidFill>
                <a:latin typeface="Montserrat"/>
              </a:rPr>
              <a:t>Einführung</a:t>
            </a:r>
            <a:r>
              <a:rPr lang="en-US" sz="3871">
                <a:solidFill>
                  <a:srgbClr val="000000"/>
                </a:solidFill>
                <a:latin typeface="Montserrat"/>
              </a:rPr>
              <a:t> und </a:t>
            </a:r>
            <a:r>
              <a:rPr lang="en-US" sz="3871" err="1">
                <a:solidFill>
                  <a:srgbClr val="000000"/>
                </a:solidFill>
                <a:latin typeface="Montserrat"/>
              </a:rPr>
              <a:t>Problemsituation</a:t>
            </a:r>
            <a:endParaRPr lang="en-US" sz="3871">
              <a:solidFill>
                <a:srgbClr val="000000"/>
              </a:solidFill>
              <a:latin typeface="Montserrat"/>
            </a:endParaRPr>
          </a:p>
        </p:txBody>
      </p:sp>
      <p:sp>
        <p:nvSpPr>
          <p:cNvPr id="15" name="TextBox 15"/>
          <p:cNvSpPr txBox="1"/>
          <p:nvPr/>
        </p:nvSpPr>
        <p:spPr>
          <a:xfrm>
            <a:off x="10756555" y="2471851"/>
            <a:ext cx="6469023" cy="4962897"/>
          </a:xfrm>
          <a:prstGeom prst="rect">
            <a:avLst/>
          </a:prstGeom>
        </p:spPr>
        <p:txBody>
          <a:bodyPr wrap="square" lIns="0" tIns="0" rIns="0" bIns="0" rtlCol="0" anchor="t">
            <a:spAutoFit/>
          </a:bodyPr>
          <a:lstStyle/>
          <a:p>
            <a:pPr>
              <a:lnSpc>
                <a:spcPts val="4336"/>
              </a:lnSpc>
            </a:pPr>
            <a:r>
              <a:rPr lang="en-US" sz="3850" err="1">
                <a:solidFill>
                  <a:srgbClr val="000000"/>
                </a:solidFill>
                <a:latin typeface="Montserrat"/>
              </a:rPr>
              <a:t>Subthemen</a:t>
            </a:r>
            <a:r>
              <a:rPr lang="en-US" sz="3850">
                <a:solidFill>
                  <a:srgbClr val="000000"/>
                </a:solidFill>
                <a:latin typeface="Montserrat"/>
              </a:rPr>
              <a:t>:</a:t>
            </a:r>
          </a:p>
          <a:p>
            <a:pPr>
              <a:lnSpc>
                <a:spcPts val="4336"/>
              </a:lnSpc>
            </a:pPr>
            <a:endParaRPr lang="en-US" sz="3850">
              <a:solidFill>
                <a:srgbClr val="000000"/>
              </a:solidFill>
              <a:latin typeface="Montserrat"/>
            </a:endParaRPr>
          </a:p>
          <a:p>
            <a:pPr>
              <a:lnSpc>
                <a:spcPts val="4336"/>
              </a:lnSpc>
            </a:pPr>
            <a:r>
              <a:rPr lang="en-US" sz="3850" err="1">
                <a:solidFill>
                  <a:srgbClr val="000000"/>
                </a:solidFill>
                <a:latin typeface="Montserrat"/>
              </a:rPr>
              <a:t>Regionalisierung</a:t>
            </a:r>
            <a:r>
              <a:rPr lang="en-US" sz="3850">
                <a:solidFill>
                  <a:srgbClr val="000000"/>
                </a:solidFill>
                <a:latin typeface="Montserrat"/>
              </a:rPr>
              <a:t> und </a:t>
            </a:r>
            <a:r>
              <a:rPr lang="en-US" sz="3850" err="1">
                <a:solidFill>
                  <a:srgbClr val="000000"/>
                </a:solidFill>
                <a:latin typeface="Montserrat"/>
              </a:rPr>
              <a:t>Nachhaltigkeit</a:t>
            </a:r>
            <a:endParaRPr lang="en-US" sz="3850">
              <a:solidFill>
                <a:srgbClr val="000000"/>
              </a:solidFill>
              <a:latin typeface="Montserrat"/>
            </a:endParaRPr>
          </a:p>
          <a:p>
            <a:pPr>
              <a:lnSpc>
                <a:spcPts val="4336"/>
              </a:lnSpc>
            </a:pPr>
            <a:endParaRPr lang="en-US" sz="3850">
              <a:solidFill>
                <a:srgbClr val="000000"/>
              </a:solidFill>
              <a:latin typeface="Montserrat"/>
            </a:endParaRPr>
          </a:p>
          <a:p>
            <a:pPr>
              <a:lnSpc>
                <a:spcPts val="4336"/>
              </a:lnSpc>
            </a:pPr>
            <a:r>
              <a:rPr lang="en-US" sz="3900" err="1">
                <a:solidFill>
                  <a:srgbClr val="000000"/>
                </a:solidFill>
                <a:latin typeface="Montserrat"/>
                <a:ea typeface="+mn-lt"/>
                <a:cs typeface="+mn-lt"/>
              </a:rPr>
              <a:t>Regionalisierung</a:t>
            </a:r>
            <a:r>
              <a:rPr lang="en-US" sz="3900">
                <a:solidFill>
                  <a:srgbClr val="000000"/>
                </a:solidFill>
                <a:latin typeface="Montserrat"/>
                <a:ea typeface="+mn-lt"/>
                <a:cs typeface="+mn-lt"/>
              </a:rPr>
              <a:t> und </a:t>
            </a:r>
            <a:r>
              <a:rPr lang="en-US" sz="3900" err="1">
                <a:solidFill>
                  <a:srgbClr val="000000"/>
                </a:solidFill>
                <a:latin typeface="Montserrat"/>
                <a:ea typeface="+mn-lt"/>
                <a:cs typeface="+mn-lt"/>
              </a:rPr>
              <a:t>Ernährungsdemokratie</a:t>
            </a:r>
            <a:endParaRPr lang="en-US">
              <a:solidFill>
                <a:srgbClr val="000000"/>
              </a:solidFill>
              <a:latin typeface="Montserrat"/>
              <a:ea typeface="+mn-lt"/>
              <a:cs typeface="+mn-lt"/>
            </a:endParaRPr>
          </a:p>
          <a:p>
            <a:pPr>
              <a:lnSpc>
                <a:spcPts val="4336"/>
              </a:lnSpc>
            </a:pPr>
            <a:endParaRPr lang="en-US" sz="3900">
              <a:latin typeface="Montserrat"/>
              <a:cs typeface="Calibri"/>
            </a:endParaRPr>
          </a:p>
          <a:p>
            <a:pPr>
              <a:lnSpc>
                <a:spcPts val="4336"/>
              </a:lnSpc>
            </a:pPr>
            <a:r>
              <a:rPr lang="en-US" sz="3900" err="1">
                <a:latin typeface="Montserrat"/>
                <a:cs typeface="Calibri"/>
              </a:rPr>
              <a:t>Ernährungsresilienz</a:t>
            </a:r>
            <a:endParaRPr lang="en-US" sz="3900">
              <a:latin typeface="Montserrat"/>
              <a:cs typeface="Calibri"/>
            </a:endParaRPr>
          </a:p>
        </p:txBody>
      </p:sp>
      <p:sp>
        <p:nvSpPr>
          <p:cNvPr id="18" name="TextBox 18"/>
          <p:cNvSpPr txBox="1"/>
          <p:nvPr/>
        </p:nvSpPr>
        <p:spPr>
          <a:xfrm>
            <a:off x="8640571" y="7972515"/>
            <a:ext cx="1612413" cy="1285785"/>
          </a:xfrm>
          <a:prstGeom prst="rect">
            <a:avLst/>
          </a:prstGeom>
        </p:spPr>
        <p:txBody>
          <a:bodyPr wrap="square" lIns="0" tIns="0" rIns="0" bIns="0" rtlCol="0" anchor="t">
            <a:spAutoFit/>
          </a:bodyPr>
          <a:lstStyle/>
          <a:p>
            <a:pPr marL="0" lvl="0" indent="0" algn="ctr">
              <a:lnSpc>
                <a:spcPts val="10504"/>
              </a:lnSpc>
              <a:spcBef>
                <a:spcPct val="0"/>
              </a:spcBef>
            </a:pPr>
            <a:r>
              <a:rPr lang="en-US" sz="7500">
                <a:solidFill>
                  <a:schemeClr val="bg1"/>
                </a:solidFill>
                <a:latin typeface="Cormorant Garamond Medium"/>
              </a:rPr>
              <a:t>03</a:t>
            </a:r>
            <a:endParaRPr lang="en-US">
              <a:solidFill>
                <a:schemeClr val="bg1"/>
              </a:solidFill>
            </a:endParaRPr>
          </a:p>
        </p:txBody>
      </p:sp>
      <p:sp>
        <p:nvSpPr>
          <p:cNvPr id="19" name="TextBox 19"/>
          <p:cNvSpPr txBox="1"/>
          <p:nvPr/>
        </p:nvSpPr>
        <p:spPr>
          <a:xfrm>
            <a:off x="10756555" y="8247239"/>
            <a:ext cx="5877534" cy="1102866"/>
          </a:xfrm>
          <a:prstGeom prst="rect">
            <a:avLst/>
          </a:prstGeom>
        </p:spPr>
        <p:txBody>
          <a:bodyPr wrap="square" lIns="0" tIns="0" rIns="0" bIns="0" rtlCol="0" anchor="t">
            <a:spAutoFit/>
          </a:bodyPr>
          <a:lstStyle/>
          <a:p>
            <a:pPr>
              <a:lnSpc>
                <a:spcPts val="4336"/>
              </a:lnSpc>
            </a:pPr>
            <a:r>
              <a:rPr lang="en-US" sz="3850" err="1">
                <a:solidFill>
                  <a:srgbClr val="000000"/>
                </a:solidFill>
                <a:latin typeface="Montserrat"/>
              </a:rPr>
              <a:t>Handlungsoptionen</a:t>
            </a:r>
            <a:r>
              <a:rPr lang="en-US" sz="3850">
                <a:solidFill>
                  <a:srgbClr val="000000"/>
                </a:solidFill>
                <a:latin typeface="Montserrat"/>
              </a:rPr>
              <a:t> für </a:t>
            </a:r>
            <a:r>
              <a:rPr lang="en-US" sz="3850" err="1">
                <a:solidFill>
                  <a:srgbClr val="000000"/>
                </a:solidFill>
                <a:latin typeface="Montserrat"/>
              </a:rPr>
              <a:t>Konsument</a:t>
            </a:r>
            <a:r>
              <a:rPr lang="en-US" sz="3850">
                <a:solidFill>
                  <a:srgbClr val="000000"/>
                </a:solidFill>
                <a:latin typeface="Montserrat"/>
              </a:rPr>
              <a:t>*</a:t>
            </a:r>
            <a:r>
              <a:rPr lang="en-US" sz="3850" err="1">
                <a:solidFill>
                  <a:srgbClr val="000000"/>
                </a:solidFill>
                <a:latin typeface="Montserrat"/>
              </a:rPr>
              <a:t>innen</a:t>
            </a:r>
            <a:endParaRPr lang="en-US" sz="3871" err="1">
              <a:solidFill>
                <a:srgbClr val="000000"/>
              </a:solidFill>
              <a:latin typeface="Montserrat"/>
            </a:endParaRPr>
          </a:p>
        </p:txBody>
      </p:sp>
      <p:pic>
        <p:nvPicPr>
          <p:cNvPr id="21" name="Grafik 20">
            <a:extLst>
              <a:ext uri="{FF2B5EF4-FFF2-40B4-BE49-F238E27FC236}">
                <a16:creationId xmlns:a16="http://schemas.microsoft.com/office/drawing/2014/main" id="{76B8AA4C-0D7B-1DC7-5B2F-E2CB3D523AA9}"/>
              </a:ext>
            </a:extLst>
          </p:cNvPr>
          <p:cNvPicPr>
            <a:picLocks noChangeAspect="1"/>
          </p:cNvPicPr>
          <p:nvPr/>
        </p:nvPicPr>
        <p:blipFill>
          <a:blip r:embed="rId14"/>
          <a:stretch>
            <a:fillRect/>
          </a:stretch>
        </p:blipFill>
        <p:spPr>
          <a:xfrm rot="307220">
            <a:off x="2478048" y="6640826"/>
            <a:ext cx="3177981" cy="3212827"/>
          </a:xfrm>
          <a:prstGeom prst="rect">
            <a:avLst/>
          </a:prstGeom>
        </p:spPr>
      </p:pic>
      <p:sp>
        <p:nvSpPr>
          <p:cNvPr id="20" name="Freeform 4">
            <a:extLst>
              <a:ext uri="{FF2B5EF4-FFF2-40B4-BE49-F238E27FC236}">
                <a16:creationId xmlns:a16="http://schemas.microsoft.com/office/drawing/2014/main" id="{937EE40B-D87D-731D-2414-6FFDFCF9A35D}"/>
              </a:ext>
            </a:extLst>
          </p:cNvPr>
          <p:cNvSpPr/>
          <p:nvPr/>
        </p:nvSpPr>
        <p:spPr>
          <a:xfrm rot="5400000">
            <a:off x="9801552" y="3702268"/>
            <a:ext cx="519717" cy="696041"/>
          </a:xfrm>
          <a:custGeom>
            <a:avLst/>
            <a:gdLst/>
            <a:ahLst/>
            <a:cxnLst/>
            <a:rect l="l" t="t" r="r" b="b"/>
            <a:pathLst>
              <a:path w="1360792" h="1752776">
                <a:moveTo>
                  <a:pt x="0" y="0"/>
                </a:moveTo>
                <a:lnTo>
                  <a:pt x="1360792" y="0"/>
                </a:lnTo>
                <a:lnTo>
                  <a:pt x="1360792" y="1752777"/>
                </a:lnTo>
                <a:lnTo>
                  <a:pt x="0" y="17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lIns="91440" tIns="45720" rIns="91440" bIns="45720" anchor="t"/>
          <a:lstStyle/>
          <a:p>
            <a:endParaRPr lang="de-DE">
              <a:solidFill>
                <a:schemeClr val="bg1"/>
              </a:solidFill>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B4CD"/>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E9F80636-606D-ACEF-CDF7-255A80DA1D47}"/>
              </a:ext>
            </a:extLst>
          </p:cNvPr>
          <p:cNvSpPr txBox="1"/>
          <p:nvPr/>
        </p:nvSpPr>
        <p:spPr>
          <a:xfrm>
            <a:off x="4761908" y="3839098"/>
            <a:ext cx="8765724" cy="259846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0440"/>
              </a:lnSpc>
            </a:pPr>
            <a:r>
              <a:rPr lang="de-DE" sz="7450">
                <a:solidFill>
                  <a:schemeClr val="bg1"/>
                </a:solidFill>
                <a:latin typeface="Garamond"/>
              </a:rPr>
              <a:t>1. Einführung und Problemsituation</a:t>
            </a:r>
            <a:endParaRPr lang="en-US">
              <a:solidFill>
                <a:schemeClr val="bg1"/>
              </a:solidFill>
              <a:cs typeface="Calibri"/>
            </a:endParaRPr>
          </a:p>
        </p:txBody>
      </p:sp>
    </p:spTree>
    <p:extLst>
      <p:ext uri="{BB962C8B-B14F-4D97-AF65-F5344CB8AC3E}">
        <p14:creationId xmlns:p14="http://schemas.microsoft.com/office/powerpoint/2010/main" val="397056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 name="Group 2"/>
          <p:cNvGrpSpPr>
            <a:grpSpLocks noChangeAspect="1"/>
          </p:cNvGrpSpPr>
          <p:nvPr/>
        </p:nvGrpSpPr>
        <p:grpSpPr>
          <a:xfrm rot="2127330">
            <a:off x="13485163" y="-3484273"/>
            <a:ext cx="9038514" cy="7895492"/>
            <a:chOff x="0" y="0"/>
            <a:chExt cx="5975350" cy="5219700"/>
          </a:xfrm>
        </p:grpSpPr>
        <p:sp>
          <p:nvSpPr>
            <p:cNvPr id="3" name="Freeform 3"/>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solidFill>
              <a:srgbClr val="84BDB1"/>
            </a:solidFill>
            <a:ln w="12700">
              <a:noFill/>
            </a:ln>
          </p:spPr>
          <p:txBody>
            <a:bodyPr/>
            <a:lstStyle/>
            <a:p>
              <a:endParaRPr lang="de-DE"/>
            </a:p>
          </p:txBody>
        </p:sp>
      </p:grpSp>
      <p:sp>
        <p:nvSpPr>
          <p:cNvPr id="4" name="Freeform 4"/>
          <p:cNvSpPr/>
          <p:nvPr/>
        </p:nvSpPr>
        <p:spPr>
          <a:xfrm rot="-2432012">
            <a:off x="-2762800" y="5783149"/>
            <a:ext cx="8642963" cy="10222860"/>
          </a:xfrm>
          <a:custGeom>
            <a:avLst/>
            <a:gdLst/>
            <a:ahLst/>
            <a:cxnLst/>
            <a:rect l="l" t="t" r="r" b="b"/>
            <a:pathLst>
              <a:path w="8642963" h="10222860">
                <a:moveTo>
                  <a:pt x="0" y="0"/>
                </a:moveTo>
                <a:lnTo>
                  <a:pt x="8642963" y="0"/>
                </a:lnTo>
                <a:lnTo>
                  <a:pt x="8642963" y="10222860"/>
                </a:lnTo>
                <a:lnTo>
                  <a:pt x="0" y="10222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8" name="TextBox 8"/>
          <p:cNvSpPr txBox="1"/>
          <p:nvPr/>
        </p:nvSpPr>
        <p:spPr>
          <a:xfrm>
            <a:off x="907972" y="1821751"/>
            <a:ext cx="7232711" cy="2638799"/>
          </a:xfrm>
          <a:prstGeom prst="rect">
            <a:avLst/>
          </a:prstGeom>
        </p:spPr>
        <p:txBody>
          <a:bodyPr lIns="0" tIns="0" rIns="0" bIns="0" rtlCol="0" anchor="t">
            <a:spAutoFit/>
          </a:bodyPr>
          <a:lstStyle/>
          <a:p>
            <a:pPr>
              <a:lnSpc>
                <a:spcPct val="200000"/>
              </a:lnSpc>
            </a:pPr>
            <a:r>
              <a:rPr lang="en-US" sz="2900">
                <a:solidFill>
                  <a:srgbClr val="000000"/>
                </a:solidFill>
                <a:latin typeface="Montserrat Bold"/>
              </a:rPr>
              <a:t>Regionale </a:t>
            </a:r>
            <a:r>
              <a:rPr lang="en-US" sz="2900" err="1">
                <a:solidFill>
                  <a:srgbClr val="000000"/>
                </a:solidFill>
                <a:latin typeface="Montserrat Bold"/>
              </a:rPr>
              <a:t>Ernährung</a:t>
            </a:r>
            <a:endParaRPr lang="en-US" sz="2900">
              <a:solidFill>
                <a:srgbClr val="000000"/>
              </a:solidFill>
              <a:latin typeface="Montserrat Bold"/>
            </a:endParaRPr>
          </a:p>
          <a:p>
            <a:pPr>
              <a:lnSpc>
                <a:spcPts val="4662"/>
              </a:lnSpc>
            </a:pPr>
            <a:r>
              <a:rPr lang="en-US" sz="2800" err="1">
                <a:solidFill>
                  <a:srgbClr val="000000"/>
                </a:solidFill>
                <a:latin typeface="Montserrat"/>
              </a:rPr>
              <a:t>Konsum</a:t>
            </a:r>
            <a:r>
              <a:rPr lang="en-US" sz="2800">
                <a:solidFill>
                  <a:srgbClr val="000000"/>
                </a:solidFill>
                <a:latin typeface="Montserrat"/>
              </a:rPr>
              <a:t> von </a:t>
            </a:r>
            <a:r>
              <a:rPr lang="en-US" sz="2800" err="1">
                <a:solidFill>
                  <a:srgbClr val="000000"/>
                </a:solidFill>
                <a:latin typeface="Montserrat"/>
              </a:rPr>
              <a:t>Lebensmitteln</a:t>
            </a:r>
            <a:r>
              <a:rPr lang="en-US" sz="2800">
                <a:solidFill>
                  <a:srgbClr val="000000"/>
                </a:solidFill>
                <a:latin typeface="Montserrat"/>
              </a:rPr>
              <a:t> </a:t>
            </a:r>
            <a:r>
              <a:rPr lang="en-US" sz="2800" err="1">
                <a:solidFill>
                  <a:srgbClr val="000000"/>
                </a:solidFill>
                <a:latin typeface="Montserrat"/>
              </a:rPr>
              <a:t>aus</a:t>
            </a:r>
            <a:r>
              <a:rPr lang="en-US" sz="2800">
                <a:solidFill>
                  <a:srgbClr val="000000"/>
                </a:solidFill>
                <a:latin typeface="Montserrat"/>
              </a:rPr>
              <a:t> der Region (Produktion und </a:t>
            </a:r>
            <a:r>
              <a:rPr lang="en-US" sz="2800" err="1">
                <a:solidFill>
                  <a:srgbClr val="000000"/>
                </a:solidFill>
                <a:latin typeface="Montserrat"/>
              </a:rPr>
              <a:t>Verarbeitung</a:t>
            </a:r>
            <a:r>
              <a:rPr lang="en-US" sz="2800">
                <a:solidFill>
                  <a:srgbClr val="000000"/>
                </a:solidFill>
                <a:latin typeface="Montserrat"/>
              </a:rPr>
              <a:t>);</a:t>
            </a:r>
          </a:p>
          <a:p>
            <a:pPr>
              <a:lnSpc>
                <a:spcPts val="4662"/>
              </a:lnSpc>
            </a:pPr>
            <a:r>
              <a:rPr lang="en-US" sz="2800" err="1">
                <a:solidFill>
                  <a:srgbClr val="000000"/>
                </a:solidFill>
                <a:latin typeface="Montserrat"/>
              </a:rPr>
              <a:t>Begriff</a:t>
            </a:r>
            <a:r>
              <a:rPr lang="en-US" sz="2800">
                <a:solidFill>
                  <a:srgbClr val="000000"/>
                </a:solidFill>
                <a:latin typeface="Montserrat"/>
              </a:rPr>
              <a:t> "Region" </a:t>
            </a:r>
            <a:r>
              <a:rPr lang="en-US" sz="2800" err="1">
                <a:solidFill>
                  <a:srgbClr val="000000"/>
                </a:solidFill>
                <a:latin typeface="Montserrat"/>
              </a:rPr>
              <a:t>nicht</a:t>
            </a:r>
            <a:r>
              <a:rPr lang="en-US" sz="2800">
                <a:solidFill>
                  <a:srgbClr val="000000"/>
                </a:solidFill>
                <a:latin typeface="Montserrat"/>
              </a:rPr>
              <a:t> </a:t>
            </a:r>
            <a:r>
              <a:rPr lang="en-US" sz="2800" err="1">
                <a:solidFill>
                  <a:srgbClr val="000000"/>
                </a:solidFill>
                <a:latin typeface="Montserrat"/>
              </a:rPr>
              <a:t>genau</a:t>
            </a:r>
            <a:r>
              <a:rPr lang="en-US" sz="2800">
                <a:solidFill>
                  <a:srgbClr val="000000"/>
                </a:solidFill>
                <a:latin typeface="Montserrat"/>
              </a:rPr>
              <a:t> </a:t>
            </a:r>
            <a:r>
              <a:rPr lang="en-US" sz="2800" err="1">
                <a:solidFill>
                  <a:srgbClr val="000000"/>
                </a:solidFill>
                <a:latin typeface="Montserrat"/>
              </a:rPr>
              <a:t>definiert</a:t>
            </a:r>
            <a:endParaRPr lang="en-US" sz="2800">
              <a:solidFill>
                <a:srgbClr val="000000"/>
              </a:solidFill>
              <a:latin typeface="Montserrat"/>
            </a:endParaRPr>
          </a:p>
        </p:txBody>
      </p:sp>
      <p:sp>
        <p:nvSpPr>
          <p:cNvPr id="9" name="TextBox 9"/>
          <p:cNvSpPr txBox="1"/>
          <p:nvPr/>
        </p:nvSpPr>
        <p:spPr>
          <a:xfrm>
            <a:off x="916010" y="594274"/>
            <a:ext cx="7503117" cy="1162306"/>
          </a:xfrm>
          <a:prstGeom prst="rect">
            <a:avLst/>
          </a:prstGeom>
        </p:spPr>
        <p:txBody>
          <a:bodyPr wrap="square" lIns="0" tIns="0" rIns="0" bIns="0" rtlCol="0" anchor="t">
            <a:spAutoFit/>
          </a:bodyPr>
          <a:lstStyle/>
          <a:p>
            <a:pPr>
              <a:lnSpc>
                <a:spcPts val="10440"/>
              </a:lnSpc>
            </a:pPr>
            <a:r>
              <a:rPr lang="en-US" sz="4500" err="1">
                <a:solidFill>
                  <a:srgbClr val="222222"/>
                </a:solidFill>
                <a:latin typeface="Garamond"/>
              </a:rPr>
              <a:t>Begriffsdefinitionen</a:t>
            </a:r>
            <a:endParaRPr lang="en-US" sz="4500">
              <a:solidFill>
                <a:srgbClr val="222222"/>
              </a:solidFill>
              <a:latin typeface="Garamond"/>
            </a:endParaRPr>
          </a:p>
        </p:txBody>
      </p:sp>
      <p:sp>
        <p:nvSpPr>
          <p:cNvPr id="10" name="TextBox 10"/>
          <p:cNvSpPr txBox="1"/>
          <p:nvPr/>
        </p:nvSpPr>
        <p:spPr>
          <a:xfrm>
            <a:off x="1028700" y="5181600"/>
            <a:ext cx="7073216" cy="3120470"/>
          </a:xfrm>
          <a:prstGeom prst="rect">
            <a:avLst/>
          </a:prstGeom>
        </p:spPr>
        <p:txBody>
          <a:bodyPr lIns="0" tIns="0" rIns="0" bIns="0" rtlCol="0" anchor="t">
            <a:spAutoFit/>
          </a:bodyPr>
          <a:lstStyle/>
          <a:p>
            <a:pPr>
              <a:lnSpc>
                <a:spcPct val="200000"/>
              </a:lnSpc>
            </a:pPr>
            <a:r>
              <a:rPr lang="en-US" sz="2819" err="1">
                <a:solidFill>
                  <a:srgbClr val="000000"/>
                </a:solidFill>
                <a:latin typeface="Montserrat Bold"/>
              </a:rPr>
              <a:t>Regionalisierung</a:t>
            </a:r>
            <a:endParaRPr lang="en-US" sz="2819">
              <a:solidFill>
                <a:srgbClr val="000000"/>
              </a:solidFill>
              <a:latin typeface="Montserrat Bold"/>
            </a:endParaRPr>
          </a:p>
          <a:p>
            <a:pPr>
              <a:lnSpc>
                <a:spcPts val="4511"/>
              </a:lnSpc>
            </a:pPr>
            <a:r>
              <a:rPr lang="en-US" sz="2800" err="1">
                <a:solidFill>
                  <a:srgbClr val="000000"/>
                </a:solidFill>
                <a:latin typeface="Montserrat"/>
              </a:rPr>
              <a:t>Verschiebung</a:t>
            </a:r>
            <a:r>
              <a:rPr lang="en-US" sz="2800">
                <a:solidFill>
                  <a:srgbClr val="000000"/>
                </a:solidFill>
                <a:latin typeface="Montserrat"/>
              </a:rPr>
              <a:t> in </a:t>
            </a:r>
            <a:r>
              <a:rPr lang="en-US" sz="2800" err="1">
                <a:solidFill>
                  <a:srgbClr val="000000"/>
                </a:solidFill>
                <a:latin typeface="Montserrat"/>
              </a:rPr>
              <a:t>Richtung</a:t>
            </a:r>
            <a:r>
              <a:rPr lang="en-US" sz="2800">
                <a:solidFill>
                  <a:srgbClr val="000000"/>
                </a:solidFill>
                <a:latin typeface="Montserrat"/>
              </a:rPr>
              <a:t> </a:t>
            </a:r>
            <a:r>
              <a:rPr lang="en-US" sz="2800" err="1">
                <a:solidFill>
                  <a:srgbClr val="000000"/>
                </a:solidFill>
                <a:latin typeface="Montserrat"/>
              </a:rPr>
              <a:t>verkürzte</a:t>
            </a:r>
            <a:r>
              <a:rPr lang="en-US" sz="2800">
                <a:solidFill>
                  <a:srgbClr val="000000"/>
                </a:solidFill>
                <a:latin typeface="Montserrat"/>
              </a:rPr>
              <a:t> </a:t>
            </a:r>
            <a:r>
              <a:rPr lang="en-US" sz="2800" err="1">
                <a:solidFill>
                  <a:srgbClr val="000000"/>
                </a:solidFill>
                <a:latin typeface="Montserrat"/>
              </a:rPr>
              <a:t>Wertschöpfungsketten</a:t>
            </a:r>
            <a:r>
              <a:rPr lang="en-US" sz="2800">
                <a:solidFill>
                  <a:srgbClr val="000000"/>
                </a:solidFill>
                <a:latin typeface="Montserrat"/>
              </a:rPr>
              <a:t>;</a:t>
            </a:r>
          </a:p>
          <a:p>
            <a:pPr>
              <a:lnSpc>
                <a:spcPts val="4511"/>
              </a:lnSpc>
            </a:pPr>
            <a:r>
              <a:rPr lang="en-US" sz="2800" err="1">
                <a:solidFill>
                  <a:srgbClr val="000000"/>
                </a:solidFill>
                <a:latin typeface="Montserrat"/>
              </a:rPr>
              <a:t>Örtliche</a:t>
            </a:r>
            <a:r>
              <a:rPr lang="en-US" sz="2800">
                <a:solidFill>
                  <a:srgbClr val="000000"/>
                </a:solidFill>
                <a:latin typeface="Montserrat"/>
              </a:rPr>
              <a:t> </a:t>
            </a:r>
            <a:r>
              <a:rPr lang="en-US" sz="2800" err="1">
                <a:solidFill>
                  <a:srgbClr val="000000"/>
                </a:solidFill>
                <a:latin typeface="Montserrat"/>
              </a:rPr>
              <a:t>Annäherung</a:t>
            </a:r>
            <a:r>
              <a:rPr lang="en-US" sz="2800">
                <a:solidFill>
                  <a:srgbClr val="000000"/>
                </a:solidFill>
                <a:latin typeface="Montserrat"/>
              </a:rPr>
              <a:t> von Produktion und </a:t>
            </a:r>
            <a:r>
              <a:rPr lang="en-US" sz="2800" err="1">
                <a:solidFill>
                  <a:srgbClr val="000000"/>
                </a:solidFill>
                <a:latin typeface="Montserrat"/>
              </a:rPr>
              <a:t>Konsum</a:t>
            </a:r>
            <a:endParaRPr lang="en-US" sz="2800">
              <a:solidFill>
                <a:srgbClr val="000000"/>
              </a:solidFill>
              <a:latin typeface="Montserrat"/>
            </a:endParaRPr>
          </a:p>
        </p:txBody>
      </p:sp>
      <p:sp>
        <p:nvSpPr>
          <p:cNvPr id="11" name="TextBox 11"/>
          <p:cNvSpPr txBox="1"/>
          <p:nvPr/>
        </p:nvSpPr>
        <p:spPr>
          <a:xfrm>
            <a:off x="6213158" y="4845787"/>
            <a:ext cx="3293796" cy="308610"/>
          </a:xfrm>
          <a:prstGeom prst="rect">
            <a:avLst/>
          </a:prstGeom>
        </p:spPr>
        <p:txBody>
          <a:bodyPr lIns="0" tIns="0" rIns="0" bIns="0" rtlCol="0" anchor="t">
            <a:spAutoFit/>
          </a:bodyPr>
          <a:lstStyle/>
          <a:p>
            <a:pPr>
              <a:lnSpc>
                <a:spcPts val="2639"/>
              </a:lnSpc>
            </a:pPr>
            <a:r>
              <a:rPr lang="en-US" sz="1599">
                <a:solidFill>
                  <a:srgbClr val="000000"/>
                </a:solidFill>
                <a:latin typeface="Montserrat"/>
              </a:rPr>
              <a:t>(</a:t>
            </a:r>
            <a:r>
              <a:rPr lang="en-US" sz="1599" err="1">
                <a:solidFill>
                  <a:srgbClr val="000000"/>
                </a:solidFill>
                <a:latin typeface="Montserrat"/>
              </a:rPr>
              <a:t>vgl</a:t>
            </a:r>
            <a:r>
              <a:rPr lang="en-US" sz="1599">
                <a:solidFill>
                  <a:srgbClr val="000000"/>
                </a:solidFill>
                <a:latin typeface="Montserrat"/>
              </a:rPr>
              <a:t>. Hanke et al., 2021)</a:t>
            </a:r>
          </a:p>
        </p:txBody>
      </p:sp>
      <p:sp>
        <p:nvSpPr>
          <p:cNvPr id="12" name="TextBox 12"/>
          <p:cNvSpPr txBox="1"/>
          <p:nvPr/>
        </p:nvSpPr>
        <p:spPr>
          <a:xfrm>
            <a:off x="9143295" y="1748566"/>
            <a:ext cx="7902165" cy="3245889"/>
          </a:xfrm>
          <a:prstGeom prst="rect">
            <a:avLst/>
          </a:prstGeom>
        </p:spPr>
        <p:txBody>
          <a:bodyPr lIns="0" tIns="0" rIns="0" bIns="0" rtlCol="0" anchor="t">
            <a:spAutoFit/>
          </a:bodyPr>
          <a:lstStyle/>
          <a:p>
            <a:pPr>
              <a:lnSpc>
                <a:spcPct val="200000"/>
              </a:lnSpc>
            </a:pPr>
            <a:r>
              <a:rPr lang="en-US" sz="2900">
                <a:solidFill>
                  <a:srgbClr val="000000"/>
                </a:solidFill>
                <a:latin typeface="Montserrat Bold"/>
              </a:rPr>
              <a:t>Local Food Systems</a:t>
            </a:r>
          </a:p>
          <a:p>
            <a:pPr>
              <a:lnSpc>
                <a:spcPts val="4662"/>
              </a:lnSpc>
            </a:pPr>
            <a:r>
              <a:rPr lang="en-US" sz="2800">
                <a:solidFill>
                  <a:srgbClr val="000000"/>
                </a:solidFill>
                <a:latin typeface="Montserrat"/>
              </a:rPr>
              <a:t>Fokus auf das </a:t>
            </a:r>
            <a:r>
              <a:rPr lang="en-US" sz="2800" err="1">
                <a:solidFill>
                  <a:srgbClr val="000000"/>
                </a:solidFill>
                <a:latin typeface="Montserrat"/>
              </a:rPr>
              <a:t>gesamte</a:t>
            </a:r>
            <a:r>
              <a:rPr lang="en-US" sz="2800">
                <a:solidFill>
                  <a:srgbClr val="000000"/>
                </a:solidFill>
                <a:latin typeface="Montserrat"/>
              </a:rPr>
              <a:t> </a:t>
            </a:r>
            <a:r>
              <a:rPr lang="en-US" sz="2800" err="1">
                <a:solidFill>
                  <a:srgbClr val="000000"/>
                </a:solidFill>
                <a:latin typeface="Montserrat"/>
              </a:rPr>
              <a:t>regionale</a:t>
            </a:r>
            <a:r>
              <a:rPr lang="en-US" sz="2800">
                <a:solidFill>
                  <a:srgbClr val="000000"/>
                </a:solidFill>
                <a:latin typeface="Montserrat"/>
              </a:rPr>
              <a:t> </a:t>
            </a:r>
            <a:r>
              <a:rPr lang="en-US" sz="2800" err="1">
                <a:solidFill>
                  <a:srgbClr val="000000"/>
                </a:solidFill>
                <a:latin typeface="Montserrat"/>
              </a:rPr>
              <a:t>Ernährungssystem</a:t>
            </a:r>
            <a:r>
              <a:rPr lang="en-US" sz="2800">
                <a:solidFill>
                  <a:srgbClr val="000000"/>
                </a:solidFill>
                <a:latin typeface="Montserrat"/>
              </a:rPr>
              <a:t>;</a:t>
            </a:r>
          </a:p>
          <a:p>
            <a:pPr>
              <a:lnSpc>
                <a:spcPts val="4662"/>
              </a:lnSpc>
            </a:pPr>
            <a:r>
              <a:rPr lang="en-US" sz="2800">
                <a:solidFill>
                  <a:srgbClr val="000000"/>
                </a:solidFill>
                <a:latin typeface="Montserrat"/>
              </a:rPr>
              <a:t>Produktion, </a:t>
            </a:r>
            <a:r>
              <a:rPr lang="en-US" sz="2800" err="1">
                <a:solidFill>
                  <a:srgbClr val="000000"/>
                </a:solidFill>
                <a:latin typeface="Montserrat"/>
              </a:rPr>
              <a:t>Verarbeitung</a:t>
            </a:r>
            <a:r>
              <a:rPr lang="en-US" sz="2800">
                <a:solidFill>
                  <a:srgbClr val="000000"/>
                </a:solidFill>
                <a:latin typeface="Montserrat"/>
              </a:rPr>
              <a:t> und </a:t>
            </a:r>
            <a:r>
              <a:rPr lang="en-US" sz="2800" err="1">
                <a:solidFill>
                  <a:srgbClr val="000000"/>
                </a:solidFill>
                <a:latin typeface="Montserrat"/>
              </a:rPr>
              <a:t>Verkauf</a:t>
            </a:r>
            <a:r>
              <a:rPr lang="en-US" sz="2800">
                <a:solidFill>
                  <a:srgbClr val="000000"/>
                </a:solidFill>
                <a:latin typeface="Montserrat"/>
              </a:rPr>
              <a:t> von </a:t>
            </a:r>
            <a:r>
              <a:rPr lang="en-US" sz="2800" err="1">
                <a:solidFill>
                  <a:srgbClr val="000000"/>
                </a:solidFill>
                <a:latin typeface="Montserrat"/>
              </a:rPr>
              <a:t>Lebensmitteln</a:t>
            </a:r>
            <a:r>
              <a:rPr lang="en-US" sz="2800">
                <a:solidFill>
                  <a:srgbClr val="000000"/>
                </a:solidFill>
                <a:latin typeface="Montserrat"/>
              </a:rPr>
              <a:t> in </a:t>
            </a:r>
            <a:r>
              <a:rPr lang="en-US" sz="2800" err="1">
                <a:solidFill>
                  <a:srgbClr val="000000"/>
                </a:solidFill>
                <a:latin typeface="Montserrat"/>
              </a:rPr>
              <a:t>festgelegtem</a:t>
            </a:r>
            <a:r>
              <a:rPr lang="en-US" sz="2800">
                <a:solidFill>
                  <a:srgbClr val="000000"/>
                </a:solidFill>
                <a:latin typeface="Montserrat"/>
              </a:rPr>
              <a:t> </a:t>
            </a:r>
            <a:r>
              <a:rPr lang="en-US" sz="2800" err="1">
                <a:solidFill>
                  <a:srgbClr val="000000"/>
                </a:solidFill>
                <a:latin typeface="Montserrat"/>
              </a:rPr>
              <a:t>Gebiet</a:t>
            </a:r>
            <a:endParaRPr lang="en-US" sz="2800">
              <a:solidFill>
                <a:srgbClr val="000000"/>
              </a:solidFill>
              <a:latin typeface="Montserrat"/>
            </a:endParaRPr>
          </a:p>
        </p:txBody>
      </p:sp>
      <p:sp>
        <p:nvSpPr>
          <p:cNvPr id="13" name="TextBox 13"/>
          <p:cNvSpPr txBox="1"/>
          <p:nvPr/>
        </p:nvSpPr>
        <p:spPr>
          <a:xfrm>
            <a:off x="14789285" y="4992972"/>
            <a:ext cx="2813842" cy="271869"/>
          </a:xfrm>
          <a:prstGeom prst="rect">
            <a:avLst/>
          </a:prstGeom>
        </p:spPr>
        <p:txBody>
          <a:bodyPr lIns="0" tIns="0" rIns="0" bIns="0" rtlCol="0" anchor="t">
            <a:spAutoFit/>
          </a:bodyPr>
          <a:lstStyle/>
          <a:p>
            <a:pPr>
              <a:lnSpc>
                <a:spcPts val="2255"/>
              </a:lnSpc>
            </a:pPr>
            <a:r>
              <a:rPr lang="en-US" sz="1600">
                <a:solidFill>
                  <a:srgbClr val="000000"/>
                </a:solidFill>
                <a:latin typeface="Montserrat"/>
              </a:rPr>
              <a:t>(</a:t>
            </a:r>
            <a:r>
              <a:rPr lang="en-US" sz="1600" err="1">
                <a:solidFill>
                  <a:srgbClr val="000000"/>
                </a:solidFill>
                <a:latin typeface="Montserrat"/>
              </a:rPr>
              <a:t>vgl</a:t>
            </a:r>
            <a:r>
              <a:rPr lang="en-US" sz="1600">
                <a:solidFill>
                  <a:srgbClr val="000000"/>
                </a:solidFill>
                <a:latin typeface="Montserrat"/>
              </a:rPr>
              <a:t>. </a:t>
            </a:r>
            <a:r>
              <a:rPr lang="en-US" sz="1600" err="1">
                <a:solidFill>
                  <a:srgbClr val="000000"/>
                </a:solidFill>
                <a:latin typeface="Montserrat"/>
              </a:rPr>
              <a:t>Kneafsey</a:t>
            </a:r>
            <a:r>
              <a:rPr lang="en-US" sz="1600">
                <a:solidFill>
                  <a:srgbClr val="000000"/>
                </a:solidFill>
                <a:latin typeface="Montserrat"/>
              </a:rPr>
              <a:t> et al., 2013)</a:t>
            </a:r>
          </a:p>
        </p:txBody>
      </p:sp>
      <p:sp>
        <p:nvSpPr>
          <p:cNvPr id="14" name="TextBox 14"/>
          <p:cNvSpPr txBox="1"/>
          <p:nvPr/>
        </p:nvSpPr>
        <p:spPr>
          <a:xfrm>
            <a:off x="6213158" y="8156639"/>
            <a:ext cx="3293796" cy="308610"/>
          </a:xfrm>
          <a:prstGeom prst="rect">
            <a:avLst/>
          </a:prstGeom>
        </p:spPr>
        <p:txBody>
          <a:bodyPr lIns="0" tIns="0" rIns="0" bIns="0" rtlCol="0" anchor="t">
            <a:spAutoFit/>
          </a:bodyPr>
          <a:lstStyle/>
          <a:p>
            <a:pPr>
              <a:lnSpc>
                <a:spcPts val="2639"/>
              </a:lnSpc>
            </a:pPr>
            <a:r>
              <a:rPr lang="en-US" sz="1599">
                <a:solidFill>
                  <a:srgbClr val="000000"/>
                </a:solidFill>
                <a:latin typeface="Montserrat"/>
              </a:rPr>
              <a:t>(</a:t>
            </a:r>
            <a:r>
              <a:rPr lang="en-US" sz="1599" err="1">
                <a:solidFill>
                  <a:srgbClr val="000000"/>
                </a:solidFill>
                <a:latin typeface="Montserrat"/>
              </a:rPr>
              <a:t>vgl</a:t>
            </a:r>
            <a:r>
              <a:rPr lang="en-US" sz="1599">
                <a:solidFill>
                  <a:srgbClr val="000000"/>
                </a:solidFill>
                <a:latin typeface="Montserrat"/>
              </a:rPr>
              <a:t>. Hanke et al., 2021)</a:t>
            </a:r>
          </a:p>
        </p:txBody>
      </p:sp>
      <p:sp>
        <p:nvSpPr>
          <p:cNvPr id="15" name="TextBox 15"/>
          <p:cNvSpPr txBox="1"/>
          <p:nvPr/>
        </p:nvSpPr>
        <p:spPr>
          <a:xfrm>
            <a:off x="9144000" y="5176044"/>
            <a:ext cx="8899970" cy="4268733"/>
          </a:xfrm>
          <a:prstGeom prst="rect">
            <a:avLst/>
          </a:prstGeom>
        </p:spPr>
        <p:txBody>
          <a:bodyPr lIns="0" tIns="0" rIns="0" bIns="0" rtlCol="0" anchor="t">
            <a:spAutoFit/>
          </a:bodyPr>
          <a:lstStyle/>
          <a:p>
            <a:pPr>
              <a:lnSpc>
                <a:spcPct val="200000"/>
              </a:lnSpc>
            </a:pPr>
            <a:r>
              <a:rPr lang="en-US" sz="2800" b="1">
                <a:solidFill>
                  <a:srgbClr val="000000"/>
                </a:solidFill>
                <a:latin typeface="Montserrat Bold"/>
              </a:rPr>
              <a:t>Short Food Supply Chain (SFSC)</a:t>
            </a:r>
          </a:p>
          <a:p>
            <a:pPr>
              <a:lnSpc>
                <a:spcPts val="4511"/>
              </a:lnSpc>
            </a:pPr>
            <a:r>
              <a:rPr lang="en-US" sz="2800">
                <a:solidFill>
                  <a:srgbClr val="000000"/>
                </a:solidFill>
                <a:latin typeface="Montserrat"/>
              </a:rPr>
              <a:t>EU-</a:t>
            </a:r>
            <a:r>
              <a:rPr lang="en-US" sz="2800" err="1">
                <a:solidFill>
                  <a:srgbClr val="000000"/>
                </a:solidFill>
                <a:latin typeface="Montserrat"/>
              </a:rPr>
              <a:t>Verordnung</a:t>
            </a:r>
            <a:r>
              <a:rPr lang="en-US" sz="2800">
                <a:solidFill>
                  <a:srgbClr val="000000"/>
                </a:solidFill>
                <a:latin typeface="Montserrat"/>
              </a:rPr>
              <a:t>: </a:t>
            </a:r>
            <a:r>
              <a:rPr lang="en-US" sz="2800" err="1">
                <a:solidFill>
                  <a:srgbClr val="000000"/>
                </a:solidFill>
                <a:latin typeface="Montserrat"/>
                <a:ea typeface="+mn-lt"/>
                <a:cs typeface="+mn-lt"/>
              </a:rPr>
              <a:t>Versorgungskette</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mit</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einer</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begrenzten</a:t>
            </a:r>
            <a:r>
              <a:rPr lang="en-US" sz="2800">
                <a:solidFill>
                  <a:srgbClr val="000000"/>
                </a:solidFill>
                <a:latin typeface="Montserrat"/>
                <a:ea typeface="+mn-lt"/>
                <a:cs typeface="+mn-lt"/>
              </a:rPr>
              <a:t> Anzahl von </a:t>
            </a:r>
            <a:r>
              <a:rPr lang="en-US" sz="2800" err="1">
                <a:solidFill>
                  <a:srgbClr val="000000"/>
                </a:solidFill>
                <a:latin typeface="Montserrat"/>
                <a:ea typeface="+mn-lt"/>
                <a:cs typeface="+mn-lt"/>
              </a:rPr>
              <a:t>Wirtschaftsbeteiligten</a:t>
            </a:r>
            <a:r>
              <a:rPr lang="en-US" sz="2800">
                <a:solidFill>
                  <a:srgbClr val="000000"/>
                </a:solidFill>
                <a:latin typeface="Montserrat"/>
                <a:ea typeface="+mn-lt"/>
                <a:cs typeface="+mn-lt"/>
              </a:rPr>
              <a:t>, die </a:t>
            </a:r>
            <a:r>
              <a:rPr lang="en-US" sz="2800" err="1">
                <a:solidFill>
                  <a:srgbClr val="000000"/>
                </a:solidFill>
                <a:latin typeface="Montserrat"/>
                <a:ea typeface="+mn-lt"/>
                <a:cs typeface="+mn-lt"/>
              </a:rPr>
              <a:t>sich</a:t>
            </a:r>
            <a:r>
              <a:rPr lang="en-US" sz="2800">
                <a:solidFill>
                  <a:srgbClr val="000000"/>
                </a:solidFill>
                <a:latin typeface="Montserrat"/>
                <a:ea typeface="+mn-lt"/>
                <a:cs typeface="+mn-lt"/>
              </a:rPr>
              <a:t> für die Zusammenarbeit, die </a:t>
            </a:r>
            <a:r>
              <a:rPr lang="en-US" sz="2800" err="1">
                <a:solidFill>
                  <a:srgbClr val="000000"/>
                </a:solidFill>
                <a:latin typeface="Montserrat"/>
                <a:ea typeface="+mn-lt"/>
                <a:cs typeface="+mn-lt"/>
              </a:rPr>
              <a:t>lokale</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Wirtschaftsentwicklung</a:t>
            </a:r>
            <a:r>
              <a:rPr lang="en-US" sz="2800">
                <a:solidFill>
                  <a:srgbClr val="000000"/>
                </a:solidFill>
                <a:latin typeface="Montserrat"/>
                <a:ea typeface="+mn-lt"/>
                <a:cs typeface="+mn-lt"/>
              </a:rPr>
              <a:t> und </a:t>
            </a:r>
            <a:r>
              <a:rPr lang="en-US" sz="2800" err="1">
                <a:solidFill>
                  <a:srgbClr val="000000"/>
                </a:solidFill>
                <a:latin typeface="Montserrat"/>
                <a:ea typeface="+mn-lt"/>
                <a:cs typeface="+mn-lt"/>
              </a:rPr>
              <a:t>enge</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geografische</a:t>
            </a:r>
            <a:r>
              <a:rPr lang="en-US" sz="2800">
                <a:solidFill>
                  <a:srgbClr val="000000"/>
                </a:solidFill>
                <a:latin typeface="Montserrat"/>
                <a:ea typeface="+mn-lt"/>
                <a:cs typeface="+mn-lt"/>
              </a:rPr>
              <a:t> und </a:t>
            </a:r>
            <a:r>
              <a:rPr lang="en-US" sz="2800" err="1">
                <a:solidFill>
                  <a:srgbClr val="000000"/>
                </a:solidFill>
                <a:latin typeface="Montserrat"/>
                <a:ea typeface="+mn-lt"/>
                <a:cs typeface="+mn-lt"/>
              </a:rPr>
              <a:t>soziale</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Beziehungen</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zwischen</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Erzeugern</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Verarbeitern</a:t>
            </a:r>
            <a:r>
              <a:rPr lang="en-US" sz="2800">
                <a:solidFill>
                  <a:srgbClr val="000000"/>
                </a:solidFill>
                <a:latin typeface="Montserrat"/>
                <a:ea typeface="+mn-lt"/>
                <a:cs typeface="+mn-lt"/>
              </a:rPr>
              <a:t> und </a:t>
            </a:r>
            <a:r>
              <a:rPr lang="en-US" sz="2800" err="1">
                <a:solidFill>
                  <a:srgbClr val="000000"/>
                </a:solidFill>
                <a:latin typeface="Montserrat"/>
                <a:ea typeface="+mn-lt"/>
                <a:cs typeface="+mn-lt"/>
              </a:rPr>
              <a:t>Verbrauchern</a:t>
            </a:r>
            <a:r>
              <a:rPr lang="en-US" sz="2800">
                <a:solidFill>
                  <a:srgbClr val="000000"/>
                </a:solidFill>
                <a:latin typeface="Montserrat"/>
                <a:ea typeface="+mn-lt"/>
                <a:cs typeface="+mn-lt"/>
              </a:rPr>
              <a:t> </a:t>
            </a:r>
            <a:r>
              <a:rPr lang="en-US" sz="2800" err="1">
                <a:solidFill>
                  <a:srgbClr val="000000"/>
                </a:solidFill>
                <a:latin typeface="Montserrat"/>
                <a:ea typeface="+mn-lt"/>
                <a:cs typeface="+mn-lt"/>
              </a:rPr>
              <a:t>engagieren</a:t>
            </a:r>
            <a:endParaRPr lang="en-US" sz="2800">
              <a:solidFill>
                <a:srgbClr val="000000"/>
              </a:solidFill>
              <a:latin typeface="Montserrat"/>
              <a:ea typeface="+mn-lt"/>
              <a:cs typeface="+mn-lt"/>
            </a:endParaRPr>
          </a:p>
        </p:txBody>
      </p:sp>
      <p:sp>
        <p:nvSpPr>
          <p:cNvPr id="17" name="TextBox 16">
            <a:extLst>
              <a:ext uri="{FF2B5EF4-FFF2-40B4-BE49-F238E27FC236}">
                <a16:creationId xmlns:a16="http://schemas.microsoft.com/office/drawing/2014/main" id="{8A76334E-3623-B0B6-B7FE-044F3AF114CF}"/>
              </a:ext>
            </a:extLst>
          </p:cNvPr>
          <p:cNvSpPr txBox="1"/>
          <p:nvPr/>
        </p:nvSpPr>
        <p:spPr>
          <a:xfrm>
            <a:off x="11636016" y="9533112"/>
            <a:ext cx="6137345" cy="299184"/>
          </a:xfrm>
          <a:prstGeom prst="rect">
            <a:avLst/>
          </a:prstGeom>
        </p:spPr>
        <p:txBody>
          <a:bodyPr lIns="0" tIns="0" rIns="0" bIns="0" rtlCol="0" anchor="t">
            <a:spAutoFit/>
          </a:bodyPr>
          <a:lstStyle/>
          <a:p>
            <a:pPr>
              <a:lnSpc>
                <a:spcPts val="2639"/>
              </a:lnSpc>
            </a:pPr>
            <a:r>
              <a:rPr lang="en-US" sz="1550">
                <a:solidFill>
                  <a:srgbClr val="000000"/>
                </a:solidFill>
                <a:latin typeface="Montserrat Light"/>
              </a:rPr>
              <a:t>(</a:t>
            </a:r>
            <a:r>
              <a:rPr lang="en-US" sz="1550" err="1">
                <a:solidFill>
                  <a:srgbClr val="000000"/>
                </a:solidFill>
                <a:latin typeface="Montserrat Light"/>
              </a:rPr>
              <a:t>vgl</a:t>
            </a:r>
            <a:r>
              <a:rPr lang="en-US" sz="1550">
                <a:solidFill>
                  <a:srgbClr val="000000"/>
                </a:solidFill>
                <a:latin typeface="Montserrat Light"/>
              </a:rPr>
              <a:t>. </a:t>
            </a:r>
            <a:r>
              <a:rPr lang="en-US" sz="1550" err="1">
                <a:solidFill>
                  <a:srgbClr val="000000"/>
                </a:solidFill>
                <a:latin typeface="Montserrat Light"/>
              </a:rPr>
              <a:t>Europäische</a:t>
            </a:r>
            <a:r>
              <a:rPr lang="en-US" sz="1550">
                <a:solidFill>
                  <a:srgbClr val="000000"/>
                </a:solidFill>
                <a:latin typeface="Montserrat Light"/>
              </a:rPr>
              <a:t> </a:t>
            </a:r>
            <a:r>
              <a:rPr lang="en-US" sz="1550" err="1">
                <a:solidFill>
                  <a:srgbClr val="000000"/>
                </a:solidFill>
                <a:latin typeface="Montserrat Light"/>
              </a:rPr>
              <a:t>Kommission</a:t>
            </a:r>
            <a:r>
              <a:rPr lang="en-US" sz="1550">
                <a:solidFill>
                  <a:srgbClr val="000000"/>
                </a:solidFill>
                <a:latin typeface="Montserrat Light"/>
              </a:rPr>
              <a:t>, </a:t>
            </a:r>
            <a:r>
              <a:rPr lang="en-US" sz="1550">
                <a:solidFill>
                  <a:srgbClr val="000000"/>
                </a:solidFill>
                <a:latin typeface="Montserrat Light"/>
                <a:ea typeface="Calibri"/>
                <a:cs typeface="Calibri"/>
              </a:rPr>
              <a:t>Art</a:t>
            </a:r>
            <a:r>
              <a:rPr lang="en-US" sz="1550">
                <a:solidFill>
                  <a:srgbClr val="000000"/>
                </a:solidFill>
                <a:latin typeface="Montserrat Light"/>
                <a:ea typeface="+mn-lt"/>
                <a:cs typeface="+mn-lt"/>
              </a:rPr>
              <a:t>. 2, Abs. m., EU 1305/2013)</a:t>
            </a:r>
            <a:endParaRPr lang="en-US" sz="1550">
              <a:solidFill>
                <a:srgbClr val="000000"/>
              </a:solidFill>
              <a:latin typeface="Montserrat Light"/>
            </a:endParaRPr>
          </a:p>
        </p:txBody>
      </p:sp>
      <p:sp>
        <p:nvSpPr>
          <p:cNvPr id="6"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a:t>
            </a:r>
            <a:r>
              <a:rPr lang="en-US" sz="2000">
                <a:solidFill>
                  <a:schemeClr val="tx1">
                    <a:lumMod val="75000"/>
                    <a:lumOff val="25000"/>
                  </a:schemeClr>
                </a:solidFill>
                <a:latin typeface="Montserrat"/>
                <a:ea typeface="+mn-lt"/>
                <a:cs typeface="+mn-lt"/>
              </a:rPr>
              <a:t>und </a:t>
            </a:r>
            <a:r>
              <a:rPr lang="en-US" sz="2000" err="1">
                <a:solidFill>
                  <a:schemeClr val="tx1">
                    <a:lumMod val="75000"/>
                    <a:lumOff val="25000"/>
                  </a:schemeClr>
                </a:solidFill>
                <a:latin typeface="Montserrat"/>
                <a:ea typeface="+mn-lt"/>
                <a:cs typeface="+mn-lt"/>
              </a:rPr>
              <a:t>Problemsituation</a:t>
            </a:r>
            <a:endParaRPr lang="en-US" sz="2000" err="1">
              <a:solidFill>
                <a:schemeClr val="tx1">
                  <a:lumMod val="75000"/>
                  <a:lumOff val="25000"/>
                </a:schemeClr>
              </a:solidFill>
              <a:latin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
          <p:cNvSpPr/>
          <p:nvPr/>
        </p:nvSpPr>
        <p:spPr>
          <a:xfrm>
            <a:off x="1983970" y="3815816"/>
            <a:ext cx="1403994" cy="1483745"/>
          </a:xfrm>
          <a:custGeom>
            <a:avLst/>
            <a:gdLst/>
            <a:ahLst/>
            <a:cxnLst/>
            <a:rect l="l" t="t" r="r" b="b"/>
            <a:pathLst>
              <a:path w="1403994" h="1483745">
                <a:moveTo>
                  <a:pt x="0" y="0"/>
                </a:moveTo>
                <a:lnTo>
                  <a:pt x="1403995" y="0"/>
                </a:lnTo>
                <a:lnTo>
                  <a:pt x="1403995" y="1483746"/>
                </a:lnTo>
                <a:lnTo>
                  <a:pt x="0" y="14837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p:cNvSpPr/>
          <p:nvPr/>
        </p:nvSpPr>
        <p:spPr>
          <a:xfrm>
            <a:off x="1983970" y="1798696"/>
            <a:ext cx="1403994" cy="1424717"/>
          </a:xfrm>
          <a:custGeom>
            <a:avLst/>
            <a:gdLst/>
            <a:ahLst/>
            <a:cxnLst/>
            <a:rect l="l" t="t" r="r" b="b"/>
            <a:pathLst>
              <a:path w="1403994" h="1424717">
                <a:moveTo>
                  <a:pt x="0" y="0"/>
                </a:moveTo>
                <a:lnTo>
                  <a:pt x="1403995" y="0"/>
                </a:lnTo>
                <a:lnTo>
                  <a:pt x="1403995" y="1424717"/>
                </a:lnTo>
                <a:lnTo>
                  <a:pt x="0" y="1424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TextBox 5"/>
          <p:cNvSpPr txBox="1"/>
          <p:nvPr/>
        </p:nvSpPr>
        <p:spPr>
          <a:xfrm>
            <a:off x="4156429" y="6125379"/>
            <a:ext cx="12163369" cy="1749390"/>
          </a:xfrm>
          <a:prstGeom prst="rect">
            <a:avLst/>
          </a:prstGeom>
        </p:spPr>
        <p:txBody>
          <a:bodyPr wrap="square" lIns="0" tIns="0" rIns="0" bIns="0" rtlCol="0" anchor="t">
            <a:spAutoFit/>
          </a:bodyPr>
          <a:lstStyle/>
          <a:p>
            <a:pPr>
              <a:lnSpc>
                <a:spcPts val="4662"/>
              </a:lnSpc>
            </a:pPr>
            <a:r>
              <a:rPr lang="en-US" sz="2900" err="1">
                <a:solidFill>
                  <a:srgbClr val="000000"/>
                </a:solidFill>
                <a:latin typeface="Montserrat"/>
              </a:rPr>
              <a:t>Regionalisierung</a:t>
            </a:r>
            <a:r>
              <a:rPr lang="en-US" sz="2900">
                <a:solidFill>
                  <a:srgbClr val="000000"/>
                </a:solidFill>
                <a:latin typeface="Montserrat"/>
              </a:rPr>
              <a:t> </a:t>
            </a:r>
            <a:r>
              <a:rPr lang="en-US" sz="2900" err="1">
                <a:solidFill>
                  <a:srgbClr val="000000"/>
                </a:solidFill>
                <a:latin typeface="Montserrat"/>
              </a:rPr>
              <a:t>als</a:t>
            </a:r>
            <a:r>
              <a:rPr lang="en-US" sz="2900">
                <a:solidFill>
                  <a:srgbClr val="000000"/>
                </a:solidFill>
                <a:latin typeface="Montserrat"/>
              </a:rPr>
              <a:t> </a:t>
            </a:r>
            <a:r>
              <a:rPr lang="en-US" sz="2900" err="1">
                <a:solidFill>
                  <a:srgbClr val="000000"/>
                </a:solidFill>
                <a:latin typeface="Montserrat"/>
              </a:rPr>
              <a:t>Gegentrend</a:t>
            </a:r>
            <a:r>
              <a:rPr lang="en-US" sz="2900">
                <a:solidFill>
                  <a:srgbClr val="000000"/>
                </a:solidFill>
                <a:latin typeface="Montserrat"/>
              </a:rPr>
              <a:t> </a:t>
            </a:r>
            <a:r>
              <a:rPr lang="en-US" sz="2900" err="1">
                <a:solidFill>
                  <a:srgbClr val="000000"/>
                </a:solidFill>
                <a:latin typeface="Montserrat"/>
              </a:rPr>
              <a:t>zur</a:t>
            </a:r>
            <a:r>
              <a:rPr lang="en-US" sz="2900">
                <a:solidFill>
                  <a:srgbClr val="000000"/>
                </a:solidFill>
                <a:latin typeface="Montserrat"/>
              </a:rPr>
              <a:t> </a:t>
            </a:r>
            <a:r>
              <a:rPr lang="en-US" sz="2900" err="1">
                <a:solidFill>
                  <a:srgbClr val="000000"/>
                </a:solidFill>
                <a:latin typeface="Montserrat"/>
              </a:rPr>
              <a:t>Globalisierung</a:t>
            </a:r>
            <a:r>
              <a:rPr lang="en-US" sz="2900">
                <a:solidFill>
                  <a:srgbClr val="000000"/>
                </a:solidFill>
                <a:latin typeface="Montserrat"/>
              </a:rPr>
              <a:t> </a:t>
            </a:r>
            <a:r>
              <a:rPr lang="en-US" sz="2900" err="1">
                <a:solidFill>
                  <a:srgbClr val="000000"/>
                </a:solidFill>
                <a:latin typeface="Montserrat"/>
              </a:rPr>
              <a:t>im</a:t>
            </a:r>
            <a:r>
              <a:rPr lang="en-US" sz="2900">
                <a:solidFill>
                  <a:srgbClr val="000000"/>
                </a:solidFill>
                <a:latin typeface="Montserrat"/>
              </a:rPr>
              <a:t> Sinne </a:t>
            </a:r>
            <a:r>
              <a:rPr lang="en-US" sz="2900" err="1">
                <a:solidFill>
                  <a:srgbClr val="000000"/>
                </a:solidFill>
                <a:latin typeface="Montserrat"/>
              </a:rPr>
              <a:t>einer</a:t>
            </a:r>
            <a:r>
              <a:rPr lang="en-US" sz="2900">
                <a:solidFill>
                  <a:srgbClr val="000000"/>
                </a:solidFill>
                <a:latin typeface="Montserrat"/>
              </a:rPr>
              <a:t> </a:t>
            </a:r>
            <a:r>
              <a:rPr lang="en-US" sz="2900" err="1">
                <a:solidFill>
                  <a:srgbClr val="000000"/>
                </a:solidFill>
                <a:latin typeface="Montserrat"/>
                <a:ea typeface="+mn-lt"/>
                <a:cs typeface="+mn-lt"/>
              </a:rPr>
              <a:t>Verkürzung</a:t>
            </a:r>
            <a:r>
              <a:rPr lang="en-US" sz="2900">
                <a:solidFill>
                  <a:srgbClr val="000000"/>
                </a:solidFill>
                <a:latin typeface="Montserrat"/>
                <a:ea typeface="+mn-lt"/>
                <a:cs typeface="+mn-lt"/>
              </a:rPr>
              <a:t> der </a:t>
            </a:r>
            <a:r>
              <a:rPr lang="en-US" sz="2900" err="1">
                <a:solidFill>
                  <a:srgbClr val="000000"/>
                </a:solidFill>
                <a:latin typeface="Montserrat"/>
                <a:ea typeface="+mn-lt"/>
                <a:cs typeface="+mn-lt"/>
              </a:rPr>
              <a:t>Wertschöpfungskette</a:t>
            </a:r>
            <a:r>
              <a:rPr lang="en-US" sz="2900">
                <a:solidFill>
                  <a:srgbClr val="000000"/>
                </a:solidFill>
                <a:latin typeface="Montserrat"/>
                <a:ea typeface="+mn-lt"/>
                <a:cs typeface="+mn-lt"/>
              </a:rPr>
              <a:t> von </a:t>
            </a:r>
            <a:r>
              <a:rPr lang="en-US" sz="2900" err="1">
                <a:solidFill>
                  <a:srgbClr val="000000"/>
                </a:solidFill>
                <a:latin typeface="Montserrat"/>
                <a:ea typeface="+mn-lt"/>
                <a:cs typeface="+mn-lt"/>
              </a:rPr>
              <a:t>Erzeuger</a:t>
            </a:r>
            <a:r>
              <a:rPr lang="en-US" sz="2900">
                <a:solidFill>
                  <a:srgbClr val="000000"/>
                </a:solidFill>
                <a:latin typeface="Montserrat"/>
                <a:ea typeface="+mn-lt"/>
                <a:cs typeface="+mn-lt"/>
              </a:rPr>
              <a:t>*in bis </a:t>
            </a:r>
            <a:r>
              <a:rPr lang="en-US" sz="2900" err="1">
                <a:solidFill>
                  <a:srgbClr val="000000"/>
                </a:solidFill>
                <a:latin typeface="Montserrat"/>
                <a:ea typeface="+mn-lt"/>
                <a:cs typeface="+mn-lt"/>
              </a:rPr>
              <a:t>Konsument</a:t>
            </a:r>
            <a:r>
              <a:rPr lang="en-US" sz="2900">
                <a:solidFill>
                  <a:srgbClr val="000000"/>
                </a:solidFill>
                <a:latin typeface="Montserrat"/>
                <a:ea typeface="+mn-lt"/>
                <a:cs typeface="+mn-lt"/>
              </a:rPr>
              <a:t>*in</a:t>
            </a:r>
            <a:endParaRPr lang="en-US">
              <a:latin typeface="Montserrat"/>
            </a:endParaRPr>
          </a:p>
        </p:txBody>
      </p:sp>
      <p:sp>
        <p:nvSpPr>
          <p:cNvPr id="6" name="TextBox 6"/>
          <p:cNvSpPr txBox="1"/>
          <p:nvPr/>
        </p:nvSpPr>
        <p:spPr>
          <a:xfrm>
            <a:off x="4156430" y="1879950"/>
            <a:ext cx="10532240" cy="1137839"/>
          </a:xfrm>
          <a:prstGeom prst="rect">
            <a:avLst/>
          </a:prstGeom>
        </p:spPr>
        <p:txBody>
          <a:bodyPr lIns="0" tIns="0" rIns="0" bIns="0" rtlCol="0" anchor="t">
            <a:spAutoFit/>
          </a:bodyPr>
          <a:lstStyle/>
          <a:p>
            <a:pPr>
              <a:lnSpc>
                <a:spcPts val="4662"/>
              </a:lnSpc>
            </a:pPr>
            <a:r>
              <a:rPr lang="en-US" sz="2900" err="1">
                <a:solidFill>
                  <a:srgbClr val="000000"/>
                </a:solidFill>
                <a:latin typeface="Montserrat"/>
              </a:rPr>
              <a:t>Über</a:t>
            </a:r>
            <a:r>
              <a:rPr lang="en-US" sz="2900">
                <a:solidFill>
                  <a:srgbClr val="000000"/>
                </a:solidFill>
                <a:latin typeface="Montserrat"/>
              </a:rPr>
              <a:t> </a:t>
            </a:r>
            <a:r>
              <a:rPr lang="en-US" sz="2900" err="1">
                <a:solidFill>
                  <a:srgbClr val="000000"/>
                </a:solidFill>
                <a:latin typeface="Montserrat"/>
              </a:rPr>
              <a:t>Jahrhunderte</a:t>
            </a:r>
            <a:r>
              <a:rPr lang="en-US" sz="2900">
                <a:solidFill>
                  <a:srgbClr val="000000"/>
                </a:solidFill>
                <a:latin typeface="Montserrat"/>
              </a:rPr>
              <a:t> </a:t>
            </a:r>
            <a:r>
              <a:rPr lang="en-US" sz="2900" err="1">
                <a:solidFill>
                  <a:srgbClr val="000000"/>
                </a:solidFill>
                <a:latin typeface="Montserrat"/>
              </a:rPr>
              <a:t>richteten</a:t>
            </a:r>
            <a:r>
              <a:rPr lang="en-US" sz="2900">
                <a:solidFill>
                  <a:srgbClr val="000000"/>
                </a:solidFill>
                <a:latin typeface="Montserrat"/>
              </a:rPr>
              <a:t> </a:t>
            </a:r>
            <a:r>
              <a:rPr lang="en-US" sz="2900" err="1">
                <a:solidFill>
                  <a:srgbClr val="000000"/>
                </a:solidFill>
                <a:latin typeface="Montserrat"/>
              </a:rPr>
              <a:t>sich</a:t>
            </a:r>
            <a:r>
              <a:rPr lang="en-US" sz="2900">
                <a:solidFill>
                  <a:srgbClr val="000000"/>
                </a:solidFill>
                <a:latin typeface="Montserrat"/>
              </a:rPr>
              <a:t> </a:t>
            </a:r>
            <a:r>
              <a:rPr lang="en-US" sz="2900" err="1">
                <a:solidFill>
                  <a:srgbClr val="000000"/>
                </a:solidFill>
                <a:latin typeface="Montserrat"/>
              </a:rPr>
              <a:t>Ernährungsweisen</a:t>
            </a:r>
            <a:r>
              <a:rPr lang="en-US" sz="2900">
                <a:solidFill>
                  <a:srgbClr val="000000"/>
                </a:solidFill>
                <a:latin typeface="Montserrat"/>
              </a:rPr>
              <a:t> </a:t>
            </a:r>
            <a:r>
              <a:rPr lang="en-US" sz="2900" err="1">
                <a:solidFill>
                  <a:srgbClr val="000000"/>
                </a:solidFill>
                <a:latin typeface="Montserrat"/>
              </a:rPr>
              <a:t>nach</a:t>
            </a:r>
            <a:r>
              <a:rPr lang="en-US" sz="2900">
                <a:solidFill>
                  <a:srgbClr val="000000"/>
                </a:solidFill>
                <a:latin typeface="Montserrat"/>
              </a:rPr>
              <a:t> den Boden- und </a:t>
            </a:r>
            <a:r>
              <a:rPr lang="en-US" sz="2900" err="1">
                <a:solidFill>
                  <a:srgbClr val="000000"/>
                </a:solidFill>
                <a:latin typeface="Montserrat"/>
              </a:rPr>
              <a:t>Klimabedingungen</a:t>
            </a:r>
            <a:r>
              <a:rPr lang="en-US" sz="2900">
                <a:solidFill>
                  <a:srgbClr val="000000"/>
                </a:solidFill>
                <a:latin typeface="Montserrat"/>
              </a:rPr>
              <a:t> </a:t>
            </a:r>
            <a:r>
              <a:rPr lang="en-US" sz="2900" err="1">
                <a:solidFill>
                  <a:srgbClr val="000000"/>
                </a:solidFill>
                <a:latin typeface="Montserrat"/>
              </a:rPr>
              <a:t>einer</a:t>
            </a:r>
            <a:r>
              <a:rPr lang="en-US" sz="2900">
                <a:solidFill>
                  <a:srgbClr val="000000"/>
                </a:solidFill>
                <a:latin typeface="Montserrat"/>
              </a:rPr>
              <a:t> Region.</a:t>
            </a:r>
            <a:endParaRPr lang="en-US" sz="2914">
              <a:solidFill>
                <a:srgbClr val="000000"/>
              </a:solidFill>
              <a:latin typeface="Montserrat"/>
            </a:endParaRPr>
          </a:p>
        </p:txBody>
      </p:sp>
      <p:sp>
        <p:nvSpPr>
          <p:cNvPr id="7" name="TextBox 7"/>
          <p:cNvSpPr txBox="1"/>
          <p:nvPr/>
        </p:nvSpPr>
        <p:spPr>
          <a:xfrm>
            <a:off x="13561680" y="5111919"/>
            <a:ext cx="3293796" cy="308610"/>
          </a:xfrm>
          <a:prstGeom prst="rect">
            <a:avLst/>
          </a:prstGeom>
        </p:spPr>
        <p:txBody>
          <a:bodyPr lIns="0" tIns="0" rIns="0" bIns="0" rtlCol="0" anchor="t">
            <a:spAutoFit/>
          </a:bodyPr>
          <a:lstStyle/>
          <a:p>
            <a:pPr>
              <a:lnSpc>
                <a:spcPts val="2639"/>
              </a:lnSpc>
            </a:pPr>
            <a:r>
              <a:rPr lang="en-US" sz="1599">
                <a:solidFill>
                  <a:srgbClr val="000000"/>
                </a:solidFill>
                <a:latin typeface="Montserrat"/>
              </a:rPr>
              <a:t>(vgl. Plöckl, 2008)</a:t>
            </a:r>
          </a:p>
        </p:txBody>
      </p:sp>
      <p:sp>
        <p:nvSpPr>
          <p:cNvPr id="8" name="TextBox 8"/>
          <p:cNvSpPr txBox="1"/>
          <p:nvPr/>
        </p:nvSpPr>
        <p:spPr>
          <a:xfrm>
            <a:off x="4104760" y="3926584"/>
            <a:ext cx="12215039" cy="1137839"/>
          </a:xfrm>
          <a:prstGeom prst="rect">
            <a:avLst/>
          </a:prstGeom>
        </p:spPr>
        <p:txBody>
          <a:bodyPr lIns="0" tIns="0" rIns="0" bIns="0" rtlCol="0" anchor="t">
            <a:spAutoFit/>
          </a:bodyPr>
          <a:lstStyle/>
          <a:p>
            <a:pPr>
              <a:lnSpc>
                <a:spcPts val="4662"/>
              </a:lnSpc>
            </a:pPr>
            <a:r>
              <a:rPr lang="en-US" sz="2914" err="1">
                <a:solidFill>
                  <a:srgbClr val="000000"/>
                </a:solidFill>
                <a:latin typeface="Montserrat"/>
              </a:rPr>
              <a:t>Einsetzen</a:t>
            </a:r>
            <a:r>
              <a:rPr lang="en-US" sz="2914">
                <a:solidFill>
                  <a:srgbClr val="000000"/>
                </a:solidFill>
                <a:latin typeface="Montserrat"/>
              </a:rPr>
              <a:t> der </a:t>
            </a:r>
            <a:r>
              <a:rPr lang="en-US" sz="2914" err="1">
                <a:solidFill>
                  <a:srgbClr val="000000"/>
                </a:solidFill>
                <a:latin typeface="Montserrat"/>
              </a:rPr>
              <a:t>Industrialisierung</a:t>
            </a:r>
            <a:r>
              <a:rPr lang="en-US" sz="2914">
                <a:solidFill>
                  <a:srgbClr val="000000"/>
                </a:solidFill>
                <a:latin typeface="Montserrat"/>
              </a:rPr>
              <a:t>/ </a:t>
            </a:r>
            <a:r>
              <a:rPr lang="en-US" sz="2914" err="1">
                <a:solidFill>
                  <a:srgbClr val="000000"/>
                </a:solidFill>
                <a:latin typeface="Montserrat"/>
              </a:rPr>
              <a:t>Technische</a:t>
            </a:r>
            <a:r>
              <a:rPr lang="en-US" sz="2914">
                <a:solidFill>
                  <a:srgbClr val="000000"/>
                </a:solidFill>
                <a:latin typeface="Montserrat"/>
              </a:rPr>
              <a:t> </a:t>
            </a:r>
            <a:r>
              <a:rPr lang="en-US" sz="2914" err="1">
                <a:solidFill>
                  <a:srgbClr val="000000"/>
                </a:solidFill>
                <a:latin typeface="Montserrat"/>
              </a:rPr>
              <a:t>Innovationen</a:t>
            </a:r>
            <a:r>
              <a:rPr lang="en-US" sz="2914">
                <a:solidFill>
                  <a:srgbClr val="000000"/>
                </a:solidFill>
                <a:latin typeface="Montserrat"/>
              </a:rPr>
              <a:t>:</a:t>
            </a:r>
          </a:p>
          <a:p>
            <a:pPr>
              <a:lnSpc>
                <a:spcPts val="4662"/>
              </a:lnSpc>
            </a:pPr>
            <a:r>
              <a:rPr lang="en-US" sz="2914" err="1">
                <a:solidFill>
                  <a:srgbClr val="000000"/>
                </a:solidFill>
                <a:latin typeface="Montserrat"/>
              </a:rPr>
              <a:t>Signifikanter</a:t>
            </a:r>
            <a:r>
              <a:rPr lang="en-US" sz="2914">
                <a:solidFill>
                  <a:srgbClr val="000000"/>
                </a:solidFill>
                <a:latin typeface="Montserrat"/>
              </a:rPr>
              <a:t> </a:t>
            </a:r>
            <a:r>
              <a:rPr lang="en-US" sz="2914" err="1">
                <a:solidFill>
                  <a:srgbClr val="000000"/>
                </a:solidFill>
                <a:latin typeface="Montserrat"/>
              </a:rPr>
              <a:t>Anstieg</a:t>
            </a:r>
            <a:r>
              <a:rPr lang="en-US" sz="2914">
                <a:solidFill>
                  <a:srgbClr val="000000"/>
                </a:solidFill>
                <a:latin typeface="Montserrat"/>
              </a:rPr>
              <a:t> des </a:t>
            </a:r>
            <a:r>
              <a:rPr lang="en-US" sz="2914" err="1">
                <a:solidFill>
                  <a:srgbClr val="000000"/>
                </a:solidFill>
                <a:latin typeface="Montserrat"/>
              </a:rPr>
              <a:t>globalen</a:t>
            </a:r>
            <a:r>
              <a:rPr lang="en-US" sz="2914">
                <a:solidFill>
                  <a:srgbClr val="000000"/>
                </a:solidFill>
                <a:latin typeface="Montserrat"/>
              </a:rPr>
              <a:t> </a:t>
            </a:r>
            <a:r>
              <a:rPr lang="en-US" sz="2914" err="1">
                <a:solidFill>
                  <a:srgbClr val="000000"/>
                </a:solidFill>
                <a:latin typeface="Montserrat"/>
              </a:rPr>
              <a:t>Lebensmittelhandels</a:t>
            </a:r>
            <a:endParaRPr lang="en-US" sz="2914">
              <a:solidFill>
                <a:srgbClr val="000000"/>
              </a:solidFill>
              <a:latin typeface="Montserrat"/>
            </a:endParaRPr>
          </a:p>
        </p:txBody>
      </p:sp>
      <p:sp>
        <p:nvSpPr>
          <p:cNvPr id="9" name="Freeform 9"/>
          <p:cNvSpPr/>
          <p:nvPr/>
        </p:nvSpPr>
        <p:spPr>
          <a:xfrm rot="-2432012">
            <a:off x="3760869" y="5299996"/>
            <a:ext cx="8642963" cy="10222860"/>
          </a:xfrm>
          <a:custGeom>
            <a:avLst/>
            <a:gdLst/>
            <a:ahLst/>
            <a:cxnLst/>
            <a:rect l="l" t="t" r="r" b="b"/>
            <a:pathLst>
              <a:path w="8642963" h="10222860">
                <a:moveTo>
                  <a:pt x="0" y="0"/>
                </a:moveTo>
                <a:lnTo>
                  <a:pt x="8642963" y="0"/>
                </a:lnTo>
                <a:lnTo>
                  <a:pt x="8642963" y="10222860"/>
                </a:lnTo>
                <a:lnTo>
                  <a:pt x="0" y="10222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grpSp>
        <p:nvGrpSpPr>
          <p:cNvPr id="10" name="Group 10"/>
          <p:cNvGrpSpPr>
            <a:grpSpLocks noChangeAspect="1"/>
          </p:cNvGrpSpPr>
          <p:nvPr/>
        </p:nvGrpSpPr>
        <p:grpSpPr>
          <a:xfrm rot="2127330">
            <a:off x="13485163" y="-3484273"/>
            <a:ext cx="9038514" cy="7895492"/>
            <a:chOff x="0" y="0"/>
            <a:chExt cx="5975350" cy="5219700"/>
          </a:xfrm>
        </p:grpSpPr>
        <p:sp>
          <p:nvSpPr>
            <p:cNvPr id="11" name="Freeform 11"/>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solidFill>
              <a:srgbClr val="84BDB1"/>
            </a:solidFill>
            <a:ln w="12700">
              <a:noFill/>
            </a:ln>
          </p:spPr>
          <p:txBody>
            <a:bodyPr/>
            <a:lstStyle/>
            <a:p>
              <a:endParaRPr lang="de-DE"/>
            </a:p>
          </p:txBody>
        </p:sp>
      </p:grpSp>
      <p:pic>
        <p:nvPicPr>
          <p:cNvPr id="16" name="Grafik 15">
            <a:extLst>
              <a:ext uri="{FF2B5EF4-FFF2-40B4-BE49-F238E27FC236}">
                <a16:creationId xmlns:a16="http://schemas.microsoft.com/office/drawing/2014/main" id="{65B2E89C-9C22-A5C8-C602-A9D18D0A4573}"/>
              </a:ext>
            </a:extLst>
          </p:cNvPr>
          <p:cNvPicPr>
            <a:picLocks noChangeAspect="1"/>
          </p:cNvPicPr>
          <p:nvPr/>
        </p:nvPicPr>
        <p:blipFill>
          <a:blip r:embed="rId9"/>
          <a:stretch>
            <a:fillRect/>
          </a:stretch>
        </p:blipFill>
        <p:spPr>
          <a:xfrm>
            <a:off x="2120850" y="6141445"/>
            <a:ext cx="1130233" cy="1445917"/>
          </a:xfrm>
          <a:prstGeom prst="rect">
            <a:avLst/>
          </a:prstGeom>
        </p:spPr>
      </p:pic>
      <p:sp>
        <p:nvSpPr>
          <p:cNvPr id="13"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und </a:t>
            </a:r>
            <a:r>
              <a:rPr lang="en-US" sz="2000" err="1">
                <a:solidFill>
                  <a:schemeClr val="tx1">
                    <a:lumMod val="75000"/>
                    <a:lumOff val="25000"/>
                  </a:schemeClr>
                </a:solidFill>
                <a:latin typeface="Montserrat"/>
                <a:ea typeface="Calibri"/>
                <a:cs typeface="Calibri"/>
              </a:rPr>
              <a:t>Problemsituation</a:t>
            </a:r>
            <a:endParaRPr lang="en-US" sz="2000" err="1">
              <a:solidFill>
                <a:schemeClr val="tx1">
                  <a:lumMod val="75000"/>
                  <a:lumOff val="25000"/>
                </a:schemeClr>
              </a:solidFill>
              <a:latin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47731">
            <a:off x="13017148" y="-2298602"/>
            <a:ext cx="7258549" cy="6109352"/>
          </a:xfrm>
          <a:custGeom>
            <a:avLst/>
            <a:gdLst/>
            <a:ahLst/>
            <a:cxnLst/>
            <a:rect l="l" t="t" r="r" b="b"/>
            <a:pathLst>
              <a:path w="6245139" h="5302690">
                <a:moveTo>
                  <a:pt x="0" y="0"/>
                </a:moveTo>
                <a:lnTo>
                  <a:pt x="6245139" y="0"/>
                </a:lnTo>
                <a:lnTo>
                  <a:pt x="6245139" y="5302691"/>
                </a:lnTo>
                <a:lnTo>
                  <a:pt x="0" y="5302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TextBox 4"/>
          <p:cNvSpPr txBox="1"/>
          <p:nvPr/>
        </p:nvSpPr>
        <p:spPr>
          <a:xfrm>
            <a:off x="672184" y="999837"/>
            <a:ext cx="10633770" cy="771525"/>
          </a:xfrm>
          <a:prstGeom prst="rect">
            <a:avLst/>
          </a:prstGeom>
        </p:spPr>
        <p:txBody>
          <a:bodyPr lIns="0" tIns="0" rIns="0" bIns="0" rtlCol="0" anchor="t">
            <a:spAutoFit/>
          </a:bodyPr>
          <a:lstStyle/>
          <a:p>
            <a:pPr>
              <a:lnSpc>
                <a:spcPts val="6299"/>
              </a:lnSpc>
            </a:pPr>
            <a:r>
              <a:rPr lang="en-US" sz="4500" err="1">
                <a:solidFill>
                  <a:srgbClr val="222222"/>
                </a:solidFill>
                <a:latin typeface="Garamond"/>
              </a:rPr>
              <a:t>Präferenzen</a:t>
            </a:r>
            <a:r>
              <a:rPr lang="en-US" sz="4500">
                <a:solidFill>
                  <a:srgbClr val="222222"/>
                </a:solidFill>
                <a:latin typeface="Garamond"/>
              </a:rPr>
              <a:t> </a:t>
            </a:r>
            <a:r>
              <a:rPr lang="en-US" sz="4500" err="1">
                <a:solidFill>
                  <a:srgbClr val="222222"/>
                </a:solidFill>
                <a:latin typeface="Garamond"/>
              </a:rPr>
              <a:t>beim</a:t>
            </a:r>
            <a:r>
              <a:rPr lang="en-US" sz="4500">
                <a:solidFill>
                  <a:srgbClr val="222222"/>
                </a:solidFill>
                <a:latin typeface="Garamond"/>
              </a:rPr>
              <a:t> </a:t>
            </a:r>
            <a:r>
              <a:rPr lang="en-US" sz="4500" err="1">
                <a:solidFill>
                  <a:srgbClr val="222222"/>
                </a:solidFill>
                <a:latin typeface="Garamond"/>
              </a:rPr>
              <a:t>Lebensmittelkauf</a:t>
            </a:r>
            <a:r>
              <a:rPr lang="en-US" sz="4500">
                <a:solidFill>
                  <a:srgbClr val="222222"/>
                </a:solidFill>
                <a:latin typeface="Garamond"/>
              </a:rPr>
              <a:t> (in %)</a:t>
            </a:r>
          </a:p>
        </p:txBody>
      </p:sp>
      <p:sp>
        <p:nvSpPr>
          <p:cNvPr id="5" name="TextBox 5"/>
          <p:cNvSpPr txBox="1"/>
          <p:nvPr/>
        </p:nvSpPr>
        <p:spPr>
          <a:xfrm>
            <a:off x="672184" y="7930877"/>
            <a:ext cx="17666926" cy="1147109"/>
          </a:xfrm>
          <a:prstGeom prst="rect">
            <a:avLst/>
          </a:prstGeom>
        </p:spPr>
        <p:txBody>
          <a:bodyPr lIns="0" tIns="0" rIns="0" bIns="0" rtlCol="0" anchor="t">
            <a:spAutoFit/>
          </a:bodyPr>
          <a:lstStyle/>
          <a:p>
            <a:pPr>
              <a:lnSpc>
                <a:spcPts val="4662"/>
              </a:lnSpc>
            </a:pPr>
            <a:r>
              <a:rPr lang="en-US" sz="2914" err="1">
                <a:solidFill>
                  <a:srgbClr val="000000"/>
                </a:solidFill>
                <a:latin typeface="Montserrat"/>
              </a:rPr>
              <a:t>Lediglich</a:t>
            </a:r>
            <a:r>
              <a:rPr lang="en-US" sz="2914">
                <a:solidFill>
                  <a:srgbClr val="000000"/>
                </a:solidFill>
                <a:latin typeface="Montserrat Bold"/>
              </a:rPr>
              <a:t> 2% </a:t>
            </a:r>
            <a:r>
              <a:rPr lang="en-US" sz="2914">
                <a:solidFill>
                  <a:srgbClr val="000000"/>
                </a:solidFill>
                <a:latin typeface="Montserrat"/>
              </a:rPr>
              <a:t>des </a:t>
            </a:r>
            <a:r>
              <a:rPr lang="en-US" sz="2914" err="1">
                <a:solidFill>
                  <a:srgbClr val="000000"/>
                </a:solidFill>
                <a:latin typeface="Montserrat"/>
              </a:rPr>
              <a:t>Lebensmittelumsatzes</a:t>
            </a:r>
            <a:r>
              <a:rPr lang="en-US" sz="2914">
                <a:solidFill>
                  <a:srgbClr val="000000"/>
                </a:solidFill>
                <a:latin typeface="Montserrat"/>
              </a:rPr>
              <a:t> </a:t>
            </a:r>
            <a:r>
              <a:rPr lang="en-US" sz="2914" err="1">
                <a:solidFill>
                  <a:srgbClr val="000000"/>
                </a:solidFill>
                <a:latin typeface="Montserrat"/>
              </a:rPr>
              <a:t>durch</a:t>
            </a:r>
            <a:r>
              <a:rPr lang="en-US" sz="2914">
                <a:solidFill>
                  <a:srgbClr val="000000"/>
                </a:solidFill>
                <a:latin typeface="Montserrat"/>
              </a:rPr>
              <a:t> </a:t>
            </a:r>
            <a:r>
              <a:rPr lang="en-US" sz="2914" err="1">
                <a:solidFill>
                  <a:srgbClr val="000000"/>
                </a:solidFill>
                <a:latin typeface="Montserrat"/>
              </a:rPr>
              <a:t>Direktverkäufe</a:t>
            </a:r>
            <a:r>
              <a:rPr lang="en-US" sz="2914">
                <a:solidFill>
                  <a:srgbClr val="000000"/>
                </a:solidFill>
                <a:latin typeface="Montserrat"/>
              </a:rPr>
              <a:t>. </a:t>
            </a:r>
            <a:r>
              <a:rPr lang="en-US" sz="2914" err="1">
                <a:solidFill>
                  <a:srgbClr val="000000"/>
                </a:solidFill>
                <a:latin typeface="Montserrat"/>
              </a:rPr>
              <a:t>Mehrheit</a:t>
            </a:r>
            <a:r>
              <a:rPr lang="en-US" sz="2914">
                <a:solidFill>
                  <a:srgbClr val="000000"/>
                </a:solidFill>
                <a:latin typeface="Montserrat"/>
              </a:rPr>
              <a:t> des </a:t>
            </a:r>
            <a:r>
              <a:rPr lang="en-US" sz="2914" err="1">
                <a:solidFill>
                  <a:srgbClr val="000000"/>
                </a:solidFill>
                <a:latin typeface="Montserrat"/>
              </a:rPr>
              <a:t>Lebensmittelumsatzes</a:t>
            </a:r>
            <a:r>
              <a:rPr lang="en-US" sz="2914">
                <a:solidFill>
                  <a:srgbClr val="000000"/>
                </a:solidFill>
                <a:latin typeface="Montserrat"/>
              </a:rPr>
              <a:t> </a:t>
            </a:r>
            <a:r>
              <a:rPr lang="en-US" sz="2914">
                <a:solidFill>
                  <a:srgbClr val="000000"/>
                </a:solidFill>
                <a:latin typeface="Montserrat Bold"/>
              </a:rPr>
              <a:t>(54%) </a:t>
            </a:r>
            <a:r>
              <a:rPr lang="en-US" sz="2914">
                <a:solidFill>
                  <a:srgbClr val="000000"/>
                </a:solidFill>
                <a:latin typeface="Montserrat"/>
              </a:rPr>
              <a:t>in </a:t>
            </a:r>
            <a:r>
              <a:rPr lang="en-US" sz="2914" err="1">
                <a:solidFill>
                  <a:srgbClr val="000000"/>
                </a:solidFill>
                <a:latin typeface="Montserrat"/>
              </a:rPr>
              <a:t>Supermärkten</a:t>
            </a:r>
            <a:r>
              <a:rPr lang="en-US" sz="2914">
                <a:solidFill>
                  <a:srgbClr val="000000"/>
                </a:solidFill>
                <a:latin typeface="Montserrat"/>
              </a:rPr>
              <a:t>, </a:t>
            </a:r>
            <a:r>
              <a:rPr lang="en-US" sz="2914" err="1">
                <a:solidFill>
                  <a:srgbClr val="000000"/>
                </a:solidFill>
                <a:latin typeface="Montserrat"/>
              </a:rPr>
              <a:t>Hypermärkten</a:t>
            </a:r>
            <a:r>
              <a:rPr lang="en-US" sz="2914">
                <a:solidFill>
                  <a:srgbClr val="000000"/>
                </a:solidFill>
                <a:latin typeface="Montserrat"/>
              </a:rPr>
              <a:t> und </a:t>
            </a:r>
            <a:r>
              <a:rPr lang="en-US" sz="2914" err="1">
                <a:solidFill>
                  <a:srgbClr val="000000"/>
                </a:solidFill>
                <a:latin typeface="Montserrat"/>
              </a:rPr>
              <a:t>Discountern</a:t>
            </a:r>
            <a:endParaRPr lang="en-US" sz="2914">
              <a:solidFill>
                <a:srgbClr val="000000"/>
              </a:solidFill>
              <a:latin typeface="Montserrat"/>
            </a:endParaRPr>
          </a:p>
        </p:txBody>
      </p:sp>
      <p:sp>
        <p:nvSpPr>
          <p:cNvPr id="7" name="TextBox 7"/>
          <p:cNvSpPr txBox="1"/>
          <p:nvPr/>
        </p:nvSpPr>
        <p:spPr>
          <a:xfrm>
            <a:off x="13674256" y="6728815"/>
            <a:ext cx="3941558" cy="308610"/>
          </a:xfrm>
          <a:prstGeom prst="rect">
            <a:avLst/>
          </a:prstGeom>
        </p:spPr>
        <p:txBody>
          <a:bodyPr lIns="0" tIns="0" rIns="0" bIns="0" rtlCol="0" anchor="t">
            <a:spAutoFit/>
          </a:bodyPr>
          <a:lstStyle/>
          <a:p>
            <a:pPr>
              <a:lnSpc>
                <a:spcPts val="2639"/>
              </a:lnSpc>
            </a:pPr>
            <a:r>
              <a:rPr lang="en-US" sz="1599">
                <a:solidFill>
                  <a:srgbClr val="000000"/>
                </a:solidFill>
                <a:latin typeface="Montserrat"/>
              </a:rPr>
              <a:t>(</a:t>
            </a:r>
            <a:r>
              <a:rPr lang="en-US" sz="1599" err="1">
                <a:solidFill>
                  <a:srgbClr val="000000"/>
                </a:solidFill>
                <a:latin typeface="Montserrat"/>
              </a:rPr>
              <a:t>vgl</a:t>
            </a:r>
            <a:r>
              <a:rPr lang="en-US" sz="1599">
                <a:solidFill>
                  <a:srgbClr val="000000"/>
                </a:solidFill>
                <a:latin typeface="Montserrat"/>
              </a:rPr>
              <a:t>. </a:t>
            </a:r>
            <a:r>
              <a:rPr lang="en-US" sz="1599" err="1">
                <a:solidFill>
                  <a:srgbClr val="000000"/>
                </a:solidFill>
                <a:latin typeface="Montserrat"/>
              </a:rPr>
              <a:t>Europäische</a:t>
            </a:r>
            <a:r>
              <a:rPr lang="en-US" sz="1599">
                <a:solidFill>
                  <a:srgbClr val="000000"/>
                </a:solidFill>
                <a:latin typeface="Montserrat"/>
              </a:rPr>
              <a:t> </a:t>
            </a:r>
            <a:r>
              <a:rPr lang="en-US" sz="1599" err="1">
                <a:solidFill>
                  <a:srgbClr val="000000"/>
                </a:solidFill>
                <a:latin typeface="Montserrat"/>
              </a:rPr>
              <a:t>Kommission</a:t>
            </a:r>
            <a:r>
              <a:rPr lang="en-US" sz="1599">
                <a:solidFill>
                  <a:srgbClr val="000000"/>
                </a:solidFill>
                <a:latin typeface="Montserrat"/>
              </a:rPr>
              <a:t>, 2022)</a:t>
            </a:r>
          </a:p>
        </p:txBody>
      </p:sp>
      <p:sp>
        <p:nvSpPr>
          <p:cNvPr id="8" name="TextBox 8"/>
          <p:cNvSpPr txBox="1"/>
          <p:nvPr/>
        </p:nvSpPr>
        <p:spPr>
          <a:xfrm>
            <a:off x="13674256" y="9433381"/>
            <a:ext cx="3941558" cy="308610"/>
          </a:xfrm>
          <a:prstGeom prst="rect">
            <a:avLst/>
          </a:prstGeom>
        </p:spPr>
        <p:txBody>
          <a:bodyPr lIns="0" tIns="0" rIns="0" bIns="0" rtlCol="0" anchor="t">
            <a:spAutoFit/>
          </a:bodyPr>
          <a:lstStyle/>
          <a:p>
            <a:pPr>
              <a:lnSpc>
                <a:spcPts val="2639"/>
              </a:lnSpc>
            </a:pPr>
            <a:r>
              <a:rPr lang="en-US" sz="1599">
                <a:solidFill>
                  <a:srgbClr val="000000"/>
                </a:solidFill>
                <a:latin typeface="Montserrat"/>
              </a:rPr>
              <a:t>(</a:t>
            </a:r>
            <a:r>
              <a:rPr lang="en-US" sz="1599" err="1">
                <a:solidFill>
                  <a:srgbClr val="000000"/>
                </a:solidFill>
                <a:latin typeface="Montserrat"/>
              </a:rPr>
              <a:t>vgl</a:t>
            </a:r>
            <a:r>
              <a:rPr lang="en-US" sz="1599">
                <a:solidFill>
                  <a:srgbClr val="000000"/>
                </a:solidFill>
                <a:latin typeface="Montserrat"/>
              </a:rPr>
              <a:t>. </a:t>
            </a:r>
            <a:r>
              <a:rPr lang="en-US" sz="1599" err="1">
                <a:solidFill>
                  <a:srgbClr val="000000"/>
                </a:solidFill>
                <a:latin typeface="Montserrat"/>
              </a:rPr>
              <a:t>Europäische</a:t>
            </a:r>
            <a:r>
              <a:rPr lang="en-US" sz="1599">
                <a:solidFill>
                  <a:srgbClr val="000000"/>
                </a:solidFill>
                <a:latin typeface="Montserrat"/>
              </a:rPr>
              <a:t> </a:t>
            </a:r>
            <a:r>
              <a:rPr lang="en-US" sz="1599" err="1">
                <a:solidFill>
                  <a:srgbClr val="000000"/>
                </a:solidFill>
                <a:latin typeface="Montserrat"/>
              </a:rPr>
              <a:t>Kommission</a:t>
            </a:r>
            <a:r>
              <a:rPr lang="en-US" sz="1599">
                <a:solidFill>
                  <a:srgbClr val="000000"/>
                </a:solidFill>
                <a:latin typeface="Montserrat"/>
              </a:rPr>
              <a:t>, 2015)</a:t>
            </a:r>
          </a:p>
        </p:txBody>
      </p:sp>
      <p:grpSp>
        <p:nvGrpSpPr>
          <p:cNvPr id="9" name="Group 9"/>
          <p:cNvGrpSpPr/>
          <p:nvPr/>
        </p:nvGrpSpPr>
        <p:grpSpPr>
          <a:xfrm>
            <a:off x="310536" y="2372888"/>
            <a:ext cx="13157592" cy="4173206"/>
            <a:chOff x="0" y="-28575"/>
            <a:chExt cx="17543456" cy="5564274"/>
          </a:xfrm>
        </p:grpSpPr>
        <p:sp>
          <p:nvSpPr>
            <p:cNvPr id="10" name="TextBox 10"/>
            <p:cNvSpPr txBox="1"/>
            <p:nvPr/>
          </p:nvSpPr>
          <p:spPr>
            <a:xfrm>
              <a:off x="4889627" y="-28575"/>
              <a:ext cx="1775603" cy="388140"/>
            </a:xfrm>
            <a:prstGeom prst="rect">
              <a:avLst/>
            </a:prstGeom>
          </p:spPr>
          <p:txBody>
            <a:bodyPr lIns="0" tIns="0" rIns="0" bIns="0" rtlCol="0" anchor="t">
              <a:spAutoFit/>
            </a:bodyPr>
            <a:lstStyle/>
            <a:p>
              <a:pPr algn="l">
                <a:lnSpc>
                  <a:spcPts val="2477"/>
                </a:lnSpc>
              </a:pPr>
              <a:r>
                <a:rPr lang="en-US" sz="1600">
                  <a:solidFill>
                    <a:srgbClr val="000000"/>
                  </a:solidFill>
                  <a:latin typeface="Montserrat" panose="00000500000000000000" pitchFamily="2" charset="0"/>
                </a:rPr>
                <a:t>Sehr </a:t>
              </a:r>
              <a:r>
                <a:rPr lang="en-US" sz="1600" err="1">
                  <a:solidFill>
                    <a:srgbClr val="000000"/>
                  </a:solidFill>
                  <a:latin typeface="Montserrat" panose="00000500000000000000" pitchFamily="2" charset="0"/>
                </a:rPr>
                <a:t>wichtig</a:t>
              </a:r>
              <a:endParaRPr lang="en-US" sz="1600">
                <a:solidFill>
                  <a:srgbClr val="000000"/>
                </a:solidFill>
                <a:latin typeface="Montserrat" panose="00000500000000000000" pitchFamily="2" charset="0"/>
              </a:endParaRPr>
            </a:p>
          </p:txBody>
        </p:sp>
        <p:sp>
          <p:nvSpPr>
            <p:cNvPr id="11" name="TextBox 11"/>
            <p:cNvSpPr txBox="1"/>
            <p:nvPr/>
          </p:nvSpPr>
          <p:spPr>
            <a:xfrm>
              <a:off x="7175439" y="-28575"/>
              <a:ext cx="1080039" cy="388140"/>
            </a:xfrm>
            <a:prstGeom prst="rect">
              <a:avLst/>
            </a:prstGeom>
          </p:spPr>
          <p:txBody>
            <a:bodyPr lIns="0" tIns="0" rIns="0" bIns="0" rtlCol="0" anchor="t">
              <a:spAutoFit/>
            </a:bodyPr>
            <a:lstStyle/>
            <a:p>
              <a:pPr algn="l">
                <a:lnSpc>
                  <a:spcPts val="2477"/>
                </a:lnSpc>
              </a:pPr>
              <a:r>
                <a:rPr lang="en-US" sz="1600">
                  <a:solidFill>
                    <a:srgbClr val="000000"/>
                  </a:solidFill>
                  <a:latin typeface="Montserrat" panose="00000500000000000000" pitchFamily="2" charset="0"/>
                </a:rPr>
                <a:t>Wichtig</a:t>
              </a:r>
            </a:p>
          </p:txBody>
        </p:sp>
        <p:sp>
          <p:nvSpPr>
            <p:cNvPr id="12" name="TextBox 12"/>
            <p:cNvSpPr txBox="1"/>
            <p:nvPr/>
          </p:nvSpPr>
          <p:spPr>
            <a:xfrm>
              <a:off x="8776495" y="-28575"/>
              <a:ext cx="2598281" cy="388140"/>
            </a:xfrm>
            <a:prstGeom prst="rect">
              <a:avLst/>
            </a:prstGeom>
          </p:spPr>
          <p:txBody>
            <a:bodyPr lIns="0" tIns="0" rIns="0" bIns="0" rtlCol="0" anchor="t">
              <a:spAutoFit/>
            </a:bodyPr>
            <a:lstStyle/>
            <a:p>
              <a:pPr algn="l">
                <a:lnSpc>
                  <a:spcPts val="2477"/>
                </a:lnSpc>
              </a:pPr>
              <a:r>
                <a:rPr lang="en-US" sz="1600">
                  <a:solidFill>
                    <a:srgbClr val="000000"/>
                  </a:solidFill>
                  <a:latin typeface="Montserrat" panose="00000500000000000000" pitchFamily="2" charset="0"/>
                </a:rPr>
                <a:t>Nicht sehr wichtig</a:t>
              </a:r>
            </a:p>
          </p:txBody>
        </p:sp>
        <p:sp>
          <p:nvSpPr>
            <p:cNvPr id="13" name="TextBox 13"/>
            <p:cNvSpPr txBox="1"/>
            <p:nvPr/>
          </p:nvSpPr>
          <p:spPr>
            <a:xfrm>
              <a:off x="11776900" y="-28575"/>
              <a:ext cx="3485747" cy="388140"/>
            </a:xfrm>
            <a:prstGeom prst="rect">
              <a:avLst/>
            </a:prstGeom>
          </p:spPr>
          <p:txBody>
            <a:bodyPr lIns="0" tIns="0" rIns="0" bIns="0" rtlCol="0" anchor="t">
              <a:spAutoFit/>
            </a:bodyPr>
            <a:lstStyle/>
            <a:p>
              <a:pPr algn="l">
                <a:lnSpc>
                  <a:spcPts val="2477"/>
                </a:lnSpc>
              </a:pPr>
              <a:r>
                <a:rPr lang="en-US" sz="1600">
                  <a:solidFill>
                    <a:srgbClr val="000000"/>
                  </a:solidFill>
                  <a:latin typeface="Montserrat" panose="00000500000000000000" pitchFamily="2" charset="0"/>
                </a:rPr>
                <a:t>Überhaupt nicht wichtig</a:t>
              </a:r>
            </a:p>
          </p:txBody>
        </p:sp>
        <p:sp>
          <p:nvSpPr>
            <p:cNvPr id="14" name="TextBox 14"/>
            <p:cNvSpPr txBox="1"/>
            <p:nvPr/>
          </p:nvSpPr>
          <p:spPr>
            <a:xfrm>
              <a:off x="15697196" y="-28575"/>
              <a:ext cx="1529301" cy="388140"/>
            </a:xfrm>
            <a:prstGeom prst="rect">
              <a:avLst/>
            </a:prstGeom>
          </p:spPr>
          <p:txBody>
            <a:bodyPr lIns="0" tIns="0" rIns="0" bIns="0" rtlCol="0" anchor="t">
              <a:spAutoFit/>
            </a:bodyPr>
            <a:lstStyle/>
            <a:p>
              <a:pPr algn="l">
                <a:lnSpc>
                  <a:spcPts val="2477"/>
                </a:lnSpc>
              </a:pPr>
              <a:r>
                <a:rPr lang="en-US" sz="1600">
                  <a:solidFill>
                    <a:srgbClr val="000000"/>
                  </a:solidFill>
                  <a:latin typeface="Montserrat" panose="00000500000000000000" pitchFamily="2" charset="0"/>
                </a:rPr>
                <a:t>Weiß nicht</a:t>
              </a:r>
            </a:p>
          </p:txBody>
        </p:sp>
        <p:grpSp>
          <p:nvGrpSpPr>
            <p:cNvPr id="15" name="Group 15"/>
            <p:cNvGrpSpPr>
              <a:grpSpLocks noChangeAspect="1"/>
            </p:cNvGrpSpPr>
            <p:nvPr/>
          </p:nvGrpSpPr>
          <p:grpSpPr>
            <a:xfrm>
              <a:off x="4562614" y="68122"/>
              <a:ext cx="11033682" cy="257399"/>
              <a:chOff x="-229805" y="-849544"/>
              <a:chExt cx="20908133" cy="487750"/>
            </a:xfrm>
          </p:grpSpPr>
          <p:sp>
            <p:nvSpPr>
              <p:cNvPr id="16" name="Freeform 16"/>
              <p:cNvSpPr/>
              <p:nvPr/>
            </p:nvSpPr>
            <p:spPr>
              <a:xfrm>
                <a:off x="-229805" y="-849544"/>
                <a:ext cx="467269" cy="467267"/>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ADD6EB"/>
              </a:solidFill>
            </p:spPr>
            <p:txBody>
              <a:bodyPr/>
              <a:lstStyle/>
              <a:p>
                <a:endParaRPr lang="de-DE"/>
              </a:p>
            </p:txBody>
          </p:sp>
          <p:sp>
            <p:nvSpPr>
              <p:cNvPr id="17" name="Freeform 17"/>
              <p:cNvSpPr/>
              <p:nvPr/>
            </p:nvSpPr>
            <p:spPr>
              <a:xfrm>
                <a:off x="3948273" y="-849544"/>
                <a:ext cx="492044" cy="467267"/>
              </a:xfrm>
              <a:custGeom>
                <a:avLst/>
                <a:gdLst/>
                <a:ahLst/>
                <a:cxnLst/>
                <a:rect l="l" t="t" r="r" b="b"/>
                <a:pathLst>
                  <a:path w="152400" h="152400">
                    <a:moveTo>
                      <a:pt x="152400" y="139700"/>
                    </a:moveTo>
                    <a:lnTo>
                      <a:pt x="152400" y="12700"/>
                    </a:lnTo>
                    <a:cubicBezTo>
                      <a:pt x="152400" y="5686"/>
                      <a:pt x="146713" y="0"/>
                      <a:pt x="139700" y="0"/>
                    </a:cubicBezTo>
                    <a:lnTo>
                      <a:pt x="12700" y="0"/>
                    </a:lnTo>
                    <a:cubicBezTo>
                      <a:pt x="5686" y="0"/>
                      <a:pt x="0" y="5686"/>
                      <a:pt x="0" y="12700"/>
                    </a:cubicBezTo>
                    <a:lnTo>
                      <a:pt x="0" y="139700"/>
                    </a:lnTo>
                    <a:cubicBezTo>
                      <a:pt x="0" y="146714"/>
                      <a:pt x="5686" y="152400"/>
                      <a:pt x="12700" y="152400"/>
                    </a:cubicBezTo>
                    <a:lnTo>
                      <a:pt x="139700" y="152400"/>
                    </a:lnTo>
                    <a:cubicBezTo>
                      <a:pt x="146713" y="152400"/>
                      <a:pt x="152400" y="146714"/>
                      <a:pt x="152400" y="139700"/>
                    </a:cubicBezTo>
                    <a:close/>
                  </a:path>
                </a:pathLst>
              </a:custGeom>
              <a:solidFill>
                <a:srgbClr val="7DB4CD"/>
              </a:solidFill>
            </p:spPr>
            <p:txBody>
              <a:bodyPr/>
              <a:lstStyle/>
              <a:p>
                <a:endParaRPr lang="de-DE"/>
              </a:p>
            </p:txBody>
          </p:sp>
          <p:sp>
            <p:nvSpPr>
              <p:cNvPr id="47" name="Freeform 17">
                <a:extLst>
                  <a:ext uri="{FF2B5EF4-FFF2-40B4-BE49-F238E27FC236}">
                    <a16:creationId xmlns:a16="http://schemas.microsoft.com/office/drawing/2014/main" id="{0DC544FB-B321-200E-8D9B-37C46DC8F687}"/>
                  </a:ext>
                </a:extLst>
              </p:cNvPr>
              <p:cNvSpPr/>
              <p:nvPr/>
            </p:nvSpPr>
            <p:spPr>
              <a:xfrm>
                <a:off x="7058688" y="-840812"/>
                <a:ext cx="492044" cy="467267"/>
              </a:xfrm>
              <a:custGeom>
                <a:avLst/>
                <a:gdLst/>
                <a:ahLst/>
                <a:cxnLst/>
                <a:rect l="l" t="t" r="r" b="b"/>
                <a:pathLst>
                  <a:path w="152400" h="152400">
                    <a:moveTo>
                      <a:pt x="152400" y="139700"/>
                    </a:moveTo>
                    <a:lnTo>
                      <a:pt x="152400" y="12700"/>
                    </a:lnTo>
                    <a:cubicBezTo>
                      <a:pt x="152400" y="5686"/>
                      <a:pt x="146713" y="0"/>
                      <a:pt x="139700" y="0"/>
                    </a:cubicBezTo>
                    <a:lnTo>
                      <a:pt x="12700" y="0"/>
                    </a:lnTo>
                    <a:cubicBezTo>
                      <a:pt x="5686" y="0"/>
                      <a:pt x="0" y="5686"/>
                      <a:pt x="0" y="12700"/>
                    </a:cubicBezTo>
                    <a:lnTo>
                      <a:pt x="0" y="139700"/>
                    </a:lnTo>
                    <a:cubicBezTo>
                      <a:pt x="0" y="146714"/>
                      <a:pt x="5686" y="152400"/>
                      <a:pt x="12700" y="152400"/>
                    </a:cubicBezTo>
                    <a:lnTo>
                      <a:pt x="139700" y="152400"/>
                    </a:lnTo>
                    <a:cubicBezTo>
                      <a:pt x="146713" y="152400"/>
                      <a:pt x="152400" y="146714"/>
                      <a:pt x="152400" y="139700"/>
                    </a:cubicBezTo>
                    <a:close/>
                  </a:path>
                </a:pathLst>
              </a:custGeom>
              <a:solidFill>
                <a:srgbClr val="658899"/>
              </a:solidFill>
            </p:spPr>
            <p:txBody>
              <a:bodyPr/>
              <a:lstStyle/>
              <a:p>
                <a:endParaRPr lang="de-DE"/>
              </a:p>
            </p:txBody>
          </p:sp>
          <p:sp>
            <p:nvSpPr>
              <p:cNvPr id="48" name="Freeform 17">
                <a:extLst>
                  <a:ext uri="{FF2B5EF4-FFF2-40B4-BE49-F238E27FC236}">
                    <a16:creationId xmlns:a16="http://schemas.microsoft.com/office/drawing/2014/main" id="{91CBB190-8A4B-BDB1-7866-3C9BD17D7A73}"/>
                  </a:ext>
                </a:extLst>
              </p:cNvPr>
              <p:cNvSpPr/>
              <p:nvPr/>
            </p:nvSpPr>
            <p:spPr>
              <a:xfrm>
                <a:off x="12793306" y="-849544"/>
                <a:ext cx="492044" cy="467267"/>
              </a:xfrm>
              <a:custGeom>
                <a:avLst/>
                <a:gdLst/>
                <a:ahLst/>
                <a:cxnLst/>
                <a:rect l="l" t="t" r="r" b="b"/>
                <a:pathLst>
                  <a:path w="152400" h="152400">
                    <a:moveTo>
                      <a:pt x="152400" y="139700"/>
                    </a:moveTo>
                    <a:lnTo>
                      <a:pt x="152400" y="12700"/>
                    </a:lnTo>
                    <a:cubicBezTo>
                      <a:pt x="152400" y="5686"/>
                      <a:pt x="146713" y="0"/>
                      <a:pt x="139700" y="0"/>
                    </a:cubicBezTo>
                    <a:lnTo>
                      <a:pt x="12700" y="0"/>
                    </a:lnTo>
                    <a:cubicBezTo>
                      <a:pt x="5686" y="0"/>
                      <a:pt x="0" y="5686"/>
                      <a:pt x="0" y="12700"/>
                    </a:cubicBezTo>
                    <a:lnTo>
                      <a:pt x="0" y="139700"/>
                    </a:lnTo>
                    <a:cubicBezTo>
                      <a:pt x="0" y="146714"/>
                      <a:pt x="5686" y="152400"/>
                      <a:pt x="12700" y="152400"/>
                    </a:cubicBezTo>
                    <a:lnTo>
                      <a:pt x="139700" y="152400"/>
                    </a:lnTo>
                    <a:cubicBezTo>
                      <a:pt x="146713" y="152400"/>
                      <a:pt x="152400" y="146714"/>
                      <a:pt x="152400" y="139700"/>
                    </a:cubicBezTo>
                    <a:close/>
                  </a:path>
                </a:pathLst>
              </a:custGeom>
              <a:solidFill>
                <a:srgbClr val="2F5F98"/>
              </a:solidFill>
              <a:ln>
                <a:noFill/>
              </a:ln>
            </p:spPr>
            <p:txBody>
              <a:bodyPr/>
              <a:lstStyle/>
              <a:p>
                <a:endParaRPr lang="de-DE"/>
              </a:p>
            </p:txBody>
          </p:sp>
          <p:sp>
            <p:nvSpPr>
              <p:cNvPr id="49" name="Freeform 17">
                <a:extLst>
                  <a:ext uri="{FF2B5EF4-FFF2-40B4-BE49-F238E27FC236}">
                    <a16:creationId xmlns:a16="http://schemas.microsoft.com/office/drawing/2014/main" id="{A1D9B2D9-8077-297F-237B-3FA4CAD4C099}"/>
                  </a:ext>
                </a:extLst>
              </p:cNvPr>
              <p:cNvSpPr/>
              <p:nvPr/>
            </p:nvSpPr>
            <p:spPr>
              <a:xfrm>
                <a:off x="20186284" y="-829061"/>
                <a:ext cx="492044" cy="467267"/>
              </a:xfrm>
              <a:custGeom>
                <a:avLst/>
                <a:gdLst/>
                <a:ahLst/>
                <a:cxnLst/>
                <a:rect l="l" t="t" r="r" b="b"/>
                <a:pathLst>
                  <a:path w="152400" h="152400">
                    <a:moveTo>
                      <a:pt x="152400" y="139700"/>
                    </a:moveTo>
                    <a:lnTo>
                      <a:pt x="152400" y="12700"/>
                    </a:lnTo>
                    <a:cubicBezTo>
                      <a:pt x="152400" y="5686"/>
                      <a:pt x="146713" y="0"/>
                      <a:pt x="139700" y="0"/>
                    </a:cubicBezTo>
                    <a:lnTo>
                      <a:pt x="12700" y="0"/>
                    </a:lnTo>
                    <a:cubicBezTo>
                      <a:pt x="5686" y="0"/>
                      <a:pt x="0" y="5686"/>
                      <a:pt x="0" y="12700"/>
                    </a:cubicBezTo>
                    <a:lnTo>
                      <a:pt x="0" y="139700"/>
                    </a:lnTo>
                    <a:cubicBezTo>
                      <a:pt x="0" y="146714"/>
                      <a:pt x="5686" y="152400"/>
                      <a:pt x="12700" y="152400"/>
                    </a:cubicBezTo>
                    <a:lnTo>
                      <a:pt x="139700" y="152400"/>
                    </a:lnTo>
                    <a:cubicBezTo>
                      <a:pt x="146713" y="152400"/>
                      <a:pt x="152400" y="146714"/>
                      <a:pt x="152400" y="139700"/>
                    </a:cubicBezTo>
                    <a:close/>
                  </a:path>
                </a:pathLst>
              </a:custGeom>
              <a:solidFill>
                <a:srgbClr val="31356E"/>
              </a:solidFill>
            </p:spPr>
            <p:txBody>
              <a:bodyPr/>
              <a:lstStyle/>
              <a:p>
                <a:endParaRPr lang="de-DE"/>
              </a:p>
            </p:txBody>
          </p:sp>
        </p:grpSp>
        <p:sp>
          <p:nvSpPr>
            <p:cNvPr id="21" name="TextBox 21"/>
            <p:cNvSpPr txBox="1"/>
            <p:nvPr/>
          </p:nvSpPr>
          <p:spPr>
            <a:xfrm>
              <a:off x="4578665" y="5155936"/>
              <a:ext cx="210445" cy="379763"/>
            </a:xfrm>
            <a:prstGeom prst="rect">
              <a:avLst/>
            </a:prstGeom>
          </p:spPr>
          <p:txBody>
            <a:bodyPr lIns="0" tIns="0" rIns="0" bIns="0" rtlCol="0" anchor="t">
              <a:spAutoFit/>
            </a:bodyPr>
            <a:lstStyle/>
            <a:p>
              <a:pPr algn="ctr">
                <a:lnSpc>
                  <a:spcPts val="2477"/>
                </a:lnSpc>
              </a:pPr>
              <a:r>
                <a:rPr lang="en-US" sz="1400">
                  <a:solidFill>
                    <a:srgbClr val="000000"/>
                  </a:solidFill>
                  <a:latin typeface="Montserrat" panose="00000500000000000000" pitchFamily="2" charset="0"/>
                </a:rPr>
                <a:t>0</a:t>
              </a:r>
            </a:p>
          </p:txBody>
        </p:sp>
        <p:sp>
          <p:nvSpPr>
            <p:cNvPr id="22" name="TextBox 22"/>
            <p:cNvSpPr txBox="1"/>
            <p:nvPr/>
          </p:nvSpPr>
          <p:spPr>
            <a:xfrm>
              <a:off x="7655439" y="5155936"/>
              <a:ext cx="341583" cy="379763"/>
            </a:xfrm>
            <a:prstGeom prst="rect">
              <a:avLst/>
            </a:prstGeom>
          </p:spPr>
          <p:txBody>
            <a:bodyPr lIns="0" tIns="0" rIns="0" bIns="0" rtlCol="0" anchor="t">
              <a:spAutoFit/>
            </a:bodyPr>
            <a:lstStyle/>
            <a:p>
              <a:pPr algn="ctr">
                <a:lnSpc>
                  <a:spcPts val="2477"/>
                </a:lnSpc>
              </a:pPr>
              <a:r>
                <a:rPr lang="en-US" sz="1400">
                  <a:solidFill>
                    <a:srgbClr val="000000"/>
                  </a:solidFill>
                  <a:latin typeface="Montserrat" panose="00000500000000000000" pitchFamily="2" charset="0"/>
                </a:rPr>
                <a:t>25</a:t>
              </a:r>
            </a:p>
          </p:txBody>
        </p:sp>
        <p:sp>
          <p:nvSpPr>
            <p:cNvPr id="23" name="TextBox 23"/>
            <p:cNvSpPr txBox="1"/>
            <p:nvPr/>
          </p:nvSpPr>
          <p:spPr>
            <a:xfrm>
              <a:off x="10774827" y="5155936"/>
              <a:ext cx="387491" cy="379763"/>
            </a:xfrm>
            <a:prstGeom prst="rect">
              <a:avLst/>
            </a:prstGeom>
          </p:spPr>
          <p:txBody>
            <a:bodyPr lIns="0" tIns="0" rIns="0" bIns="0" rtlCol="0" anchor="t">
              <a:spAutoFit/>
            </a:bodyPr>
            <a:lstStyle/>
            <a:p>
              <a:pPr algn="ctr">
                <a:lnSpc>
                  <a:spcPts val="2477"/>
                </a:lnSpc>
              </a:pPr>
              <a:r>
                <a:rPr lang="en-US" sz="1400">
                  <a:solidFill>
                    <a:srgbClr val="000000"/>
                  </a:solidFill>
                  <a:latin typeface="Montserrat" panose="00000500000000000000" pitchFamily="2" charset="0"/>
                </a:rPr>
                <a:t>50</a:t>
              </a:r>
            </a:p>
          </p:txBody>
        </p:sp>
        <p:sp>
          <p:nvSpPr>
            <p:cNvPr id="24" name="TextBox 24"/>
            <p:cNvSpPr txBox="1"/>
            <p:nvPr/>
          </p:nvSpPr>
          <p:spPr>
            <a:xfrm>
              <a:off x="13948501" y="5155936"/>
              <a:ext cx="324827" cy="379763"/>
            </a:xfrm>
            <a:prstGeom prst="rect">
              <a:avLst/>
            </a:prstGeom>
          </p:spPr>
          <p:txBody>
            <a:bodyPr lIns="0" tIns="0" rIns="0" bIns="0" rtlCol="0" anchor="t">
              <a:spAutoFit/>
            </a:bodyPr>
            <a:lstStyle/>
            <a:p>
              <a:pPr algn="ctr">
                <a:lnSpc>
                  <a:spcPts val="2477"/>
                </a:lnSpc>
              </a:pPr>
              <a:r>
                <a:rPr lang="en-US" sz="1400">
                  <a:solidFill>
                    <a:srgbClr val="000000"/>
                  </a:solidFill>
                  <a:latin typeface="Montserrat" panose="00000500000000000000" pitchFamily="2" charset="0"/>
                </a:rPr>
                <a:t>75</a:t>
              </a:r>
            </a:p>
          </p:txBody>
        </p:sp>
        <p:sp>
          <p:nvSpPr>
            <p:cNvPr id="25" name="TextBox 25"/>
            <p:cNvSpPr txBox="1"/>
            <p:nvPr/>
          </p:nvSpPr>
          <p:spPr>
            <a:xfrm>
              <a:off x="16963057" y="5155936"/>
              <a:ext cx="580399" cy="379763"/>
            </a:xfrm>
            <a:prstGeom prst="rect">
              <a:avLst/>
            </a:prstGeom>
          </p:spPr>
          <p:txBody>
            <a:bodyPr lIns="0" tIns="0" rIns="0" bIns="0" rtlCol="0" anchor="t">
              <a:spAutoFit/>
            </a:bodyPr>
            <a:lstStyle/>
            <a:p>
              <a:pPr algn="ctr">
                <a:lnSpc>
                  <a:spcPts val="2477"/>
                </a:lnSpc>
              </a:pPr>
              <a:r>
                <a:rPr lang="en-US" sz="1400">
                  <a:solidFill>
                    <a:srgbClr val="000000"/>
                  </a:solidFill>
                  <a:latin typeface="Montserrat" panose="00000500000000000000" pitchFamily="2" charset="0"/>
                </a:rPr>
                <a:t>100</a:t>
              </a:r>
            </a:p>
          </p:txBody>
        </p:sp>
        <p:sp>
          <p:nvSpPr>
            <p:cNvPr id="26" name="TextBox 26"/>
            <p:cNvSpPr txBox="1"/>
            <p:nvPr/>
          </p:nvSpPr>
          <p:spPr>
            <a:xfrm>
              <a:off x="1032231" y="843570"/>
              <a:ext cx="3501832" cy="822789"/>
            </a:xfrm>
            <a:prstGeom prst="rect">
              <a:avLst/>
            </a:prstGeom>
          </p:spPr>
          <p:txBody>
            <a:bodyPr lIns="0" tIns="0" rIns="0" bIns="0" rtlCol="0" anchor="t">
              <a:spAutoFit/>
            </a:bodyPr>
            <a:lstStyle/>
            <a:p>
              <a:pPr algn="r">
                <a:lnSpc>
                  <a:spcPts val="2477"/>
                </a:lnSpc>
              </a:pPr>
              <a:r>
                <a:rPr lang="en-US" sz="1769" err="1">
                  <a:solidFill>
                    <a:srgbClr val="000000"/>
                  </a:solidFill>
                  <a:latin typeface="Montserrat" panose="00000500000000000000" pitchFamily="2" charset="0"/>
                </a:rPr>
                <a:t>Kurze</a:t>
              </a:r>
              <a:r>
                <a:rPr lang="en-US" sz="1769">
                  <a:solidFill>
                    <a:srgbClr val="000000"/>
                  </a:solidFill>
                  <a:latin typeface="Montserrat" panose="00000500000000000000" pitchFamily="2" charset="0"/>
                </a:rPr>
                <a:t> </a:t>
              </a:r>
              <a:r>
                <a:rPr lang="en-US" sz="1769" err="1">
                  <a:solidFill>
                    <a:srgbClr val="000000"/>
                  </a:solidFill>
                  <a:latin typeface="Montserrat" panose="00000500000000000000" pitchFamily="2" charset="0"/>
                </a:rPr>
                <a:t>Versorgungskette</a:t>
              </a:r>
              <a:r>
                <a:rPr lang="en-US" sz="1769">
                  <a:solidFill>
                    <a:srgbClr val="000000"/>
                  </a:solidFill>
                  <a:latin typeface="Montserrat" panose="00000500000000000000" pitchFamily="2" charset="0"/>
                </a:rPr>
                <a:t> </a:t>
              </a:r>
            </a:p>
          </p:txBody>
        </p:sp>
        <p:sp>
          <p:nvSpPr>
            <p:cNvPr id="27" name="TextBox 27"/>
            <p:cNvSpPr txBox="1"/>
            <p:nvPr/>
          </p:nvSpPr>
          <p:spPr>
            <a:xfrm>
              <a:off x="1495232" y="2414252"/>
              <a:ext cx="3038831" cy="822789"/>
            </a:xfrm>
            <a:prstGeom prst="rect">
              <a:avLst/>
            </a:prstGeom>
          </p:spPr>
          <p:txBody>
            <a:bodyPr lIns="0" tIns="0" rIns="0" bIns="0" rtlCol="0" anchor="t">
              <a:spAutoFit/>
            </a:bodyPr>
            <a:lstStyle/>
            <a:p>
              <a:pPr algn="r">
                <a:lnSpc>
                  <a:spcPts val="2477"/>
                </a:lnSpc>
              </a:pPr>
              <a:r>
                <a:rPr lang="en-US" sz="1769" err="1">
                  <a:solidFill>
                    <a:srgbClr val="000000"/>
                  </a:solidFill>
                  <a:latin typeface="Montserrat" panose="00000500000000000000" pitchFamily="2" charset="0"/>
                </a:rPr>
                <a:t>Lokales</a:t>
              </a:r>
              <a:r>
                <a:rPr lang="en-US" sz="1769">
                  <a:solidFill>
                    <a:srgbClr val="000000"/>
                  </a:solidFill>
                  <a:latin typeface="Montserrat" panose="00000500000000000000" pitchFamily="2" charset="0"/>
                </a:rPr>
                <a:t> "Know-How" </a:t>
              </a:r>
            </a:p>
          </p:txBody>
        </p:sp>
        <p:sp>
          <p:nvSpPr>
            <p:cNvPr id="28" name="TextBox 28"/>
            <p:cNvSpPr txBox="1"/>
            <p:nvPr/>
          </p:nvSpPr>
          <p:spPr>
            <a:xfrm>
              <a:off x="0" y="3945593"/>
              <a:ext cx="4534063" cy="822789"/>
            </a:xfrm>
            <a:prstGeom prst="rect">
              <a:avLst/>
            </a:prstGeom>
          </p:spPr>
          <p:txBody>
            <a:bodyPr lIns="0" tIns="0" rIns="0" bIns="0" rtlCol="0" anchor="t">
              <a:spAutoFit/>
            </a:bodyPr>
            <a:lstStyle/>
            <a:p>
              <a:pPr algn="r">
                <a:lnSpc>
                  <a:spcPts val="2477"/>
                </a:lnSpc>
              </a:pPr>
              <a:r>
                <a:rPr lang="en-US" sz="1769" err="1">
                  <a:solidFill>
                    <a:srgbClr val="000000"/>
                  </a:solidFill>
                  <a:latin typeface="Montserrat" panose="00000500000000000000" pitchFamily="2" charset="0"/>
                </a:rPr>
                <a:t>Herkunft</a:t>
              </a:r>
              <a:r>
                <a:rPr lang="en-US" sz="1769">
                  <a:solidFill>
                    <a:srgbClr val="000000"/>
                  </a:solidFill>
                  <a:latin typeface="Montserrat" panose="00000500000000000000" pitchFamily="2" charset="0"/>
                </a:rPr>
                <a:t> </a:t>
              </a:r>
              <a:r>
                <a:rPr lang="en-US" sz="1769" err="1">
                  <a:solidFill>
                    <a:srgbClr val="000000"/>
                  </a:solidFill>
                  <a:latin typeface="Montserrat" panose="00000500000000000000" pitchFamily="2" charset="0"/>
                </a:rPr>
                <a:t>aus</a:t>
              </a:r>
              <a:r>
                <a:rPr lang="en-US" sz="1769">
                  <a:solidFill>
                    <a:srgbClr val="000000"/>
                  </a:solidFill>
                  <a:latin typeface="Montserrat" panose="00000500000000000000" pitchFamily="2" charset="0"/>
                </a:rPr>
                <a:t> </a:t>
              </a:r>
              <a:r>
                <a:rPr lang="en-US" sz="1769" err="1">
                  <a:solidFill>
                    <a:srgbClr val="000000"/>
                  </a:solidFill>
                  <a:latin typeface="Montserrat" panose="00000500000000000000" pitchFamily="2" charset="0"/>
                </a:rPr>
                <a:t>bekannter</a:t>
              </a:r>
              <a:r>
                <a:rPr lang="en-US" sz="1769">
                  <a:solidFill>
                    <a:srgbClr val="000000"/>
                  </a:solidFill>
                  <a:latin typeface="Montserrat" panose="00000500000000000000" pitchFamily="2" charset="0"/>
                </a:rPr>
                <a:t> Region </a:t>
              </a:r>
            </a:p>
          </p:txBody>
        </p:sp>
        <p:grpSp>
          <p:nvGrpSpPr>
            <p:cNvPr id="29" name="Group 29"/>
            <p:cNvGrpSpPr>
              <a:grpSpLocks noChangeAspect="1"/>
            </p:cNvGrpSpPr>
            <p:nvPr/>
          </p:nvGrpSpPr>
          <p:grpSpPr>
            <a:xfrm>
              <a:off x="4683887" y="516448"/>
              <a:ext cx="12572720" cy="4518238"/>
              <a:chOff x="0" y="0"/>
              <a:chExt cx="23824511" cy="8561776"/>
            </a:xfrm>
          </p:grpSpPr>
          <p:sp>
            <p:nvSpPr>
              <p:cNvPr id="30" name="Freeform 30"/>
              <p:cNvSpPr/>
              <p:nvPr/>
            </p:nvSpPr>
            <p:spPr>
              <a:xfrm>
                <a:off x="0" y="0"/>
                <a:ext cx="23824512" cy="2639881"/>
              </a:xfrm>
              <a:custGeom>
                <a:avLst/>
                <a:gdLst/>
                <a:ahLst/>
                <a:cxnLst/>
                <a:rect l="l" t="t" r="r" b="b"/>
                <a:pathLst>
                  <a:path w="23824512" h="2639881">
                    <a:moveTo>
                      <a:pt x="0" y="0"/>
                    </a:moveTo>
                    <a:lnTo>
                      <a:pt x="23613321" y="0"/>
                    </a:lnTo>
                    <a:lnTo>
                      <a:pt x="23613321" y="0"/>
                    </a:lnTo>
                    <a:cubicBezTo>
                      <a:pt x="23729959" y="0"/>
                      <a:pt x="23824512" y="94553"/>
                      <a:pt x="23824512" y="211190"/>
                    </a:cubicBezTo>
                    <a:lnTo>
                      <a:pt x="23824512" y="2428691"/>
                    </a:lnTo>
                    <a:cubicBezTo>
                      <a:pt x="23824512" y="2545328"/>
                      <a:pt x="23729959" y="2639881"/>
                      <a:pt x="23613321" y="2639881"/>
                    </a:cubicBezTo>
                    <a:lnTo>
                      <a:pt x="0" y="2639881"/>
                    </a:lnTo>
                    <a:close/>
                  </a:path>
                </a:pathLst>
              </a:custGeom>
              <a:solidFill>
                <a:srgbClr val="31356E"/>
              </a:solidFill>
            </p:spPr>
            <p:txBody>
              <a:bodyPr/>
              <a:lstStyle/>
              <a:p>
                <a:endParaRPr lang="de-DE"/>
              </a:p>
            </p:txBody>
          </p:sp>
          <p:sp>
            <p:nvSpPr>
              <p:cNvPr id="31" name="Freeform 31"/>
              <p:cNvSpPr/>
              <p:nvPr/>
            </p:nvSpPr>
            <p:spPr>
              <a:xfrm>
                <a:off x="0" y="2960948"/>
                <a:ext cx="23824512" cy="2639881"/>
              </a:xfrm>
              <a:custGeom>
                <a:avLst/>
                <a:gdLst/>
                <a:ahLst/>
                <a:cxnLst/>
                <a:rect l="l" t="t" r="r" b="b"/>
                <a:pathLst>
                  <a:path w="23824512" h="2639881">
                    <a:moveTo>
                      <a:pt x="0" y="0"/>
                    </a:moveTo>
                    <a:lnTo>
                      <a:pt x="23613321" y="0"/>
                    </a:lnTo>
                    <a:cubicBezTo>
                      <a:pt x="23729959" y="0"/>
                      <a:pt x="23824512" y="94553"/>
                      <a:pt x="23824512" y="211190"/>
                    </a:cubicBezTo>
                    <a:lnTo>
                      <a:pt x="23824512" y="2428690"/>
                    </a:lnTo>
                    <a:cubicBezTo>
                      <a:pt x="23824512" y="2545327"/>
                      <a:pt x="23729959" y="2639881"/>
                      <a:pt x="23613321" y="2639881"/>
                    </a:cubicBezTo>
                    <a:lnTo>
                      <a:pt x="0" y="2639881"/>
                    </a:lnTo>
                    <a:close/>
                  </a:path>
                </a:pathLst>
              </a:custGeom>
              <a:solidFill>
                <a:srgbClr val="31356E"/>
              </a:solidFill>
            </p:spPr>
            <p:txBody>
              <a:bodyPr/>
              <a:lstStyle/>
              <a:p>
                <a:endParaRPr lang="de-DE"/>
              </a:p>
            </p:txBody>
          </p:sp>
          <p:sp>
            <p:nvSpPr>
              <p:cNvPr id="32" name="Freeform 32"/>
              <p:cNvSpPr/>
              <p:nvPr/>
            </p:nvSpPr>
            <p:spPr>
              <a:xfrm>
                <a:off x="0" y="5921895"/>
                <a:ext cx="23824512" cy="2639881"/>
              </a:xfrm>
              <a:custGeom>
                <a:avLst/>
                <a:gdLst/>
                <a:ahLst/>
                <a:cxnLst/>
                <a:rect l="l" t="t" r="r" b="b"/>
                <a:pathLst>
                  <a:path w="23824512" h="2639881">
                    <a:moveTo>
                      <a:pt x="0" y="0"/>
                    </a:moveTo>
                    <a:lnTo>
                      <a:pt x="23613321" y="0"/>
                    </a:lnTo>
                    <a:cubicBezTo>
                      <a:pt x="23729959" y="0"/>
                      <a:pt x="23824512" y="94554"/>
                      <a:pt x="23824512" y="211191"/>
                    </a:cubicBezTo>
                    <a:lnTo>
                      <a:pt x="23824512" y="2428691"/>
                    </a:lnTo>
                    <a:cubicBezTo>
                      <a:pt x="23824512" y="2545328"/>
                      <a:pt x="23729959" y="2639881"/>
                      <a:pt x="23613321" y="2639881"/>
                    </a:cubicBezTo>
                    <a:lnTo>
                      <a:pt x="0" y="2639881"/>
                    </a:lnTo>
                    <a:close/>
                  </a:path>
                </a:pathLst>
              </a:custGeom>
              <a:solidFill>
                <a:srgbClr val="31356E"/>
              </a:solidFill>
            </p:spPr>
            <p:txBody>
              <a:bodyPr/>
              <a:lstStyle/>
              <a:p>
                <a:endParaRPr lang="de-DE"/>
              </a:p>
            </p:txBody>
          </p:sp>
          <p:sp>
            <p:nvSpPr>
              <p:cNvPr id="33" name="Freeform 33"/>
              <p:cNvSpPr/>
              <p:nvPr/>
            </p:nvSpPr>
            <p:spPr>
              <a:xfrm>
                <a:off x="0" y="0"/>
                <a:ext cx="23586266" cy="2639881"/>
              </a:xfrm>
              <a:custGeom>
                <a:avLst/>
                <a:gdLst/>
                <a:ahLst/>
                <a:cxnLst/>
                <a:rect l="l" t="t" r="r" b="b"/>
                <a:pathLst>
                  <a:path w="23586266" h="2639881">
                    <a:moveTo>
                      <a:pt x="0" y="0"/>
                    </a:moveTo>
                    <a:lnTo>
                      <a:pt x="23586266" y="0"/>
                    </a:lnTo>
                    <a:lnTo>
                      <a:pt x="23586266" y="2639881"/>
                    </a:lnTo>
                    <a:lnTo>
                      <a:pt x="0" y="2639881"/>
                    </a:lnTo>
                    <a:close/>
                  </a:path>
                </a:pathLst>
              </a:custGeom>
              <a:solidFill>
                <a:srgbClr val="2F5F98"/>
              </a:solidFill>
            </p:spPr>
            <p:txBody>
              <a:bodyPr/>
              <a:lstStyle/>
              <a:p>
                <a:endParaRPr lang="de-DE"/>
              </a:p>
            </p:txBody>
          </p:sp>
          <p:sp>
            <p:nvSpPr>
              <p:cNvPr id="34" name="Freeform 34"/>
              <p:cNvSpPr/>
              <p:nvPr/>
            </p:nvSpPr>
            <p:spPr>
              <a:xfrm>
                <a:off x="0" y="2960948"/>
                <a:ext cx="23348021" cy="2639881"/>
              </a:xfrm>
              <a:custGeom>
                <a:avLst/>
                <a:gdLst/>
                <a:ahLst/>
                <a:cxnLst/>
                <a:rect l="l" t="t" r="r" b="b"/>
                <a:pathLst>
                  <a:path w="23348021" h="2639881">
                    <a:moveTo>
                      <a:pt x="0" y="0"/>
                    </a:moveTo>
                    <a:lnTo>
                      <a:pt x="23348021" y="0"/>
                    </a:lnTo>
                    <a:lnTo>
                      <a:pt x="23348021" y="2639881"/>
                    </a:lnTo>
                    <a:lnTo>
                      <a:pt x="0" y="2639881"/>
                    </a:lnTo>
                    <a:close/>
                  </a:path>
                </a:pathLst>
              </a:custGeom>
              <a:solidFill>
                <a:srgbClr val="2F5F98"/>
              </a:solidFill>
            </p:spPr>
            <p:txBody>
              <a:bodyPr/>
              <a:lstStyle/>
              <a:p>
                <a:endParaRPr lang="de-DE"/>
              </a:p>
            </p:txBody>
          </p:sp>
          <p:sp>
            <p:nvSpPr>
              <p:cNvPr id="35" name="Freeform 35"/>
              <p:cNvSpPr/>
              <p:nvPr/>
            </p:nvSpPr>
            <p:spPr>
              <a:xfrm>
                <a:off x="0" y="5921895"/>
                <a:ext cx="23586266" cy="2639881"/>
              </a:xfrm>
              <a:custGeom>
                <a:avLst/>
                <a:gdLst/>
                <a:ahLst/>
                <a:cxnLst/>
                <a:rect l="l" t="t" r="r" b="b"/>
                <a:pathLst>
                  <a:path w="23586266" h="2639881">
                    <a:moveTo>
                      <a:pt x="0" y="0"/>
                    </a:moveTo>
                    <a:lnTo>
                      <a:pt x="23586266" y="0"/>
                    </a:lnTo>
                    <a:lnTo>
                      <a:pt x="23586266" y="2639881"/>
                    </a:lnTo>
                    <a:lnTo>
                      <a:pt x="0" y="2639881"/>
                    </a:lnTo>
                    <a:close/>
                  </a:path>
                </a:pathLst>
              </a:custGeom>
              <a:solidFill>
                <a:srgbClr val="2F5F98"/>
              </a:solidFill>
            </p:spPr>
            <p:txBody>
              <a:bodyPr/>
              <a:lstStyle/>
              <a:p>
                <a:endParaRPr lang="de-DE"/>
              </a:p>
            </p:txBody>
          </p:sp>
          <p:sp>
            <p:nvSpPr>
              <p:cNvPr id="36" name="Freeform 36"/>
              <p:cNvSpPr/>
              <p:nvPr/>
            </p:nvSpPr>
            <p:spPr>
              <a:xfrm>
                <a:off x="0" y="0"/>
                <a:ext cx="22871531" cy="2639881"/>
              </a:xfrm>
              <a:custGeom>
                <a:avLst/>
                <a:gdLst/>
                <a:ahLst/>
                <a:cxnLst/>
                <a:rect l="l" t="t" r="r" b="b"/>
                <a:pathLst>
                  <a:path w="22871531" h="2639881">
                    <a:moveTo>
                      <a:pt x="0" y="0"/>
                    </a:moveTo>
                    <a:lnTo>
                      <a:pt x="22871531" y="0"/>
                    </a:lnTo>
                    <a:lnTo>
                      <a:pt x="22871531" y="2639881"/>
                    </a:lnTo>
                    <a:lnTo>
                      <a:pt x="0" y="2639881"/>
                    </a:lnTo>
                    <a:close/>
                  </a:path>
                </a:pathLst>
              </a:custGeom>
              <a:solidFill>
                <a:srgbClr val="658899"/>
              </a:solidFill>
            </p:spPr>
            <p:txBody>
              <a:bodyPr/>
              <a:lstStyle/>
              <a:p>
                <a:endParaRPr lang="de-DE"/>
              </a:p>
            </p:txBody>
          </p:sp>
          <p:sp>
            <p:nvSpPr>
              <p:cNvPr id="37" name="Freeform 37"/>
              <p:cNvSpPr/>
              <p:nvPr/>
            </p:nvSpPr>
            <p:spPr>
              <a:xfrm>
                <a:off x="0" y="2960948"/>
                <a:ext cx="22395041" cy="2639881"/>
              </a:xfrm>
              <a:custGeom>
                <a:avLst/>
                <a:gdLst/>
                <a:ahLst/>
                <a:cxnLst/>
                <a:rect l="l" t="t" r="r" b="b"/>
                <a:pathLst>
                  <a:path w="22395041" h="2639881">
                    <a:moveTo>
                      <a:pt x="0" y="0"/>
                    </a:moveTo>
                    <a:lnTo>
                      <a:pt x="22395041" y="0"/>
                    </a:lnTo>
                    <a:lnTo>
                      <a:pt x="22395041" y="2639881"/>
                    </a:lnTo>
                    <a:lnTo>
                      <a:pt x="0" y="2639881"/>
                    </a:lnTo>
                    <a:close/>
                  </a:path>
                </a:pathLst>
              </a:custGeom>
              <a:solidFill>
                <a:srgbClr val="658899"/>
              </a:solidFill>
            </p:spPr>
            <p:txBody>
              <a:bodyPr/>
              <a:lstStyle/>
              <a:p>
                <a:endParaRPr lang="de-DE"/>
              </a:p>
            </p:txBody>
          </p:sp>
          <p:sp>
            <p:nvSpPr>
              <p:cNvPr id="38" name="Freeform 38"/>
              <p:cNvSpPr/>
              <p:nvPr/>
            </p:nvSpPr>
            <p:spPr>
              <a:xfrm>
                <a:off x="0" y="5921895"/>
                <a:ext cx="22395041" cy="2639881"/>
              </a:xfrm>
              <a:custGeom>
                <a:avLst/>
                <a:gdLst/>
                <a:ahLst/>
                <a:cxnLst/>
                <a:rect l="l" t="t" r="r" b="b"/>
                <a:pathLst>
                  <a:path w="22395041" h="2639881">
                    <a:moveTo>
                      <a:pt x="0" y="0"/>
                    </a:moveTo>
                    <a:lnTo>
                      <a:pt x="22395041" y="0"/>
                    </a:lnTo>
                    <a:lnTo>
                      <a:pt x="22395041" y="2639881"/>
                    </a:lnTo>
                    <a:lnTo>
                      <a:pt x="0" y="2639881"/>
                    </a:lnTo>
                    <a:close/>
                  </a:path>
                </a:pathLst>
              </a:custGeom>
              <a:solidFill>
                <a:srgbClr val="658899"/>
              </a:solidFill>
            </p:spPr>
            <p:txBody>
              <a:bodyPr/>
              <a:lstStyle/>
              <a:p>
                <a:endParaRPr lang="de-DE"/>
              </a:p>
            </p:txBody>
          </p:sp>
          <p:sp>
            <p:nvSpPr>
              <p:cNvPr id="39" name="Freeform 39"/>
              <p:cNvSpPr/>
              <p:nvPr/>
            </p:nvSpPr>
            <p:spPr>
              <a:xfrm>
                <a:off x="0" y="0"/>
                <a:ext cx="20727326" cy="2639881"/>
              </a:xfrm>
              <a:custGeom>
                <a:avLst/>
                <a:gdLst/>
                <a:ahLst/>
                <a:cxnLst/>
                <a:rect l="l" t="t" r="r" b="b"/>
                <a:pathLst>
                  <a:path w="20727326" h="2639881">
                    <a:moveTo>
                      <a:pt x="0" y="0"/>
                    </a:moveTo>
                    <a:lnTo>
                      <a:pt x="20727326" y="0"/>
                    </a:lnTo>
                    <a:lnTo>
                      <a:pt x="20727326" y="2639881"/>
                    </a:lnTo>
                    <a:lnTo>
                      <a:pt x="0" y="2639881"/>
                    </a:lnTo>
                    <a:close/>
                  </a:path>
                </a:pathLst>
              </a:custGeom>
              <a:solidFill>
                <a:srgbClr val="7DB4CD"/>
              </a:solidFill>
            </p:spPr>
            <p:txBody>
              <a:bodyPr/>
              <a:lstStyle/>
              <a:p>
                <a:endParaRPr lang="de-DE"/>
              </a:p>
            </p:txBody>
          </p:sp>
          <p:sp>
            <p:nvSpPr>
              <p:cNvPr id="40" name="Freeform 40"/>
              <p:cNvSpPr/>
              <p:nvPr/>
            </p:nvSpPr>
            <p:spPr>
              <a:xfrm>
                <a:off x="0" y="2960948"/>
                <a:ext cx="19297855" cy="2639881"/>
              </a:xfrm>
              <a:custGeom>
                <a:avLst/>
                <a:gdLst/>
                <a:ahLst/>
                <a:cxnLst/>
                <a:rect l="l" t="t" r="r" b="b"/>
                <a:pathLst>
                  <a:path w="19297855" h="2639881">
                    <a:moveTo>
                      <a:pt x="0" y="0"/>
                    </a:moveTo>
                    <a:lnTo>
                      <a:pt x="19297855" y="0"/>
                    </a:lnTo>
                    <a:lnTo>
                      <a:pt x="19297855" y="2639881"/>
                    </a:lnTo>
                    <a:lnTo>
                      <a:pt x="0" y="2639881"/>
                    </a:lnTo>
                    <a:close/>
                  </a:path>
                </a:pathLst>
              </a:custGeom>
              <a:solidFill>
                <a:srgbClr val="7DB4CD"/>
              </a:solidFill>
            </p:spPr>
            <p:txBody>
              <a:bodyPr/>
              <a:lstStyle/>
              <a:p>
                <a:endParaRPr lang="de-DE"/>
              </a:p>
            </p:txBody>
          </p:sp>
          <p:sp>
            <p:nvSpPr>
              <p:cNvPr id="41" name="Freeform 41"/>
              <p:cNvSpPr/>
              <p:nvPr/>
            </p:nvSpPr>
            <p:spPr>
              <a:xfrm>
                <a:off x="0" y="5921895"/>
                <a:ext cx="19059609" cy="2639881"/>
              </a:xfrm>
              <a:custGeom>
                <a:avLst/>
                <a:gdLst/>
                <a:ahLst/>
                <a:cxnLst/>
                <a:rect l="l" t="t" r="r" b="b"/>
                <a:pathLst>
                  <a:path w="19059609" h="2639881">
                    <a:moveTo>
                      <a:pt x="0" y="0"/>
                    </a:moveTo>
                    <a:lnTo>
                      <a:pt x="19059609" y="0"/>
                    </a:lnTo>
                    <a:lnTo>
                      <a:pt x="19059609" y="2639881"/>
                    </a:lnTo>
                    <a:lnTo>
                      <a:pt x="0" y="2639881"/>
                    </a:lnTo>
                    <a:close/>
                  </a:path>
                </a:pathLst>
              </a:custGeom>
              <a:solidFill>
                <a:srgbClr val="7DB4CD"/>
              </a:solidFill>
            </p:spPr>
            <p:txBody>
              <a:bodyPr/>
              <a:lstStyle/>
              <a:p>
                <a:endParaRPr lang="de-DE"/>
              </a:p>
            </p:txBody>
          </p:sp>
          <p:sp>
            <p:nvSpPr>
              <p:cNvPr id="42" name="Freeform 42"/>
              <p:cNvSpPr/>
              <p:nvPr/>
            </p:nvSpPr>
            <p:spPr>
              <a:xfrm>
                <a:off x="0" y="0"/>
                <a:ext cx="10959275" cy="2639881"/>
              </a:xfrm>
              <a:custGeom>
                <a:avLst/>
                <a:gdLst/>
                <a:ahLst/>
                <a:cxnLst/>
                <a:rect l="l" t="t" r="r" b="b"/>
                <a:pathLst>
                  <a:path w="10959275" h="2639881">
                    <a:moveTo>
                      <a:pt x="0" y="0"/>
                    </a:moveTo>
                    <a:lnTo>
                      <a:pt x="10959275" y="0"/>
                    </a:lnTo>
                    <a:lnTo>
                      <a:pt x="10959275" y="2639881"/>
                    </a:lnTo>
                    <a:lnTo>
                      <a:pt x="0" y="2639881"/>
                    </a:lnTo>
                    <a:close/>
                  </a:path>
                </a:pathLst>
              </a:custGeom>
              <a:solidFill>
                <a:srgbClr val="ADD6EB"/>
              </a:solidFill>
            </p:spPr>
            <p:txBody>
              <a:bodyPr/>
              <a:lstStyle/>
              <a:p>
                <a:endParaRPr lang="de-DE"/>
              </a:p>
            </p:txBody>
          </p:sp>
          <p:sp>
            <p:nvSpPr>
              <p:cNvPr id="43" name="Freeform 43"/>
              <p:cNvSpPr/>
              <p:nvPr/>
            </p:nvSpPr>
            <p:spPr>
              <a:xfrm>
                <a:off x="0" y="2960948"/>
                <a:ext cx="9053314" cy="2639881"/>
              </a:xfrm>
              <a:custGeom>
                <a:avLst/>
                <a:gdLst/>
                <a:ahLst/>
                <a:cxnLst/>
                <a:rect l="l" t="t" r="r" b="b"/>
                <a:pathLst>
                  <a:path w="9053314" h="2639881">
                    <a:moveTo>
                      <a:pt x="0" y="0"/>
                    </a:moveTo>
                    <a:lnTo>
                      <a:pt x="9053314" y="0"/>
                    </a:lnTo>
                    <a:lnTo>
                      <a:pt x="9053314" y="2639881"/>
                    </a:lnTo>
                    <a:lnTo>
                      <a:pt x="0" y="2639881"/>
                    </a:lnTo>
                    <a:close/>
                  </a:path>
                </a:pathLst>
              </a:custGeom>
              <a:solidFill>
                <a:srgbClr val="ADD6EB"/>
              </a:solidFill>
            </p:spPr>
            <p:txBody>
              <a:bodyPr/>
              <a:lstStyle/>
              <a:p>
                <a:endParaRPr lang="de-DE"/>
              </a:p>
            </p:txBody>
          </p:sp>
          <p:sp>
            <p:nvSpPr>
              <p:cNvPr id="44" name="Freeform 44"/>
              <p:cNvSpPr/>
              <p:nvPr/>
            </p:nvSpPr>
            <p:spPr>
              <a:xfrm>
                <a:off x="0" y="5921895"/>
                <a:ext cx="9291559" cy="2639881"/>
              </a:xfrm>
              <a:custGeom>
                <a:avLst/>
                <a:gdLst/>
                <a:ahLst/>
                <a:cxnLst/>
                <a:rect l="l" t="t" r="r" b="b"/>
                <a:pathLst>
                  <a:path w="9291559" h="2639881">
                    <a:moveTo>
                      <a:pt x="0" y="0"/>
                    </a:moveTo>
                    <a:lnTo>
                      <a:pt x="9291559" y="0"/>
                    </a:lnTo>
                    <a:lnTo>
                      <a:pt x="9291559" y="2639881"/>
                    </a:lnTo>
                    <a:lnTo>
                      <a:pt x="0" y="2639881"/>
                    </a:lnTo>
                    <a:close/>
                  </a:path>
                </a:pathLst>
              </a:custGeom>
              <a:solidFill>
                <a:srgbClr val="ADD6EB"/>
              </a:solidFill>
            </p:spPr>
            <p:txBody>
              <a:bodyPr/>
              <a:lstStyle/>
              <a:p>
                <a:endParaRPr lang="de-DE"/>
              </a:p>
            </p:txBody>
          </p:sp>
        </p:grpSp>
      </p:grpSp>
      <p:sp>
        <p:nvSpPr>
          <p:cNvPr id="45" name="TextBox 45"/>
          <p:cNvSpPr txBox="1"/>
          <p:nvPr/>
        </p:nvSpPr>
        <p:spPr>
          <a:xfrm>
            <a:off x="672184" y="6908979"/>
            <a:ext cx="10633770" cy="771525"/>
          </a:xfrm>
          <a:prstGeom prst="rect">
            <a:avLst/>
          </a:prstGeom>
        </p:spPr>
        <p:txBody>
          <a:bodyPr lIns="0" tIns="0" rIns="0" bIns="0" rtlCol="0" anchor="t">
            <a:spAutoFit/>
          </a:bodyPr>
          <a:lstStyle/>
          <a:p>
            <a:pPr>
              <a:lnSpc>
                <a:spcPts val="6299"/>
              </a:lnSpc>
            </a:pPr>
            <a:r>
              <a:rPr lang="en-US" sz="4500" err="1">
                <a:solidFill>
                  <a:srgbClr val="222222"/>
                </a:solidFill>
                <a:latin typeface="Garamond"/>
              </a:rPr>
              <a:t>Lebensmittelumsatz</a:t>
            </a:r>
            <a:r>
              <a:rPr lang="en-US" sz="4500">
                <a:solidFill>
                  <a:srgbClr val="222222"/>
                </a:solidFill>
                <a:latin typeface="Garamond"/>
              </a:rPr>
              <a:t> in der EU</a:t>
            </a:r>
          </a:p>
        </p:txBody>
      </p:sp>
      <p:sp>
        <p:nvSpPr>
          <p:cNvPr id="6" name="Rectangle 5">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und </a:t>
            </a:r>
            <a:r>
              <a:rPr lang="en-US" sz="2000" err="1">
                <a:solidFill>
                  <a:schemeClr val="tx1">
                    <a:lumMod val="75000"/>
                    <a:lumOff val="25000"/>
                  </a:schemeClr>
                </a:solidFill>
                <a:latin typeface="Montserrat"/>
                <a:ea typeface="Calibri"/>
                <a:cs typeface="Calibri"/>
              </a:rPr>
              <a:t>Problemsituation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123544">
            <a:off x="-3436660" y="-3792373"/>
            <a:ext cx="8605488" cy="6430647"/>
          </a:xfrm>
          <a:custGeom>
            <a:avLst/>
            <a:gdLst/>
            <a:ahLst/>
            <a:cxnLst/>
            <a:rect l="l" t="t" r="r" b="b"/>
            <a:pathLst>
              <a:path w="8605488" h="6430647">
                <a:moveTo>
                  <a:pt x="0" y="0"/>
                </a:moveTo>
                <a:lnTo>
                  <a:pt x="8605488" y="0"/>
                </a:lnTo>
                <a:lnTo>
                  <a:pt x="8605488" y="6430646"/>
                </a:lnTo>
                <a:lnTo>
                  <a:pt x="0" y="64306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7" name="Freeform 7"/>
          <p:cNvSpPr/>
          <p:nvPr/>
        </p:nvSpPr>
        <p:spPr>
          <a:xfrm>
            <a:off x="4402578" y="6180042"/>
            <a:ext cx="1152479" cy="1154578"/>
          </a:xfrm>
          <a:custGeom>
            <a:avLst/>
            <a:gdLst/>
            <a:ahLst/>
            <a:cxnLst/>
            <a:rect l="l" t="t" r="r" b="b"/>
            <a:pathLst>
              <a:path w="1124318" h="1207763">
                <a:moveTo>
                  <a:pt x="0" y="0"/>
                </a:moveTo>
                <a:lnTo>
                  <a:pt x="1124318" y="0"/>
                </a:lnTo>
                <a:lnTo>
                  <a:pt x="1124318" y="1207763"/>
                </a:lnTo>
                <a:lnTo>
                  <a:pt x="0" y="1207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8" name="TextBox 8"/>
          <p:cNvSpPr txBox="1"/>
          <p:nvPr/>
        </p:nvSpPr>
        <p:spPr>
          <a:xfrm>
            <a:off x="1644374" y="721166"/>
            <a:ext cx="14999252" cy="1104598"/>
          </a:xfrm>
          <a:prstGeom prst="rect">
            <a:avLst/>
          </a:prstGeom>
        </p:spPr>
        <p:txBody>
          <a:bodyPr lIns="0" tIns="0" rIns="0" bIns="0" rtlCol="0" anchor="t">
            <a:spAutoFit/>
          </a:bodyPr>
          <a:lstStyle/>
          <a:p>
            <a:pPr algn="ctr">
              <a:lnSpc>
                <a:spcPts val="9799"/>
              </a:lnSpc>
            </a:pPr>
            <a:r>
              <a:rPr lang="en-US" sz="4500" err="1">
                <a:solidFill>
                  <a:srgbClr val="222222"/>
                </a:solidFill>
                <a:latin typeface="Garamond"/>
              </a:rPr>
              <a:t>Warum</a:t>
            </a:r>
            <a:r>
              <a:rPr lang="en-US" sz="4500">
                <a:solidFill>
                  <a:srgbClr val="222222"/>
                </a:solidFill>
                <a:latin typeface="Garamond"/>
              </a:rPr>
              <a:t> </a:t>
            </a:r>
            <a:r>
              <a:rPr lang="en-US" sz="4500" err="1">
                <a:solidFill>
                  <a:srgbClr val="222222"/>
                </a:solidFill>
                <a:latin typeface="Garamond"/>
              </a:rPr>
              <a:t>braucht</a:t>
            </a:r>
            <a:r>
              <a:rPr lang="en-US" sz="4500">
                <a:solidFill>
                  <a:srgbClr val="222222"/>
                </a:solidFill>
                <a:latin typeface="Garamond"/>
              </a:rPr>
              <a:t> es </a:t>
            </a:r>
            <a:r>
              <a:rPr lang="en-US" sz="4500" err="1">
                <a:solidFill>
                  <a:srgbClr val="222222"/>
                </a:solidFill>
                <a:latin typeface="Garamond"/>
              </a:rPr>
              <a:t>eine</a:t>
            </a:r>
            <a:r>
              <a:rPr lang="en-US" sz="4500">
                <a:solidFill>
                  <a:srgbClr val="222222"/>
                </a:solidFill>
                <a:latin typeface="Garamond"/>
              </a:rPr>
              <a:t> </a:t>
            </a:r>
            <a:r>
              <a:rPr lang="en-US" sz="4500" err="1">
                <a:solidFill>
                  <a:srgbClr val="222222"/>
                </a:solidFill>
                <a:latin typeface="Garamond"/>
              </a:rPr>
              <a:t>Regionalisierung</a:t>
            </a:r>
            <a:r>
              <a:rPr lang="en-US" sz="4500">
                <a:solidFill>
                  <a:srgbClr val="222222"/>
                </a:solidFill>
                <a:latin typeface="Garamond"/>
              </a:rPr>
              <a:t>?</a:t>
            </a:r>
            <a:endParaRPr lang="de-DE"/>
          </a:p>
        </p:txBody>
      </p:sp>
      <p:sp>
        <p:nvSpPr>
          <p:cNvPr id="9" name="TextBox 9"/>
          <p:cNvSpPr txBox="1"/>
          <p:nvPr/>
        </p:nvSpPr>
        <p:spPr>
          <a:xfrm>
            <a:off x="1365360" y="3885063"/>
            <a:ext cx="7226917" cy="1728389"/>
          </a:xfrm>
          <a:prstGeom prst="rect">
            <a:avLst/>
          </a:prstGeom>
        </p:spPr>
        <p:txBody>
          <a:bodyPr lIns="0" tIns="0" rIns="0" bIns="0" rtlCol="0" anchor="t">
            <a:spAutoFit/>
          </a:bodyPr>
          <a:lstStyle/>
          <a:p>
            <a:pPr algn="ctr">
              <a:lnSpc>
                <a:spcPts val="4662"/>
              </a:lnSpc>
            </a:pPr>
            <a:r>
              <a:rPr lang="en-US" sz="2914">
                <a:solidFill>
                  <a:srgbClr val="000000"/>
                </a:solidFill>
                <a:latin typeface="Montserrat"/>
              </a:rPr>
              <a:t>Bessere und faire Löhne für Landwirt*innen sowie Schaffung regionaler Arbeitsplätze</a:t>
            </a:r>
          </a:p>
        </p:txBody>
      </p:sp>
      <p:sp>
        <p:nvSpPr>
          <p:cNvPr id="10" name="TextBox 10"/>
          <p:cNvSpPr txBox="1"/>
          <p:nvPr/>
        </p:nvSpPr>
        <p:spPr>
          <a:xfrm>
            <a:off x="10038618" y="3909134"/>
            <a:ext cx="6884022" cy="1728389"/>
          </a:xfrm>
          <a:prstGeom prst="rect">
            <a:avLst/>
          </a:prstGeom>
        </p:spPr>
        <p:txBody>
          <a:bodyPr lIns="0" tIns="0" rIns="0" bIns="0" rtlCol="0" anchor="t">
            <a:spAutoFit/>
          </a:bodyPr>
          <a:lstStyle/>
          <a:p>
            <a:pPr algn="ctr">
              <a:lnSpc>
                <a:spcPts val="4662"/>
              </a:lnSpc>
            </a:pPr>
            <a:r>
              <a:rPr lang="en-US" sz="2914" err="1">
                <a:solidFill>
                  <a:srgbClr val="000000"/>
                </a:solidFill>
                <a:latin typeface="Montserrat"/>
              </a:rPr>
              <a:t>Ausgeglichenere</a:t>
            </a:r>
            <a:r>
              <a:rPr lang="en-US" sz="2914">
                <a:solidFill>
                  <a:srgbClr val="000000"/>
                </a:solidFill>
                <a:latin typeface="Montserrat"/>
              </a:rPr>
              <a:t> </a:t>
            </a:r>
            <a:r>
              <a:rPr lang="en-US" sz="2914" err="1">
                <a:solidFill>
                  <a:srgbClr val="000000"/>
                </a:solidFill>
                <a:latin typeface="Montserrat"/>
              </a:rPr>
              <a:t>Verteilung</a:t>
            </a:r>
            <a:r>
              <a:rPr lang="en-US" sz="2914">
                <a:solidFill>
                  <a:srgbClr val="000000"/>
                </a:solidFill>
                <a:latin typeface="Montserrat"/>
              </a:rPr>
              <a:t> von </a:t>
            </a:r>
            <a:r>
              <a:rPr lang="en-US" sz="2914" err="1">
                <a:solidFill>
                  <a:srgbClr val="000000"/>
                </a:solidFill>
                <a:latin typeface="Montserrat"/>
              </a:rPr>
              <a:t>Verhandlungsmacht</a:t>
            </a:r>
            <a:r>
              <a:rPr lang="en-US" sz="2914">
                <a:solidFill>
                  <a:srgbClr val="000000"/>
                </a:solidFill>
                <a:latin typeface="Montserrat"/>
              </a:rPr>
              <a:t> in der </a:t>
            </a:r>
            <a:r>
              <a:rPr lang="en-US" sz="2914" err="1">
                <a:solidFill>
                  <a:srgbClr val="000000"/>
                </a:solidFill>
                <a:latin typeface="Montserrat"/>
              </a:rPr>
              <a:t>Wertschöpfungskette</a:t>
            </a:r>
            <a:endParaRPr lang="en-US" sz="2914">
              <a:solidFill>
                <a:srgbClr val="000000"/>
              </a:solidFill>
              <a:latin typeface="Montserrat"/>
            </a:endParaRPr>
          </a:p>
        </p:txBody>
      </p:sp>
      <p:sp>
        <p:nvSpPr>
          <p:cNvPr id="11" name="TextBox 11"/>
          <p:cNvSpPr txBox="1"/>
          <p:nvPr/>
        </p:nvSpPr>
        <p:spPr>
          <a:xfrm>
            <a:off x="1789508" y="7551138"/>
            <a:ext cx="6378623" cy="1137839"/>
          </a:xfrm>
          <a:prstGeom prst="rect">
            <a:avLst/>
          </a:prstGeom>
        </p:spPr>
        <p:txBody>
          <a:bodyPr lIns="0" tIns="0" rIns="0" bIns="0" rtlCol="0" anchor="t">
            <a:spAutoFit/>
          </a:bodyPr>
          <a:lstStyle/>
          <a:p>
            <a:pPr algn="ctr">
              <a:lnSpc>
                <a:spcPts val="4662"/>
              </a:lnSpc>
            </a:pPr>
            <a:r>
              <a:rPr lang="en-US" sz="2914" err="1">
                <a:solidFill>
                  <a:srgbClr val="000000"/>
                </a:solidFill>
                <a:latin typeface="Montserrat"/>
              </a:rPr>
              <a:t>Förderung</a:t>
            </a:r>
            <a:r>
              <a:rPr lang="en-US" sz="2914">
                <a:solidFill>
                  <a:srgbClr val="000000"/>
                </a:solidFill>
                <a:latin typeface="Montserrat"/>
              </a:rPr>
              <a:t> </a:t>
            </a:r>
            <a:r>
              <a:rPr lang="en-US" sz="2914" err="1">
                <a:solidFill>
                  <a:srgbClr val="000000"/>
                </a:solidFill>
                <a:latin typeface="Montserrat"/>
              </a:rPr>
              <a:t>vielfältiger</a:t>
            </a:r>
            <a:r>
              <a:rPr lang="en-US" sz="2914">
                <a:solidFill>
                  <a:srgbClr val="000000"/>
                </a:solidFill>
                <a:latin typeface="Montserrat"/>
              </a:rPr>
              <a:t>, </a:t>
            </a:r>
            <a:r>
              <a:rPr lang="en-US" sz="2914" err="1">
                <a:solidFill>
                  <a:srgbClr val="000000"/>
                </a:solidFill>
                <a:latin typeface="Montserrat"/>
              </a:rPr>
              <a:t>kleinteiliger</a:t>
            </a:r>
            <a:r>
              <a:rPr lang="en-US" sz="2914">
                <a:solidFill>
                  <a:srgbClr val="000000"/>
                </a:solidFill>
                <a:latin typeface="Montserrat"/>
              </a:rPr>
              <a:t> </a:t>
            </a:r>
            <a:r>
              <a:rPr lang="en-US" sz="2914" err="1">
                <a:solidFill>
                  <a:srgbClr val="000000"/>
                </a:solidFill>
                <a:latin typeface="Montserrat"/>
              </a:rPr>
              <a:t>Strukturen</a:t>
            </a:r>
            <a:endParaRPr lang="en-US" sz="2914">
              <a:solidFill>
                <a:srgbClr val="000000"/>
              </a:solidFill>
              <a:latin typeface="Montserrat"/>
            </a:endParaRPr>
          </a:p>
        </p:txBody>
      </p:sp>
      <p:sp>
        <p:nvSpPr>
          <p:cNvPr id="12" name="TextBox 12"/>
          <p:cNvSpPr txBox="1"/>
          <p:nvPr/>
        </p:nvSpPr>
        <p:spPr>
          <a:xfrm>
            <a:off x="10220650" y="7530835"/>
            <a:ext cx="6591564" cy="543931"/>
          </a:xfrm>
          <a:prstGeom prst="rect">
            <a:avLst/>
          </a:prstGeom>
        </p:spPr>
        <p:txBody>
          <a:bodyPr lIns="0" tIns="0" rIns="0" bIns="0" rtlCol="0" anchor="t">
            <a:spAutoFit/>
          </a:bodyPr>
          <a:lstStyle/>
          <a:p>
            <a:pPr algn="ctr">
              <a:lnSpc>
                <a:spcPts val="4662"/>
              </a:lnSpc>
            </a:pPr>
            <a:r>
              <a:rPr lang="en-US" sz="2900">
                <a:solidFill>
                  <a:srgbClr val="000000"/>
                </a:solidFill>
                <a:latin typeface="Montserrat"/>
              </a:rPr>
              <a:t> </a:t>
            </a:r>
            <a:r>
              <a:rPr lang="en-US" sz="2900" err="1">
                <a:solidFill>
                  <a:srgbClr val="000000"/>
                </a:solidFill>
                <a:latin typeface="Montserrat"/>
              </a:rPr>
              <a:t>Gesteigerte</a:t>
            </a:r>
            <a:r>
              <a:rPr lang="en-US" sz="2900">
                <a:solidFill>
                  <a:srgbClr val="000000"/>
                </a:solidFill>
                <a:latin typeface="Montserrat"/>
              </a:rPr>
              <a:t> </a:t>
            </a:r>
            <a:r>
              <a:rPr lang="en-US" sz="2900" err="1">
                <a:solidFill>
                  <a:srgbClr val="000000"/>
                </a:solidFill>
                <a:latin typeface="Montserrat"/>
              </a:rPr>
              <a:t>Versorgungssicherheit</a:t>
            </a:r>
            <a:endParaRPr lang="en-US" sz="2900">
              <a:solidFill>
                <a:srgbClr val="000000"/>
              </a:solidFill>
              <a:latin typeface="Montserrat"/>
            </a:endParaRPr>
          </a:p>
        </p:txBody>
      </p:sp>
      <p:sp>
        <p:nvSpPr>
          <p:cNvPr id="13" name="TextBox 13"/>
          <p:cNvSpPr txBox="1"/>
          <p:nvPr/>
        </p:nvSpPr>
        <p:spPr>
          <a:xfrm>
            <a:off x="14108798" y="5859859"/>
            <a:ext cx="2813842"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a:t>
            </a:r>
            <a:r>
              <a:rPr lang="en-US" sz="1366" err="1">
                <a:solidFill>
                  <a:srgbClr val="000000"/>
                </a:solidFill>
                <a:latin typeface="Montserrat"/>
              </a:rPr>
              <a:t>Augère-Granier</a:t>
            </a:r>
            <a:r>
              <a:rPr lang="en-US" sz="1366">
                <a:solidFill>
                  <a:srgbClr val="000000"/>
                </a:solidFill>
                <a:latin typeface="Montserrat"/>
              </a:rPr>
              <a:t>, 2016)</a:t>
            </a:r>
          </a:p>
        </p:txBody>
      </p:sp>
      <p:sp>
        <p:nvSpPr>
          <p:cNvPr id="14" name="TextBox 14"/>
          <p:cNvSpPr txBox="1"/>
          <p:nvPr/>
        </p:nvSpPr>
        <p:spPr>
          <a:xfrm>
            <a:off x="13816719" y="9566027"/>
            <a:ext cx="3105921"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Hanke et al., 2021)</a:t>
            </a:r>
          </a:p>
        </p:txBody>
      </p:sp>
      <p:sp>
        <p:nvSpPr>
          <p:cNvPr id="15" name="TextBox 15"/>
          <p:cNvSpPr txBox="1"/>
          <p:nvPr/>
        </p:nvSpPr>
        <p:spPr>
          <a:xfrm>
            <a:off x="5123233" y="9566027"/>
            <a:ext cx="3105921"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Pradhan et al., 2020)</a:t>
            </a:r>
          </a:p>
        </p:txBody>
      </p:sp>
      <p:sp>
        <p:nvSpPr>
          <p:cNvPr id="16" name="TextBox 16"/>
          <p:cNvSpPr txBox="1"/>
          <p:nvPr/>
        </p:nvSpPr>
        <p:spPr>
          <a:xfrm>
            <a:off x="5152730" y="5859859"/>
            <a:ext cx="3105921" cy="263832"/>
          </a:xfrm>
          <a:prstGeom prst="rect">
            <a:avLst/>
          </a:prstGeom>
        </p:spPr>
        <p:txBody>
          <a:bodyPr lIns="0" tIns="0" rIns="0" bIns="0" rtlCol="0" anchor="t">
            <a:spAutoFit/>
          </a:bodyPr>
          <a:lstStyle/>
          <a:p>
            <a:pPr algn="r">
              <a:lnSpc>
                <a:spcPts val="2255"/>
              </a:lnSpc>
            </a:pPr>
            <a:r>
              <a:rPr lang="en-US" sz="1366">
                <a:solidFill>
                  <a:srgbClr val="000000"/>
                </a:solidFill>
                <a:latin typeface="Montserrat"/>
              </a:rPr>
              <a:t>(</a:t>
            </a:r>
            <a:r>
              <a:rPr lang="en-US" sz="1366" err="1">
                <a:solidFill>
                  <a:srgbClr val="000000"/>
                </a:solidFill>
                <a:latin typeface="Montserrat"/>
              </a:rPr>
              <a:t>vgl</a:t>
            </a:r>
            <a:r>
              <a:rPr lang="en-US" sz="1366">
                <a:solidFill>
                  <a:srgbClr val="000000"/>
                </a:solidFill>
                <a:latin typeface="Montserrat"/>
              </a:rPr>
              <a:t>. Hanke et al., 2021)</a:t>
            </a:r>
          </a:p>
        </p:txBody>
      </p:sp>
      <p:pic>
        <p:nvPicPr>
          <p:cNvPr id="30" name="Grafik 29">
            <a:extLst>
              <a:ext uri="{FF2B5EF4-FFF2-40B4-BE49-F238E27FC236}">
                <a16:creationId xmlns:a16="http://schemas.microsoft.com/office/drawing/2014/main" id="{3D080876-D335-EA6C-BAE8-86F357A62697}"/>
              </a:ext>
            </a:extLst>
          </p:cNvPr>
          <p:cNvPicPr>
            <a:picLocks noChangeAspect="1"/>
          </p:cNvPicPr>
          <p:nvPr/>
        </p:nvPicPr>
        <p:blipFill>
          <a:blip r:embed="rId7"/>
          <a:stretch>
            <a:fillRect/>
          </a:stretch>
        </p:blipFill>
        <p:spPr>
          <a:xfrm>
            <a:off x="12626465" y="2596317"/>
            <a:ext cx="1242079" cy="1159415"/>
          </a:xfrm>
          <a:prstGeom prst="rect">
            <a:avLst/>
          </a:prstGeom>
        </p:spPr>
      </p:pic>
      <p:pic>
        <p:nvPicPr>
          <p:cNvPr id="32" name="Grafik 31">
            <a:extLst>
              <a:ext uri="{FF2B5EF4-FFF2-40B4-BE49-F238E27FC236}">
                <a16:creationId xmlns:a16="http://schemas.microsoft.com/office/drawing/2014/main" id="{96A92CC1-6F5F-693A-BBC8-5AF5CD1C0AF8}"/>
              </a:ext>
            </a:extLst>
          </p:cNvPr>
          <p:cNvPicPr>
            <a:picLocks noChangeAspect="1"/>
          </p:cNvPicPr>
          <p:nvPr/>
        </p:nvPicPr>
        <p:blipFill>
          <a:blip r:embed="rId8"/>
          <a:stretch>
            <a:fillRect/>
          </a:stretch>
        </p:blipFill>
        <p:spPr>
          <a:xfrm>
            <a:off x="4394415" y="2538675"/>
            <a:ext cx="1059946" cy="1217057"/>
          </a:xfrm>
          <a:prstGeom prst="rect">
            <a:avLst/>
          </a:prstGeom>
        </p:spPr>
      </p:pic>
      <p:pic>
        <p:nvPicPr>
          <p:cNvPr id="34" name="Grafik 33">
            <a:extLst>
              <a:ext uri="{FF2B5EF4-FFF2-40B4-BE49-F238E27FC236}">
                <a16:creationId xmlns:a16="http://schemas.microsoft.com/office/drawing/2014/main" id="{0B3450DC-3D31-8209-984E-0C150E8AAA54}"/>
              </a:ext>
            </a:extLst>
          </p:cNvPr>
          <p:cNvPicPr>
            <a:picLocks noChangeAspect="1"/>
          </p:cNvPicPr>
          <p:nvPr/>
        </p:nvPicPr>
        <p:blipFill>
          <a:blip r:embed="rId9"/>
          <a:stretch>
            <a:fillRect/>
          </a:stretch>
        </p:blipFill>
        <p:spPr>
          <a:xfrm>
            <a:off x="12720679" y="6180042"/>
            <a:ext cx="1242079" cy="1201489"/>
          </a:xfrm>
          <a:prstGeom prst="rect">
            <a:avLst/>
          </a:prstGeom>
        </p:spPr>
      </p:pic>
      <p:sp>
        <p:nvSpPr>
          <p:cNvPr id="4" name="Rectangle 3">
            <a:extLst>
              <a:ext uri="{FF2B5EF4-FFF2-40B4-BE49-F238E27FC236}">
                <a16:creationId xmlns:a16="http://schemas.microsoft.com/office/drawing/2014/main" id="{9A55195F-F79F-BAEB-11F5-7E51F6E69873}"/>
              </a:ext>
            </a:extLst>
          </p:cNvPr>
          <p:cNvSpPr/>
          <p:nvPr/>
        </p:nvSpPr>
        <p:spPr>
          <a:xfrm>
            <a:off x="4203" y="-102210"/>
            <a:ext cx="18287998" cy="782966"/>
          </a:xfrm>
          <a:prstGeom prst="rect">
            <a:avLst/>
          </a:prstGeom>
          <a:solidFill>
            <a:srgbClr val="ADD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2">
            <a:extLst>
              <a:ext uri="{FF2B5EF4-FFF2-40B4-BE49-F238E27FC236}">
                <a16:creationId xmlns:a16="http://schemas.microsoft.com/office/drawing/2014/main" id="{799E2252-CAB7-39D7-331C-5B5188F077AF}"/>
              </a:ext>
            </a:extLst>
          </p:cNvPr>
          <p:cNvSpPr txBox="1"/>
          <p:nvPr/>
        </p:nvSpPr>
        <p:spPr>
          <a:xfrm>
            <a:off x="412732" y="117129"/>
            <a:ext cx="640474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Montserrat"/>
                <a:ea typeface="Calibri"/>
                <a:cs typeface="Calibri"/>
              </a:rPr>
              <a:t>1 </a:t>
            </a:r>
            <a:r>
              <a:rPr lang="en-US" sz="2000" err="1">
                <a:solidFill>
                  <a:schemeClr val="tx1">
                    <a:lumMod val="75000"/>
                    <a:lumOff val="25000"/>
                  </a:schemeClr>
                </a:solidFill>
                <a:latin typeface="Montserrat"/>
                <a:ea typeface="Calibri"/>
                <a:cs typeface="Calibri"/>
              </a:rPr>
              <a:t>Einführung</a:t>
            </a:r>
            <a:r>
              <a:rPr lang="en-US" sz="2000">
                <a:solidFill>
                  <a:schemeClr val="tx1">
                    <a:lumMod val="75000"/>
                    <a:lumOff val="25000"/>
                  </a:schemeClr>
                </a:solidFill>
                <a:latin typeface="Montserrat"/>
                <a:ea typeface="Calibri"/>
                <a:cs typeface="Calibri"/>
              </a:rPr>
              <a:t> </a:t>
            </a:r>
            <a:r>
              <a:rPr lang="en-US" sz="2000">
                <a:solidFill>
                  <a:schemeClr val="tx1">
                    <a:lumMod val="75000"/>
                    <a:lumOff val="25000"/>
                  </a:schemeClr>
                </a:solidFill>
                <a:latin typeface="Montserrat"/>
                <a:ea typeface="+mn-lt"/>
                <a:cs typeface="+mn-lt"/>
              </a:rPr>
              <a:t>und </a:t>
            </a:r>
            <a:r>
              <a:rPr lang="en-US" sz="2000" err="1">
                <a:solidFill>
                  <a:schemeClr val="tx1">
                    <a:lumMod val="75000"/>
                    <a:lumOff val="25000"/>
                  </a:schemeClr>
                </a:solidFill>
                <a:latin typeface="Montserrat"/>
                <a:ea typeface="+mn-lt"/>
                <a:cs typeface="+mn-lt"/>
              </a:rPr>
              <a:t>Problemsituation</a:t>
            </a:r>
            <a:endParaRPr lang="en-US" sz="2000" err="1">
              <a:solidFill>
                <a:schemeClr val="tx1">
                  <a:lumMod val="75000"/>
                  <a:lumOff val="25000"/>
                </a:schemeClr>
              </a:solidFill>
              <a:latin typeface="Calibri"/>
              <a:ea typeface="+mn-lt"/>
              <a:cs typeface="+mn-lt"/>
            </a:endParaRPr>
          </a:p>
        </p:txBody>
      </p:sp>
      <p:sp>
        <p:nvSpPr>
          <p:cNvPr id="3" name="Freeform 3"/>
          <p:cNvSpPr/>
          <p:nvPr/>
        </p:nvSpPr>
        <p:spPr>
          <a:xfrm rot="5254875" flipH="1">
            <a:off x="12938384" y="-3935262"/>
            <a:ext cx="21384664" cy="18157524"/>
          </a:xfrm>
          <a:custGeom>
            <a:avLst/>
            <a:gdLst/>
            <a:ahLst/>
            <a:cxnLst/>
            <a:rect l="l" t="t" r="r" b="b"/>
            <a:pathLst>
              <a:path w="21384664" h="18157524">
                <a:moveTo>
                  <a:pt x="21384664" y="0"/>
                </a:moveTo>
                <a:lnTo>
                  <a:pt x="0" y="0"/>
                </a:lnTo>
                <a:lnTo>
                  <a:pt x="0" y="18157525"/>
                </a:lnTo>
                <a:lnTo>
                  <a:pt x="21384664" y="18157525"/>
                </a:lnTo>
                <a:lnTo>
                  <a:pt x="2138466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38</Slides>
  <Notes>28</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Regionale Ernährung</dc:title>
  <cp:revision>1</cp:revision>
  <dcterms:created xsi:type="dcterms:W3CDTF">2006-08-16T00:00:00Z</dcterms:created>
  <dcterms:modified xsi:type="dcterms:W3CDTF">2024-01-25T09:45:19Z</dcterms:modified>
  <dc:identifier>DAFo9_hH4CM</dc:identifier>
</cp:coreProperties>
</file>